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760" r:id="rId2"/>
    <p:sldMasterId id="2147483832" r:id="rId3"/>
  </p:sldMasterIdLst>
  <p:notesMasterIdLst>
    <p:notesMasterId r:id="rId56"/>
  </p:notesMasterIdLst>
  <p:sldIdLst>
    <p:sldId id="529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1" r:id="rId15"/>
    <p:sldId id="542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6" r:id="rId24"/>
    <p:sldId id="557" r:id="rId25"/>
    <p:sldId id="564" r:id="rId26"/>
    <p:sldId id="565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1270" r:id="rId37"/>
    <p:sldId id="577" r:id="rId38"/>
    <p:sldId id="578" r:id="rId39"/>
    <p:sldId id="579" r:id="rId40"/>
    <p:sldId id="1268" r:id="rId41"/>
    <p:sldId id="1267" r:id="rId42"/>
    <p:sldId id="580" r:id="rId43"/>
    <p:sldId id="582" r:id="rId44"/>
    <p:sldId id="789" r:id="rId45"/>
    <p:sldId id="584" r:id="rId46"/>
    <p:sldId id="588" r:id="rId47"/>
    <p:sldId id="589" r:id="rId48"/>
    <p:sldId id="590" r:id="rId49"/>
    <p:sldId id="591" r:id="rId50"/>
    <p:sldId id="592" r:id="rId51"/>
    <p:sldId id="594" r:id="rId52"/>
    <p:sldId id="595" r:id="rId53"/>
    <p:sldId id="298" r:id="rId54"/>
    <p:sldId id="299" r:id="rId55"/>
  </p:sldIdLst>
  <p:sldSz cx="24384000" cy="13716000"/>
  <p:notesSz cx="6858000" cy="9144000"/>
  <p:defaultTextStyle>
    <a:defPPr>
      <a:defRPr lang="en-US"/>
    </a:defPPr>
    <a:lvl1pPr algn="ctr" defTabSz="825500" rtl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1pPr>
    <a:lvl2pPr marL="342900" algn="ctr" defTabSz="825500" rtl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2pPr>
    <a:lvl3pPr marL="685800" algn="ctr" defTabSz="825500" rtl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3pPr>
    <a:lvl4pPr marL="1028700" algn="ctr" defTabSz="825500" rtl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4pPr>
    <a:lvl5pPr marL="1371600" algn="ctr" defTabSz="825500" rtl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pos="20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919191"/>
    <a:srgbClr val="C4C4C4"/>
    <a:srgbClr val="FFFFFF"/>
    <a:srgbClr val="1F1F1F"/>
    <a:srgbClr val="E6E6E6"/>
    <a:srgbClr val="F8F8F8"/>
    <a:srgbClr val="E1E1E1"/>
    <a:srgbClr val="D5D5D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6774" autoAdjust="0"/>
  </p:normalViewPr>
  <p:slideViewPr>
    <p:cSldViewPr snapToGrid="0" snapToObjects="1">
      <p:cViewPr varScale="1">
        <p:scale>
          <a:sx n="41" d="100"/>
          <a:sy n="41" d="100"/>
        </p:scale>
        <p:origin x="504" y="48"/>
      </p:cViewPr>
      <p:guideLst>
        <p:guide orient="horz" pos="4320"/>
        <p:guide pos="7680"/>
        <p:guide pos="20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4" b="0" i="0" u="none" strike="noStrike" baseline="0">
                <a:solidFill>
                  <a:srgbClr val="000000"/>
                </a:solidFill>
                <a:latin typeface="Lato Regular"/>
                <a:ea typeface="Lato Regular"/>
                <a:cs typeface="Lato Regular"/>
              </a:defRPr>
            </a:pPr>
            <a:endParaRPr lang="pl-PL"/>
          </a:p>
        </c:rich>
      </c:tx>
      <c:layout>
        <c:manualLayout>
          <c:xMode val="edge"/>
          <c:yMode val="edge"/>
          <c:x val="0.49431230610134402"/>
          <c:y val="2.0338983050847401E-2"/>
        </c:manualLayout>
      </c:layout>
      <c:overlay val="0"/>
      <c:spPr>
        <a:noFill/>
        <a:ln w="331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128231644260598"/>
          <c:y val="4.0036880622504198E-2"/>
          <c:w val="0.71975180972078601"/>
          <c:h val="0.8479084132791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 w="33165">
              <a:noFill/>
            </a:ln>
            <a:effectLst>
              <a:outerShdw dist="330200" dir="2280000" sx="99000" sy="99000" algn="br">
                <a:schemeClr val="bg1">
                  <a:lumMod val="90000"/>
                  <a:alpha val="87000"/>
                </a:scheme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2000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5-4062-BE83-D937B5639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2112493120"/>
        <c:axId val="-2112582640"/>
      </c:barChart>
      <c:catAx>
        <c:axId val="-211249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8291">
            <a:noFill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pPr>
            <a:endParaRPr lang="sk-SK"/>
          </a:p>
        </c:txPr>
        <c:crossAx val="-2112582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2582640"/>
        <c:scaling>
          <c:orientation val="minMax"/>
        </c:scaling>
        <c:delete val="0"/>
        <c:axPos val="l"/>
        <c:majorGridlines>
          <c:spPr>
            <a:ln w="16582">
              <a:solidFill>
                <a:schemeClr val="tx1">
                  <a:lumMod val="60000"/>
                  <a:lumOff val="40000"/>
                  <a:alpha val="20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8291">
            <a:noFill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pPr>
            <a:endParaRPr lang="sk-SK"/>
          </a:p>
        </c:txPr>
        <c:crossAx val="-2112493120"/>
        <c:crosses val="autoZero"/>
        <c:crossBetween val="between"/>
        <c:majorUnit val="4000"/>
      </c:valAx>
      <c:spPr>
        <a:noFill/>
        <a:ln w="331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134" b="0" i="0" u="none" strike="noStrike" baseline="0">
          <a:solidFill>
            <a:srgbClr val="000000"/>
          </a:solidFill>
          <a:latin typeface="Lato Regular"/>
          <a:ea typeface="Lato Regular"/>
          <a:cs typeface="Lato Regular"/>
        </a:defRPr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10971749616899E-2"/>
          <c:y val="3.1928202910700199E-2"/>
          <c:w val="0.93517453063669798"/>
          <c:h val="0.936143594178600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E-4880-9745-D2697FAE8AF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FE-4880-9745-D2697FAE8AF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FE-4880-9745-D2697FAE8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BAB5C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09-414E-A076-512ABBF8675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09-414E-A076-512ABBF8675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09-414E-A076-512ABBF86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CA79C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02-4AC1-BDCD-64C56EB2163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02-4AC1-BDCD-64C56EB2163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02-4AC1-BDCD-64C56EB21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2273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1-4CD2-BB5C-313CA1FC8D9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1-4CD2-BB5C-313CA1FC8D9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31-4CD2-BB5C-313CA1FC8D9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31-4CD2-BB5C-313CA1FC8D9E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18</c:v>
                </c:pt>
                <c:pt idx="2">
                  <c:v>30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31-4CD2-BB5C-313CA1FC8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7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2273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8-4E60-8598-AA9097DA8C3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B8-4E60-8598-AA9097DA8C3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B8-4E60-8598-AA9097DA8C3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B8-4E60-8598-AA9097DA8C3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7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B8-4E60-8598-AA9097DA8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12668246777"/>
          <c:y val="0.166870229299448"/>
          <c:w val="0.80907285106507199"/>
          <c:h val="0.718073279680721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79375">
              <a:solidFill>
                <a:schemeClr val="tx2"/>
              </a:solidFill>
              <a:prstDash val="solid"/>
            </a:ln>
            <a:effectLst/>
          </c:spPr>
          <c:marker>
            <c:symbol val="circle"/>
            <c:size val="22"/>
            <c:spPr>
              <a:solidFill>
                <a:srgbClr val="FFFFFF"/>
              </a:solidFill>
              <a:ln w="63500">
                <a:solidFill>
                  <a:schemeClr val="tx2"/>
                </a:solidFill>
                <a:prstDash val="solid"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1.3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00-4E74-82E8-0BCDA54F80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 w="79375">
              <a:solidFill>
                <a:schemeClr val="accent1"/>
              </a:solidFill>
              <a:prstDash val="solid"/>
            </a:ln>
          </c:spPr>
          <c:marker>
            <c:symbol val="circle"/>
            <c:size val="22"/>
            <c:spPr>
              <a:solidFill>
                <a:srgbClr val="FFFFFF"/>
              </a:solidFill>
              <a:ln w="79375" cmpd="sng">
                <a:solidFill>
                  <a:schemeClr val="accent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0"/>
            <c:marker>
              <c:spPr>
                <a:solidFill>
                  <a:srgbClr val="FFFFFF"/>
                </a:solidFill>
                <a:ln w="79375" cmpd="sng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79375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00-4E74-82E8-0BCDA54F80D9}"/>
              </c:ext>
            </c:extLst>
          </c:dPt>
          <c:dPt>
            <c:idx val="1"/>
            <c:marker>
              <c:spPr>
                <a:solidFill>
                  <a:srgbClr val="FFFFFF"/>
                </a:solidFill>
                <a:ln w="79375" cmpd="sng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79375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200-4E74-82E8-0BCDA54F80D9}"/>
              </c:ext>
            </c:extLst>
          </c:dPt>
          <c:dPt>
            <c:idx val="2"/>
            <c:marker>
              <c:spPr>
                <a:solidFill>
                  <a:srgbClr val="FFFFFF"/>
                </a:solidFill>
                <a:ln w="79375" cmpd="sng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79375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00-4E74-82E8-0BCDA54F80D9}"/>
              </c:ext>
            </c:extLst>
          </c:dPt>
          <c:dPt>
            <c:idx val="3"/>
            <c:marker>
              <c:spPr>
                <a:solidFill>
                  <a:srgbClr val="FFFFFF"/>
                </a:solidFill>
                <a:ln w="79375" cmpd="sng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79375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D200-4E74-82E8-0BCDA54F80D9}"/>
              </c:ext>
            </c:extLst>
          </c:dPt>
          <c:dPt>
            <c:idx val="4"/>
            <c:marker>
              <c:spPr>
                <a:solidFill>
                  <a:srgbClr val="FFFFFF"/>
                </a:solidFill>
                <a:ln w="79375" cmpd="sng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79375">
                <a:solidFill>
                  <a:schemeClr val="accent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A-D200-4E74-82E8-0BCDA54F80D9}"/>
              </c:ext>
            </c:extLst>
          </c:dPt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</c:v>
                </c:pt>
                <c:pt idx="1">
                  <c:v>1.8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00-4E74-82E8-0BCDA54F8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271904"/>
        <c:axId val="-2113268640"/>
      </c:lineChart>
      <c:catAx>
        <c:axId val="-211327190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38100">
            <a:solidFill>
              <a:srgbClr val="919191"/>
            </a:solidFill>
            <a:prstDash val="solid"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pPr>
            <a:endParaRPr lang="sk-SK"/>
          </a:p>
        </c:txPr>
        <c:crossAx val="-2113268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3268640"/>
        <c:scaling>
          <c:orientation val="minMax"/>
          <c:max val="4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41275">
            <a:solidFill>
              <a:srgbClr val="919191"/>
            </a:solidFill>
            <a:prstDash val="solid"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pPr>
            <a:endParaRPr lang="sk-SK"/>
          </a:p>
        </c:txPr>
        <c:crossAx val="-2113271904"/>
        <c:crosses val="autoZero"/>
        <c:crossBetween val="midCat"/>
        <c:majorUnit val="1"/>
      </c:valAx>
      <c:spPr>
        <a:solidFill>
          <a:schemeClr val="bg1">
            <a:lumMod val="90000"/>
            <a:alpha val="41000"/>
          </a:schemeClr>
        </a:solidFill>
        <a:ln w="3387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1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sk-S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5659813563202E-2"/>
          <c:y val="3.9048847071839102E-2"/>
          <c:w val="0.89874263145615796"/>
          <c:h val="0.8375914250007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88900">
              <a:solidFill>
                <a:schemeClr val="accent5"/>
              </a:solidFill>
              <a:prstDash val="solid"/>
            </a:ln>
            <a:effectLst/>
          </c:spPr>
          <c:marker>
            <c:symbol val="circle"/>
            <c:size val="22"/>
            <c:spPr>
              <a:solidFill>
                <a:srgbClr val="FFFFFF"/>
              </a:solidFill>
              <a:ln w="76200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strRef>
              <c:f>Sheet1!$B$1:$G$1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3.2</c:v>
                </c:pt>
                <c:pt idx="2">
                  <c:v>3</c:v>
                </c:pt>
                <c:pt idx="3">
                  <c:v>1.8</c:v>
                </c:pt>
                <c:pt idx="4">
                  <c:v>1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A8-4A89-9FCA-246854DEDE7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 w="88900">
              <a:solidFill>
                <a:schemeClr val="accent3"/>
              </a:solidFill>
              <a:prstDash val="solid"/>
            </a:ln>
            <a:effectLst/>
          </c:spPr>
          <c:marker>
            <c:symbol val="circle"/>
            <c:size val="22"/>
            <c:spPr>
              <a:solidFill>
                <a:srgbClr val="FFFFFF"/>
              </a:solidFill>
              <a:ln w="76200">
                <a:solidFill>
                  <a:schemeClr val="accent3"/>
                </a:solidFill>
                <a:prstDash val="solid"/>
              </a:ln>
              <a:effectLst/>
            </c:spPr>
          </c:marker>
          <c:cat>
            <c:strRef>
              <c:f>Sheet1!$B$1:$G$1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0.5</c:v>
                </c:pt>
                <c:pt idx="1">
                  <c:v>1.2</c:v>
                </c:pt>
                <c:pt idx="2">
                  <c:v>0.6</c:v>
                </c:pt>
                <c:pt idx="3">
                  <c:v>2.6</c:v>
                </c:pt>
                <c:pt idx="4">
                  <c:v>3.4</c:v>
                </c:pt>
                <c:pt idx="5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A8-4A89-9FCA-246854DED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930304"/>
        <c:axId val="2100332512"/>
      </c:lineChart>
      <c:catAx>
        <c:axId val="211493030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spPr>
          <a:ln w="41275">
            <a:solidFill>
              <a:srgbClr val="919191"/>
            </a:solidFill>
            <a:prstDash val="solid"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chemeClr val="tx1">
                    <a:alpha val="67000"/>
                  </a:schemeClr>
                </a:solidFill>
                <a:latin typeface="Lato Light"/>
                <a:ea typeface="Lato Light"/>
                <a:cs typeface="Lato Light"/>
              </a:defRPr>
            </a:pPr>
            <a:endParaRPr lang="sk-SK"/>
          </a:p>
        </c:txPr>
        <c:crossAx val="21003325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0033251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41275">
            <a:solidFill>
              <a:srgbClr val="919191"/>
            </a:solidFill>
            <a:prstDash val="solid"/>
          </a:ln>
        </c:spPr>
        <c:txPr>
          <a:bodyPr rot="0" vert="horz"/>
          <a:lstStyle/>
          <a:p>
            <a:pPr>
              <a:defRPr sz="3200" b="0" i="0" u="none" strike="noStrike" baseline="0">
                <a:solidFill>
                  <a:schemeClr val="tx1">
                    <a:alpha val="76000"/>
                  </a:schemeClr>
                </a:solidFill>
                <a:latin typeface="Lato Light"/>
                <a:ea typeface="Lato Light"/>
                <a:cs typeface="Lato Light"/>
              </a:defRPr>
            </a:pPr>
            <a:endParaRPr lang="sk-SK"/>
          </a:p>
        </c:txPr>
        <c:crossAx val="2114930304"/>
        <c:crosses val="autoZero"/>
        <c:crossBetween val="midCat"/>
        <c:majorUnit val="1"/>
      </c:valAx>
      <c:spPr>
        <a:solidFill>
          <a:schemeClr val="tx1">
            <a:lumMod val="60000"/>
            <a:lumOff val="40000"/>
            <a:alpha val="5000"/>
          </a:schemeClr>
        </a:solidFill>
        <a:ln w="338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201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fld id="{47C21CD8-7795-E840-AA35-88C1B2608893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fld id="{5700194D-96AF-7742-89F5-075982327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4653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5018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1442306" y="-3834"/>
            <a:ext cx="23221093" cy="13803971"/>
            <a:chOff x="4630060" y="-3834"/>
            <a:chExt cx="16424861" cy="13803971"/>
          </a:xfrm>
        </p:grpSpPr>
        <p:sp>
          <p:nvSpPr>
            <p:cNvPr id="6" name="AutoShape 1"/>
            <p:cNvSpPr>
              <a:spLocks/>
            </p:cNvSpPr>
            <p:nvPr userDrawn="1"/>
          </p:nvSpPr>
          <p:spPr bwMode="auto">
            <a:xfrm>
              <a:off x="8724900" y="-3834"/>
              <a:ext cx="12330021" cy="13803971"/>
            </a:xfrm>
            <a:custGeom>
              <a:avLst/>
              <a:gdLst>
                <a:gd name="T0" fmla="*/ 7862094 w 21600"/>
                <a:gd name="T1" fmla="*/ 6900069 h 21600"/>
                <a:gd name="T2" fmla="*/ 7862094 w 21600"/>
                <a:gd name="T3" fmla="*/ 6900069 h 21600"/>
                <a:gd name="T4" fmla="*/ 7862094 w 21600"/>
                <a:gd name="T5" fmla="*/ 6900069 h 21600"/>
                <a:gd name="T6" fmla="*/ 7862094 w 21600"/>
                <a:gd name="T7" fmla="*/ 6900069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1798 w 21600"/>
                <a:gd name="connsiteY0" fmla="*/ 0 h 21606"/>
                <a:gd name="connsiteX1" fmla="*/ 21530 w 21600"/>
                <a:gd name="connsiteY1" fmla="*/ 6 h 21606"/>
                <a:gd name="connsiteX2" fmla="*/ 21600 w 21600"/>
                <a:gd name="connsiteY2" fmla="*/ 21606 h 21606"/>
                <a:gd name="connsiteX3" fmla="*/ 0 w 21600"/>
                <a:gd name="connsiteY3" fmla="*/ 21553 h 21606"/>
                <a:gd name="connsiteX4" fmla="*/ 11798 w 21600"/>
                <a:gd name="connsiteY4" fmla="*/ 0 h 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6">
                  <a:moveTo>
                    <a:pt x="11798" y="0"/>
                  </a:moveTo>
                  <a:lnTo>
                    <a:pt x="21530" y="6"/>
                  </a:lnTo>
                  <a:cubicBezTo>
                    <a:pt x="21553" y="7206"/>
                    <a:pt x="21577" y="14406"/>
                    <a:pt x="21600" y="21606"/>
                  </a:cubicBezTo>
                  <a:lnTo>
                    <a:pt x="0" y="2155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chemeClr val="tx1">
                <a:lumMod val="75000"/>
                <a:alpha val="9000"/>
              </a:schemeClr>
            </a:solidFill>
            <a:ln>
              <a:noFill/>
            </a:ln>
            <a:effectLst/>
          </p:spPr>
          <p:txBody>
            <a:bodyPr wrap="square" lIns="38100" tIns="38100" rIns="38100" bIns="38100" anchor="ctr">
              <a:noAutofit/>
            </a:bodyPr>
            <a:lstStyle/>
            <a:p>
              <a:pPr lvl="0" defTabSz="457200"/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6" descr="droppedImage.pd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06"/>
            <a:stretch/>
          </p:blipFill>
          <p:spPr bwMode="auto">
            <a:xfrm>
              <a:off x="16334550" y="902367"/>
              <a:ext cx="3399655" cy="339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0" name="Group 29"/>
            <p:cNvGrpSpPr/>
            <p:nvPr userDrawn="1"/>
          </p:nvGrpSpPr>
          <p:grpSpPr>
            <a:xfrm>
              <a:off x="4630060" y="9755187"/>
              <a:ext cx="13092022" cy="2290529"/>
              <a:chOff x="1344613" y="4179316"/>
              <a:chExt cx="21704300" cy="3797300"/>
            </a:xfrm>
          </p:grpSpPr>
          <p:grpSp>
            <p:nvGrpSpPr>
              <p:cNvPr id="7" name="Group 6"/>
              <p:cNvGrpSpPr/>
              <p:nvPr userDrawn="1"/>
            </p:nvGrpSpPr>
            <p:grpSpPr>
              <a:xfrm>
                <a:off x="1344613" y="4179316"/>
                <a:ext cx="3797300" cy="3797300"/>
                <a:chOff x="1774599" y="9001126"/>
                <a:chExt cx="3797300" cy="3797300"/>
              </a:xfrm>
            </p:grpSpPr>
            <p:sp>
              <p:nvSpPr>
                <p:cNvPr id="8" name="AutoShape 11"/>
                <p:cNvSpPr>
                  <a:spLocks/>
                </p:cNvSpPr>
                <p:nvPr userDrawn="1"/>
              </p:nvSpPr>
              <p:spPr bwMode="auto">
                <a:xfrm>
                  <a:off x="1774599" y="9001126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 userDrawn="1"/>
              </p:nvSpPr>
              <p:spPr bwMode="auto">
                <a:xfrm>
                  <a:off x="3271612" y="10027801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50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utoShape 13"/>
                <p:cNvSpPr>
                  <a:spLocks/>
                </p:cNvSpPr>
                <p:nvPr userDrawn="1"/>
              </p:nvSpPr>
              <p:spPr bwMode="auto">
                <a:xfrm>
                  <a:off x="2350861" y="9558338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 userDrawn="1"/>
            </p:nvGrpSpPr>
            <p:grpSpPr>
              <a:xfrm>
                <a:off x="7313613" y="4179316"/>
                <a:ext cx="3797300" cy="3797300"/>
                <a:chOff x="7448608" y="8868229"/>
                <a:chExt cx="3797300" cy="3797300"/>
              </a:xfrm>
            </p:grpSpPr>
            <p:sp>
              <p:nvSpPr>
                <p:cNvPr id="12" name="AutoShape 11"/>
                <p:cNvSpPr>
                  <a:spLocks/>
                </p:cNvSpPr>
                <p:nvPr userDrawn="1"/>
              </p:nvSpPr>
              <p:spPr bwMode="auto">
                <a:xfrm>
                  <a:off x="7448608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 userDrawn="1"/>
              </p:nvSpPr>
              <p:spPr bwMode="auto">
                <a:xfrm>
                  <a:off x="8945621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AutoShape 13"/>
                <p:cNvSpPr>
                  <a:spLocks/>
                </p:cNvSpPr>
                <p:nvPr userDrawn="1"/>
              </p:nvSpPr>
              <p:spPr bwMode="auto">
                <a:xfrm>
                  <a:off x="8024870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13282613" y="4179316"/>
                <a:ext cx="3797300" cy="3797300"/>
                <a:chOff x="12986999" y="8868229"/>
                <a:chExt cx="3797300" cy="3797300"/>
              </a:xfrm>
            </p:grpSpPr>
            <p:sp>
              <p:nvSpPr>
                <p:cNvPr id="16" name="AutoShape 11"/>
                <p:cNvSpPr>
                  <a:spLocks/>
                </p:cNvSpPr>
                <p:nvPr userDrawn="1"/>
              </p:nvSpPr>
              <p:spPr bwMode="auto">
                <a:xfrm>
                  <a:off x="12986999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 userDrawn="1"/>
              </p:nvSpPr>
              <p:spPr bwMode="auto">
                <a:xfrm>
                  <a:off x="14484012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utoShape 13"/>
                <p:cNvSpPr>
                  <a:spLocks/>
                </p:cNvSpPr>
                <p:nvPr userDrawn="1"/>
              </p:nvSpPr>
              <p:spPr bwMode="auto">
                <a:xfrm>
                  <a:off x="13563261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19251613" y="4179316"/>
                <a:ext cx="3797300" cy="3797300"/>
                <a:chOff x="18828205" y="9201735"/>
                <a:chExt cx="3797300" cy="3797300"/>
              </a:xfrm>
            </p:grpSpPr>
            <p:sp>
              <p:nvSpPr>
                <p:cNvPr id="20" name="AutoShape 11"/>
                <p:cNvSpPr>
                  <a:spLocks/>
                </p:cNvSpPr>
                <p:nvPr userDrawn="1"/>
              </p:nvSpPr>
              <p:spPr bwMode="auto">
                <a:xfrm>
                  <a:off x="18828205" y="9201735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 userDrawn="1"/>
              </p:nvSpPr>
              <p:spPr bwMode="auto">
                <a:xfrm>
                  <a:off x="20325218" y="10228410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AutoShape 13"/>
                <p:cNvSpPr>
                  <a:spLocks/>
                </p:cNvSpPr>
                <p:nvPr userDrawn="1"/>
              </p:nvSpPr>
              <p:spPr bwMode="auto">
                <a:xfrm>
                  <a:off x="19404467" y="9758947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lum bright="2000"/>
          </a:blip>
          <a:stretch>
            <a:fillRect/>
          </a:stretch>
        </p:blipFill>
        <p:spPr>
          <a:xfrm>
            <a:off x="1082291" y="2254039"/>
            <a:ext cx="10050505" cy="42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12700" y="9639300"/>
            <a:ext cx="24396700" cy="360680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 algn="ctr" defTabSz="58420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0" y="10377954"/>
            <a:ext cx="17576800" cy="1938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000" baseline="0"/>
            </a:lvl1pPr>
          </a:lstStyle>
          <a:p>
            <a:pPr lvl="0"/>
            <a:r>
              <a:rPr lang="en-US" dirty="0"/>
              <a:t> Describe your thoughts with Lorem ipsum dolor sit </a:t>
            </a:r>
            <a:r>
              <a:rPr lang="en-US" dirty="0" err="1"/>
              <a:t>amet</a:t>
            </a:r>
            <a:r>
              <a:rPr lang="en-US" dirty="0"/>
              <a:t>, as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dolor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dui </a:t>
            </a:r>
            <a:r>
              <a:rPr lang="en-US" dirty="0" err="1"/>
              <a:t>adipiscing</a:t>
            </a:r>
            <a:r>
              <a:rPr lang="en-US" dirty="0"/>
              <a:t> magna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302335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2973050" y="0"/>
            <a:ext cx="1141095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195048" y="0"/>
            <a:ext cx="12188952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298002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88952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952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217007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1855997" y="4891328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6837383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11811073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6801738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08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6311376" y="5170471"/>
            <a:ext cx="11334224" cy="5748306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311902" y="3873500"/>
            <a:ext cx="11334223" cy="1343025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4203700"/>
            <a:ext cx="11333700" cy="1012778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289799" y="4114800"/>
            <a:ext cx="10086965" cy="966772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7480300" y="4902200"/>
            <a:ext cx="120650" cy="730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2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676400" y="5170471"/>
            <a:ext cx="10230466" cy="518852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2477134" y="5170471"/>
            <a:ext cx="10230465" cy="518852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73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199" y="4354869"/>
            <a:ext cx="12673013" cy="642729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875001" y="3571740"/>
            <a:ext cx="5918199" cy="301356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5901988" y="7804617"/>
            <a:ext cx="5918200" cy="3001496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178072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46480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76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2585906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212026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15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48816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11428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040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45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1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8742516" y="-14264"/>
            <a:ext cx="15641484" cy="13730264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1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8742516" y="-14264"/>
            <a:ext cx="15641484" cy="13730264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6144582" y="7799555"/>
            <a:ext cx="12092408" cy="150810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Timelines &amp; Planning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465006" y="9321948"/>
            <a:ext cx="4838700" cy="87630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0" dirty="0">
                <a:latin typeface="Lato Regular" panose="020F0502020204030203" pitchFamily="34" charset="0"/>
              </a:rPr>
              <a:t>Pitch Deck Edition</a:t>
            </a:r>
            <a:endParaRPr lang="en-US" sz="4400" b="0" dirty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3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8659680" y="-1"/>
            <a:ext cx="15724320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6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1629045" y="7146800"/>
            <a:ext cx="7896785" cy="1080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Sample Subtitle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1629045" y="5638695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pl-PL" dirty="0"/>
              <a:t>Sample Title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8659812" y="0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9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7047122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spc="100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5029200"/>
            <a:ext cx="24384000" cy="4523874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5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1911108" y="11525248"/>
            <a:ext cx="549085" cy="415531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825442">
              <a:lnSpc>
                <a:spcPct val="100000"/>
              </a:lnSpc>
              <a:tabLst/>
              <a:defRPr sz="225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52483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6001" y="2356855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6001" y="910170"/>
            <a:ext cx="22315635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690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1442306" y="-3834"/>
            <a:ext cx="23221093" cy="13803971"/>
            <a:chOff x="4630060" y="-3834"/>
            <a:chExt cx="16424861" cy="13803971"/>
          </a:xfrm>
        </p:grpSpPr>
        <p:sp>
          <p:nvSpPr>
            <p:cNvPr id="6" name="AutoShape 1"/>
            <p:cNvSpPr>
              <a:spLocks/>
            </p:cNvSpPr>
            <p:nvPr userDrawn="1"/>
          </p:nvSpPr>
          <p:spPr bwMode="auto">
            <a:xfrm>
              <a:off x="8724900" y="-3834"/>
              <a:ext cx="12330021" cy="13803971"/>
            </a:xfrm>
            <a:custGeom>
              <a:avLst/>
              <a:gdLst>
                <a:gd name="T0" fmla="*/ 7862094 w 21600"/>
                <a:gd name="T1" fmla="*/ 6900069 h 21600"/>
                <a:gd name="T2" fmla="*/ 7862094 w 21600"/>
                <a:gd name="T3" fmla="*/ 6900069 h 21600"/>
                <a:gd name="T4" fmla="*/ 7862094 w 21600"/>
                <a:gd name="T5" fmla="*/ 6900069 h 21600"/>
                <a:gd name="T6" fmla="*/ 7862094 w 21600"/>
                <a:gd name="T7" fmla="*/ 6900069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1798 w 21600"/>
                <a:gd name="connsiteY0" fmla="*/ 0 h 21606"/>
                <a:gd name="connsiteX1" fmla="*/ 21530 w 21600"/>
                <a:gd name="connsiteY1" fmla="*/ 6 h 21606"/>
                <a:gd name="connsiteX2" fmla="*/ 21600 w 21600"/>
                <a:gd name="connsiteY2" fmla="*/ 21606 h 21606"/>
                <a:gd name="connsiteX3" fmla="*/ 0 w 21600"/>
                <a:gd name="connsiteY3" fmla="*/ 21553 h 21606"/>
                <a:gd name="connsiteX4" fmla="*/ 11798 w 21600"/>
                <a:gd name="connsiteY4" fmla="*/ 0 h 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6">
                  <a:moveTo>
                    <a:pt x="11798" y="0"/>
                  </a:moveTo>
                  <a:lnTo>
                    <a:pt x="21530" y="6"/>
                  </a:lnTo>
                  <a:cubicBezTo>
                    <a:pt x="21553" y="7206"/>
                    <a:pt x="21577" y="14406"/>
                    <a:pt x="21600" y="21606"/>
                  </a:cubicBezTo>
                  <a:lnTo>
                    <a:pt x="0" y="2155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chemeClr val="tx1">
                <a:lumMod val="75000"/>
                <a:alpha val="9000"/>
              </a:schemeClr>
            </a:solidFill>
            <a:ln>
              <a:noFill/>
            </a:ln>
            <a:effectLst/>
          </p:spPr>
          <p:txBody>
            <a:bodyPr wrap="square" lIns="38100" tIns="38100" rIns="38100" bIns="38100" anchor="ctr">
              <a:noAutofit/>
            </a:bodyPr>
            <a:lstStyle/>
            <a:p>
              <a:pPr lvl="0" defTabSz="457200"/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6" descr="droppedImage.pd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06"/>
            <a:stretch/>
          </p:blipFill>
          <p:spPr bwMode="auto">
            <a:xfrm>
              <a:off x="16334550" y="902367"/>
              <a:ext cx="3399655" cy="339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0" name="Group 29"/>
            <p:cNvGrpSpPr/>
            <p:nvPr userDrawn="1"/>
          </p:nvGrpSpPr>
          <p:grpSpPr>
            <a:xfrm>
              <a:off x="4630060" y="9755187"/>
              <a:ext cx="13092022" cy="2290529"/>
              <a:chOff x="1344613" y="4179316"/>
              <a:chExt cx="21704300" cy="3797300"/>
            </a:xfrm>
          </p:grpSpPr>
          <p:grpSp>
            <p:nvGrpSpPr>
              <p:cNvPr id="7" name="Group 6"/>
              <p:cNvGrpSpPr/>
              <p:nvPr userDrawn="1"/>
            </p:nvGrpSpPr>
            <p:grpSpPr>
              <a:xfrm>
                <a:off x="1344613" y="4179316"/>
                <a:ext cx="3797300" cy="3797300"/>
                <a:chOff x="1774599" y="9001126"/>
                <a:chExt cx="3797300" cy="3797300"/>
              </a:xfrm>
            </p:grpSpPr>
            <p:sp>
              <p:nvSpPr>
                <p:cNvPr id="8" name="AutoShape 11"/>
                <p:cNvSpPr>
                  <a:spLocks/>
                </p:cNvSpPr>
                <p:nvPr userDrawn="1"/>
              </p:nvSpPr>
              <p:spPr bwMode="auto">
                <a:xfrm>
                  <a:off x="1774599" y="9001126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 userDrawn="1"/>
              </p:nvSpPr>
              <p:spPr bwMode="auto">
                <a:xfrm>
                  <a:off x="3271612" y="10027801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50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utoShape 13"/>
                <p:cNvSpPr>
                  <a:spLocks/>
                </p:cNvSpPr>
                <p:nvPr userDrawn="1"/>
              </p:nvSpPr>
              <p:spPr bwMode="auto">
                <a:xfrm>
                  <a:off x="2350861" y="9558338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 userDrawn="1"/>
            </p:nvGrpSpPr>
            <p:grpSpPr>
              <a:xfrm>
                <a:off x="7313613" y="4179316"/>
                <a:ext cx="3797300" cy="3797300"/>
                <a:chOff x="7448608" y="8868229"/>
                <a:chExt cx="3797300" cy="3797300"/>
              </a:xfrm>
            </p:grpSpPr>
            <p:sp>
              <p:nvSpPr>
                <p:cNvPr id="12" name="AutoShape 11"/>
                <p:cNvSpPr>
                  <a:spLocks/>
                </p:cNvSpPr>
                <p:nvPr userDrawn="1"/>
              </p:nvSpPr>
              <p:spPr bwMode="auto">
                <a:xfrm>
                  <a:off x="7448608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 userDrawn="1"/>
              </p:nvSpPr>
              <p:spPr bwMode="auto">
                <a:xfrm>
                  <a:off x="8945621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AutoShape 13"/>
                <p:cNvSpPr>
                  <a:spLocks/>
                </p:cNvSpPr>
                <p:nvPr userDrawn="1"/>
              </p:nvSpPr>
              <p:spPr bwMode="auto">
                <a:xfrm>
                  <a:off x="8024870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13282613" y="4179316"/>
                <a:ext cx="3797300" cy="3797300"/>
                <a:chOff x="12986999" y="8868229"/>
                <a:chExt cx="3797300" cy="3797300"/>
              </a:xfrm>
            </p:grpSpPr>
            <p:sp>
              <p:nvSpPr>
                <p:cNvPr id="16" name="AutoShape 11"/>
                <p:cNvSpPr>
                  <a:spLocks/>
                </p:cNvSpPr>
                <p:nvPr userDrawn="1"/>
              </p:nvSpPr>
              <p:spPr bwMode="auto">
                <a:xfrm>
                  <a:off x="12986999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 userDrawn="1"/>
              </p:nvSpPr>
              <p:spPr bwMode="auto">
                <a:xfrm>
                  <a:off x="14484012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utoShape 13"/>
                <p:cNvSpPr>
                  <a:spLocks/>
                </p:cNvSpPr>
                <p:nvPr userDrawn="1"/>
              </p:nvSpPr>
              <p:spPr bwMode="auto">
                <a:xfrm>
                  <a:off x="13563261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19251613" y="4179316"/>
                <a:ext cx="3797300" cy="3797300"/>
                <a:chOff x="18828205" y="9201735"/>
                <a:chExt cx="3797300" cy="3797300"/>
              </a:xfrm>
            </p:grpSpPr>
            <p:sp>
              <p:nvSpPr>
                <p:cNvPr id="20" name="AutoShape 11"/>
                <p:cNvSpPr>
                  <a:spLocks/>
                </p:cNvSpPr>
                <p:nvPr userDrawn="1"/>
              </p:nvSpPr>
              <p:spPr bwMode="auto">
                <a:xfrm>
                  <a:off x="18828205" y="9201735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 userDrawn="1"/>
              </p:nvSpPr>
              <p:spPr bwMode="auto">
                <a:xfrm>
                  <a:off x="20325218" y="10228410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AutoShape 13"/>
                <p:cNvSpPr>
                  <a:spLocks/>
                </p:cNvSpPr>
                <p:nvPr userDrawn="1"/>
              </p:nvSpPr>
              <p:spPr bwMode="auto">
                <a:xfrm>
                  <a:off x="19404467" y="9758947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4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291" y="2254039"/>
            <a:ext cx="10050505" cy="42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43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44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7134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3772855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0" y="10083800"/>
            <a:ext cx="24384000" cy="363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8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-76200" y="10083800"/>
            <a:ext cx="24549100" cy="3784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6257951" y="12086077"/>
            <a:ext cx="11880798" cy="1080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here to add your own subtitle</a:t>
            </a:r>
            <a:endParaRPr lang="pl-PL" dirty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8751734" y="10475390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826325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12230100" y="0"/>
            <a:ext cx="12166600" cy="137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469625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374078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3835400"/>
            <a:ext cx="24371300" cy="447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7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1130194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12700" y="9639300"/>
            <a:ext cx="24396700" cy="360680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 algn="ctr" defTabSz="58420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0" y="10377954"/>
            <a:ext cx="17576800" cy="1938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000" baseline="0"/>
            </a:lvl1pPr>
          </a:lstStyle>
          <a:p>
            <a:pPr lvl="0"/>
            <a:r>
              <a:rPr lang="en-US" dirty="0"/>
              <a:t> Describe your thoughts with Lorem ipsum dolor sit </a:t>
            </a:r>
            <a:r>
              <a:rPr lang="en-US" dirty="0" err="1"/>
              <a:t>amet</a:t>
            </a:r>
            <a:r>
              <a:rPr lang="en-US" dirty="0"/>
              <a:t>, as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dolor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dui </a:t>
            </a:r>
            <a:r>
              <a:rPr lang="en-US" dirty="0" err="1"/>
              <a:t>adipiscing</a:t>
            </a:r>
            <a:r>
              <a:rPr lang="en-US" dirty="0"/>
              <a:t> magna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3846277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2973050" y="0"/>
            <a:ext cx="1141095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195048" y="0"/>
            <a:ext cx="12188952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864479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88952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952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2372474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1855997" y="4891328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6837383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11811073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6801738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08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0" y="10083800"/>
            <a:ext cx="24384000" cy="363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48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6311376" y="5170471"/>
            <a:ext cx="11334224" cy="5748306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311902" y="3873500"/>
            <a:ext cx="11334223" cy="1343025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4203700"/>
            <a:ext cx="11333700" cy="1012778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289799" y="4114800"/>
            <a:ext cx="10086965" cy="966772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7480300" y="4902200"/>
            <a:ext cx="120650" cy="730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90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676400" y="5170471"/>
            <a:ext cx="10230466" cy="518852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2477134" y="5170471"/>
            <a:ext cx="10230465" cy="518852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491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199" y="4354869"/>
            <a:ext cx="12673013" cy="642729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875001" y="3571740"/>
            <a:ext cx="5918199" cy="301356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5901988" y="7804617"/>
            <a:ext cx="5918200" cy="3001496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1804198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46480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81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2585906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212026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719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48816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11428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040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263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8742516" y="-14264"/>
            <a:ext cx="15641484" cy="13730264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36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8742516" y="-14264"/>
            <a:ext cx="15641484" cy="13730264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6144582" y="7799555"/>
            <a:ext cx="12092408" cy="150810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Timelines &amp; Planning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465006" y="9321948"/>
            <a:ext cx="4838700" cy="87630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0" dirty="0">
                <a:latin typeface="Lato Regular" panose="020F0502020204030203" pitchFamily="34" charset="0"/>
              </a:rPr>
              <a:t>Pitch Deck Edition</a:t>
            </a:r>
            <a:endParaRPr lang="en-US" sz="4400" b="0" dirty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5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8659680" y="-1"/>
            <a:ext cx="15724320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46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1629045" y="7146800"/>
            <a:ext cx="7896785" cy="1080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Sample Subtitle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1629045" y="5638695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pl-PL" dirty="0"/>
              <a:t>Sample Title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8659812" y="0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6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-76200" y="10083800"/>
            <a:ext cx="24549100" cy="3784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6257951" y="12086077"/>
            <a:ext cx="11880798" cy="1080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here to add your own subtitle</a:t>
            </a:r>
            <a:endParaRPr lang="pl-PL" dirty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8751734" y="10475390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402480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7047122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spc="100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5029200"/>
            <a:ext cx="24384000" cy="4523874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47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"/>
          <p:cNvSpPr>
            <a:spLocks/>
          </p:cNvSpPr>
          <p:nvPr userDrawn="1"/>
        </p:nvSpPr>
        <p:spPr bwMode="auto">
          <a:xfrm>
            <a:off x="7231497" y="-3834"/>
            <a:ext cx="17431902" cy="13803971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  <a:gd name="connsiteX0" fmla="*/ 11798 w 21600"/>
              <a:gd name="connsiteY0" fmla="*/ 0 h 21606"/>
              <a:gd name="connsiteX1" fmla="*/ 21530 w 21600"/>
              <a:gd name="connsiteY1" fmla="*/ 6 h 21606"/>
              <a:gd name="connsiteX2" fmla="*/ 21600 w 21600"/>
              <a:gd name="connsiteY2" fmla="*/ 21606 h 21606"/>
              <a:gd name="connsiteX3" fmla="*/ 0 w 21600"/>
              <a:gd name="connsiteY3" fmla="*/ 21553 h 21606"/>
              <a:gd name="connsiteX4" fmla="*/ 11798 w 21600"/>
              <a:gd name="connsiteY4" fmla="*/ 0 h 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6">
                <a:moveTo>
                  <a:pt x="11798" y="0"/>
                </a:moveTo>
                <a:lnTo>
                  <a:pt x="21530" y="6"/>
                </a:lnTo>
                <a:cubicBezTo>
                  <a:pt x="21553" y="7206"/>
                  <a:pt x="21577" y="14406"/>
                  <a:pt x="21600" y="21606"/>
                </a:cubicBezTo>
                <a:lnTo>
                  <a:pt x="0" y="21553"/>
                </a:lnTo>
                <a:lnTo>
                  <a:pt x="11798" y="0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lvl="0"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442306" y="9755187"/>
            <a:ext cx="18509202" cy="2290529"/>
            <a:chOff x="1344613" y="4179316"/>
            <a:chExt cx="21704300" cy="379730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1344613" y="4179316"/>
              <a:ext cx="3797300" cy="3797300"/>
              <a:chOff x="1774599" y="9001126"/>
              <a:chExt cx="3797300" cy="3797300"/>
            </a:xfrm>
          </p:grpSpPr>
          <p:sp>
            <p:nvSpPr>
              <p:cNvPr id="8" name="AutoShape 11"/>
              <p:cNvSpPr>
                <a:spLocks/>
              </p:cNvSpPr>
              <p:nvPr userDrawn="1"/>
            </p:nvSpPr>
            <p:spPr bwMode="auto">
              <a:xfrm>
                <a:off x="1774599" y="9001126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3271612" y="10027801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AutoShape 13"/>
              <p:cNvSpPr>
                <a:spLocks/>
              </p:cNvSpPr>
              <p:nvPr userDrawn="1"/>
            </p:nvSpPr>
            <p:spPr bwMode="auto">
              <a:xfrm>
                <a:off x="2350861" y="9558338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7313613" y="4179316"/>
              <a:ext cx="3797300" cy="3797300"/>
              <a:chOff x="7448608" y="8868229"/>
              <a:chExt cx="3797300" cy="3797300"/>
            </a:xfrm>
          </p:grpSpPr>
          <p:sp>
            <p:nvSpPr>
              <p:cNvPr id="12" name="AutoShape 11"/>
              <p:cNvSpPr>
                <a:spLocks/>
              </p:cNvSpPr>
              <p:nvPr userDrawn="1"/>
            </p:nvSpPr>
            <p:spPr bwMode="auto">
              <a:xfrm>
                <a:off x="7448608" y="8868229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8945621" y="9894904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3"/>
              <p:cNvSpPr>
                <a:spLocks/>
              </p:cNvSpPr>
              <p:nvPr userDrawn="1"/>
            </p:nvSpPr>
            <p:spPr bwMode="auto">
              <a:xfrm>
                <a:off x="8024870" y="9425441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13282613" y="4179316"/>
              <a:ext cx="3797300" cy="3797300"/>
              <a:chOff x="12986999" y="8868229"/>
              <a:chExt cx="3797300" cy="3797300"/>
            </a:xfrm>
          </p:grpSpPr>
          <p:sp>
            <p:nvSpPr>
              <p:cNvPr id="16" name="AutoShape 11"/>
              <p:cNvSpPr>
                <a:spLocks/>
              </p:cNvSpPr>
              <p:nvPr userDrawn="1"/>
            </p:nvSpPr>
            <p:spPr bwMode="auto">
              <a:xfrm>
                <a:off x="12986999" y="8868229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14484012" y="9894904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AutoShape 13"/>
              <p:cNvSpPr>
                <a:spLocks/>
              </p:cNvSpPr>
              <p:nvPr userDrawn="1"/>
            </p:nvSpPr>
            <p:spPr bwMode="auto">
              <a:xfrm>
                <a:off x="13563261" y="9425441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9251613" y="4179316"/>
              <a:ext cx="3797300" cy="3797300"/>
              <a:chOff x="18828205" y="9201735"/>
              <a:chExt cx="3797300" cy="3797300"/>
            </a:xfrm>
          </p:grpSpPr>
          <p:sp>
            <p:nvSpPr>
              <p:cNvPr id="20" name="AutoShape 11"/>
              <p:cNvSpPr>
                <a:spLocks/>
              </p:cNvSpPr>
              <p:nvPr userDrawn="1"/>
            </p:nvSpPr>
            <p:spPr bwMode="auto">
              <a:xfrm>
                <a:off x="18828205" y="9201735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20325218" y="10228410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AutoShape 13"/>
              <p:cNvSpPr>
                <a:spLocks/>
              </p:cNvSpPr>
              <p:nvPr userDrawn="1"/>
            </p:nvSpPr>
            <p:spPr bwMode="auto">
              <a:xfrm>
                <a:off x="19404467" y="9758947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6" descr="droppedImage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6"/>
          <a:stretch/>
        </p:blipFill>
        <p:spPr bwMode="auto">
          <a:xfrm>
            <a:off x="17989846" y="902367"/>
            <a:ext cx="4806355" cy="33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291" y="2254039"/>
            <a:ext cx="10050505" cy="42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75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904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2288413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0" y="10083800"/>
            <a:ext cx="24384000" cy="363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22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-76200" y="10083800"/>
            <a:ext cx="24549100" cy="3784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6257951" y="12086077"/>
            <a:ext cx="11880798" cy="1080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here to add your own subtitle</a:t>
            </a:r>
            <a:endParaRPr lang="pl-PL" dirty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8751734" y="10475390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131624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12230100" y="0"/>
            <a:ext cx="12166600" cy="137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298421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703206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3835400"/>
            <a:ext cx="24371300" cy="447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176568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12230100" y="0"/>
            <a:ext cx="12166600" cy="137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713983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12700" y="9639300"/>
            <a:ext cx="24396700" cy="360680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 algn="ctr" defTabSz="58420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0" y="10377954"/>
            <a:ext cx="17576800" cy="1938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4000" baseline="0"/>
            </a:lvl1pPr>
          </a:lstStyle>
          <a:p>
            <a:pPr lvl="0"/>
            <a:r>
              <a:rPr lang="en-US" dirty="0"/>
              <a:t> Describe your thoughts with Lorem ipsum dolor sit </a:t>
            </a:r>
            <a:r>
              <a:rPr lang="en-US" dirty="0" err="1"/>
              <a:t>amet</a:t>
            </a:r>
            <a:r>
              <a:rPr lang="en-US" dirty="0"/>
              <a:t>, as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dolor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dui </a:t>
            </a:r>
            <a:r>
              <a:rPr lang="en-US" dirty="0" err="1"/>
              <a:t>adipiscing</a:t>
            </a:r>
            <a:r>
              <a:rPr lang="en-US" dirty="0"/>
              <a:t> magna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3358424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2973050" y="0"/>
            <a:ext cx="1141095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195048" y="0"/>
            <a:ext cx="12188952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46164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88952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952" cy="13716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519396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1855997" y="4891328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6837383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11811073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16801738" y="4889500"/>
            <a:ext cx="4509878" cy="5205172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458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6311376" y="5170471"/>
            <a:ext cx="11334224" cy="5748306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311902" y="3873500"/>
            <a:ext cx="11334223" cy="1343025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4203700"/>
            <a:ext cx="11333700" cy="1012778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289799" y="4114800"/>
            <a:ext cx="10086965" cy="966772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7480300" y="4902200"/>
            <a:ext cx="120650" cy="730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2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676400" y="5170471"/>
            <a:ext cx="10230466" cy="518852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2477134" y="5170471"/>
            <a:ext cx="10230465" cy="5188520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967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199" y="4354869"/>
            <a:ext cx="12673013" cy="642729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875001" y="3571740"/>
            <a:ext cx="5918199" cy="301356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5901988" y="7804617"/>
            <a:ext cx="5918200" cy="3001496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3877963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46480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34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2585906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212026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108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48816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11428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0400" y="4648200"/>
            <a:ext cx="3514725" cy="6242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</p:spTree>
    <p:extLst>
      <p:ext uri="{BB962C8B-B14F-4D97-AF65-F5344CB8AC3E}">
        <p14:creationId xmlns:p14="http://schemas.microsoft.com/office/powerpoint/2010/main" val="1014404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8742516" y="-14264"/>
            <a:ext cx="15641484" cy="13730264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1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8742516" y="-14264"/>
            <a:ext cx="15641484" cy="13730264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6144582" y="7799555"/>
            <a:ext cx="12092408" cy="150810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Timelines &amp; Planning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465006" y="9321948"/>
            <a:ext cx="4838700" cy="87630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0" dirty="0">
                <a:latin typeface="Lato Regular" panose="020F0502020204030203" pitchFamily="34" charset="0"/>
              </a:rPr>
              <a:t>Pitch Deck Edition</a:t>
            </a:r>
            <a:endParaRPr lang="en-US" sz="4400" b="0" dirty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72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8659680" y="-1"/>
            <a:ext cx="15724320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6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1629045" y="7146800"/>
            <a:ext cx="7896785" cy="1080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Sample Subtitle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1629045" y="5638695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pl-PL" dirty="0"/>
              <a:t>Sample Title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8659812" y="0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74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7047122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spc="100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5029200"/>
            <a:ext cx="24384000" cy="4523874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689323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3835400"/>
            <a:ext cx="24371300" cy="447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1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pl-PL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1318792" y="874148"/>
            <a:ext cx="10823797" cy="292387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Put here your own</a:t>
            </a:r>
            <a:br>
              <a:rPr lang="en-US" dirty="0"/>
            </a:br>
            <a:r>
              <a:rPr lang="en-US" dirty="0"/>
              <a:t>picture background</a:t>
            </a:r>
          </a:p>
        </p:txBody>
      </p:sp>
    </p:spTree>
    <p:extLst>
      <p:ext uri="{BB962C8B-B14F-4D97-AF65-F5344CB8AC3E}">
        <p14:creationId xmlns:p14="http://schemas.microsoft.com/office/powerpoint/2010/main" val="7339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lvl="0"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4344" r:id="rId2"/>
    <p:sldLayoutId id="2147483720" r:id="rId3"/>
    <p:sldLayoutId id="2147483733" r:id="rId4"/>
    <p:sldLayoutId id="2147483723" r:id="rId5"/>
    <p:sldLayoutId id="2147483716" r:id="rId6"/>
    <p:sldLayoutId id="2147483721" r:id="rId7"/>
    <p:sldLayoutId id="2147483722" r:id="rId8"/>
    <p:sldLayoutId id="2147483729" r:id="rId9"/>
    <p:sldLayoutId id="2147483732" r:id="rId10"/>
    <p:sldLayoutId id="2147483730" r:id="rId11"/>
    <p:sldLayoutId id="2147483731" r:id="rId12"/>
    <p:sldLayoutId id="2147483734" r:id="rId13"/>
    <p:sldLayoutId id="2147483728" r:id="rId14"/>
    <p:sldLayoutId id="2147483739" r:id="rId15"/>
    <p:sldLayoutId id="2147483740" r:id="rId16"/>
    <p:sldLayoutId id="2147483735" r:id="rId17"/>
    <p:sldLayoutId id="2147483736" r:id="rId18"/>
    <p:sldLayoutId id="2147483737" r:id="rId19"/>
    <p:sldLayoutId id="2147484339" r:id="rId20"/>
    <p:sldLayoutId id="2147484340" r:id="rId21"/>
    <p:sldLayoutId id="2147484341" r:id="rId22"/>
    <p:sldLayoutId id="2147484342" r:id="rId23"/>
    <p:sldLayoutId id="2147484343" r:id="rId24"/>
    <p:sldLayoutId id="2147484345" r:id="rId25"/>
    <p:sldLayoutId id="2147484346" r:id="rId2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92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lvl="0"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  <p:sldLayoutId id="2147484262" r:id="rId17"/>
    <p:sldLayoutId id="2147484263" r:id="rId18"/>
    <p:sldLayoutId id="2147484264" r:id="rId19"/>
    <p:sldLayoutId id="2147484265" r:id="rId20"/>
    <p:sldLayoutId id="2147484266" r:id="rId21"/>
    <p:sldLayoutId id="2147484267" r:id="rId22"/>
    <p:sldLayoutId id="2147484268" r:id="rId23"/>
    <p:sldLayoutId id="2147484269" r:id="rId2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92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lvl="0"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8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92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John Doe | CEO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7453" y="10475390"/>
            <a:ext cx="8901796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Company Name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693150" y="1703388"/>
            <a:ext cx="7035800" cy="7073900"/>
            <a:chOff x="8693150" y="1703388"/>
            <a:chExt cx="7035800" cy="7073900"/>
          </a:xfrm>
        </p:grpSpPr>
        <p:sp>
          <p:nvSpPr>
            <p:cNvPr id="4" name="AutoShape 1"/>
            <p:cNvSpPr>
              <a:spLocks/>
            </p:cNvSpPr>
            <p:nvPr/>
          </p:nvSpPr>
          <p:spPr bwMode="auto">
            <a:xfrm>
              <a:off x="8693150" y="1703388"/>
              <a:ext cx="7035800" cy="7073900"/>
            </a:xfrm>
            <a:custGeom>
              <a:avLst/>
              <a:gdLst>
                <a:gd name="T0" fmla="+- 0 10813 298"/>
                <a:gd name="T1" fmla="*/ T0 w 21031"/>
                <a:gd name="T2" fmla="+- 0 10723 179"/>
                <a:gd name="T3" fmla="*/ 10723 h 21089"/>
                <a:gd name="T4" fmla="+- 0 10813 298"/>
                <a:gd name="T5" fmla="*/ T4 w 21031"/>
                <a:gd name="T6" fmla="+- 0 10723 179"/>
                <a:gd name="T7" fmla="*/ 10723 h 21089"/>
                <a:gd name="T8" fmla="+- 0 10813 298"/>
                <a:gd name="T9" fmla="*/ T8 w 21031"/>
                <a:gd name="T10" fmla="+- 0 10723 179"/>
                <a:gd name="T11" fmla="*/ 10723 h 21089"/>
                <a:gd name="T12" fmla="+- 0 10813 298"/>
                <a:gd name="T13" fmla="*/ T12 w 21031"/>
                <a:gd name="T14" fmla="+- 0 10723 179"/>
                <a:gd name="T15" fmla="*/ 10723 h 210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1" h="21089">
                  <a:moveTo>
                    <a:pt x="20649" y="10666"/>
                  </a:moveTo>
                  <a:cubicBezTo>
                    <a:pt x="21014" y="10283"/>
                    <a:pt x="21197" y="9565"/>
                    <a:pt x="20831" y="9356"/>
                  </a:cubicBezTo>
                  <a:cubicBezTo>
                    <a:pt x="20466" y="9148"/>
                    <a:pt x="20231" y="8471"/>
                    <a:pt x="20361" y="8132"/>
                  </a:cubicBezTo>
                  <a:cubicBezTo>
                    <a:pt x="20805" y="7194"/>
                    <a:pt x="20335" y="6908"/>
                    <a:pt x="19970" y="6726"/>
                  </a:cubicBezTo>
                  <a:cubicBezTo>
                    <a:pt x="19604" y="6543"/>
                    <a:pt x="19369" y="6335"/>
                    <a:pt x="19499" y="5684"/>
                  </a:cubicBezTo>
                  <a:cubicBezTo>
                    <a:pt x="19735" y="4694"/>
                    <a:pt x="19212" y="4564"/>
                    <a:pt x="18847" y="4486"/>
                  </a:cubicBezTo>
                  <a:cubicBezTo>
                    <a:pt x="18481" y="4407"/>
                    <a:pt x="17985" y="4225"/>
                    <a:pt x="17985" y="3496"/>
                  </a:cubicBezTo>
                  <a:cubicBezTo>
                    <a:pt x="17985" y="2767"/>
                    <a:pt x="17463" y="2610"/>
                    <a:pt x="17097" y="2636"/>
                  </a:cubicBezTo>
                  <a:cubicBezTo>
                    <a:pt x="16731" y="2662"/>
                    <a:pt x="16183" y="2610"/>
                    <a:pt x="16052" y="1855"/>
                  </a:cubicBezTo>
                  <a:cubicBezTo>
                    <a:pt x="15922" y="1100"/>
                    <a:pt x="15138" y="1126"/>
                    <a:pt x="14825" y="1204"/>
                  </a:cubicBezTo>
                  <a:cubicBezTo>
                    <a:pt x="14512" y="1282"/>
                    <a:pt x="14094" y="1386"/>
                    <a:pt x="13754" y="865"/>
                  </a:cubicBezTo>
                  <a:cubicBezTo>
                    <a:pt x="13310" y="84"/>
                    <a:pt x="12736" y="214"/>
                    <a:pt x="12553" y="314"/>
                  </a:cubicBezTo>
                  <a:cubicBezTo>
                    <a:pt x="12370" y="413"/>
                    <a:pt x="11822" y="943"/>
                    <a:pt x="11378" y="512"/>
                  </a:cubicBezTo>
                  <a:cubicBezTo>
                    <a:pt x="10751" y="-179"/>
                    <a:pt x="10411" y="-125"/>
                    <a:pt x="9811" y="396"/>
                  </a:cubicBezTo>
                  <a:cubicBezTo>
                    <a:pt x="9297" y="842"/>
                    <a:pt x="8748" y="660"/>
                    <a:pt x="8600" y="597"/>
                  </a:cubicBezTo>
                  <a:cubicBezTo>
                    <a:pt x="8587" y="592"/>
                    <a:pt x="8574" y="586"/>
                    <a:pt x="8561" y="580"/>
                  </a:cubicBezTo>
                  <a:cubicBezTo>
                    <a:pt x="7845" y="231"/>
                    <a:pt x="7503" y="266"/>
                    <a:pt x="7077" y="1096"/>
                  </a:cubicBezTo>
                  <a:cubicBezTo>
                    <a:pt x="6760" y="1627"/>
                    <a:pt x="6093" y="1256"/>
                    <a:pt x="5890" y="1207"/>
                  </a:cubicBezTo>
                  <a:cubicBezTo>
                    <a:pt x="5688" y="1158"/>
                    <a:pt x="5099" y="1180"/>
                    <a:pt x="4873" y="2049"/>
                  </a:cubicBezTo>
                  <a:cubicBezTo>
                    <a:pt x="4680" y="2640"/>
                    <a:pt x="4249" y="2647"/>
                    <a:pt x="3926" y="2652"/>
                  </a:cubicBezTo>
                  <a:cubicBezTo>
                    <a:pt x="3603" y="2658"/>
                    <a:pt x="2840" y="2834"/>
                    <a:pt x="2909" y="3598"/>
                  </a:cubicBezTo>
                  <a:cubicBezTo>
                    <a:pt x="2979" y="4361"/>
                    <a:pt x="2462" y="4553"/>
                    <a:pt x="2103" y="4622"/>
                  </a:cubicBezTo>
                  <a:cubicBezTo>
                    <a:pt x="1743" y="4691"/>
                    <a:pt x="1279" y="4977"/>
                    <a:pt x="1468" y="5681"/>
                  </a:cubicBezTo>
                  <a:cubicBezTo>
                    <a:pt x="1657" y="6386"/>
                    <a:pt x="1224" y="6690"/>
                    <a:pt x="892" y="6859"/>
                  </a:cubicBezTo>
                  <a:cubicBezTo>
                    <a:pt x="559" y="7029"/>
                    <a:pt x="88" y="7289"/>
                    <a:pt x="571" y="8185"/>
                  </a:cubicBezTo>
                  <a:cubicBezTo>
                    <a:pt x="866" y="8780"/>
                    <a:pt x="693" y="9042"/>
                    <a:pt x="387" y="9313"/>
                  </a:cubicBezTo>
                  <a:cubicBezTo>
                    <a:pt x="81" y="9583"/>
                    <a:pt x="-298" y="9981"/>
                    <a:pt x="373" y="10772"/>
                  </a:cubicBezTo>
                  <a:cubicBezTo>
                    <a:pt x="587" y="11066"/>
                    <a:pt x="536" y="11780"/>
                    <a:pt x="236" y="12076"/>
                  </a:cubicBezTo>
                  <a:cubicBezTo>
                    <a:pt x="-63" y="12372"/>
                    <a:pt x="300" y="13018"/>
                    <a:pt x="752" y="13294"/>
                  </a:cubicBezTo>
                  <a:cubicBezTo>
                    <a:pt x="1205" y="13570"/>
                    <a:pt x="958" y="14364"/>
                    <a:pt x="911" y="14592"/>
                  </a:cubicBezTo>
                  <a:cubicBezTo>
                    <a:pt x="865" y="14820"/>
                    <a:pt x="660" y="15468"/>
                    <a:pt x="1866" y="15631"/>
                  </a:cubicBezTo>
                  <a:cubicBezTo>
                    <a:pt x="2406" y="15730"/>
                    <a:pt x="2225" y="16668"/>
                    <a:pt x="2268" y="16926"/>
                  </a:cubicBezTo>
                  <a:cubicBezTo>
                    <a:pt x="2310" y="17185"/>
                    <a:pt x="2349" y="17633"/>
                    <a:pt x="3203" y="17593"/>
                  </a:cubicBezTo>
                  <a:cubicBezTo>
                    <a:pt x="4058" y="17554"/>
                    <a:pt x="4017" y="18509"/>
                    <a:pt x="4123" y="18804"/>
                  </a:cubicBezTo>
                  <a:cubicBezTo>
                    <a:pt x="4229" y="19099"/>
                    <a:pt x="4532" y="19423"/>
                    <a:pt x="5244" y="19152"/>
                  </a:cubicBezTo>
                  <a:cubicBezTo>
                    <a:pt x="5955" y="18881"/>
                    <a:pt x="6323" y="20050"/>
                    <a:pt x="6452" y="20231"/>
                  </a:cubicBezTo>
                  <a:cubicBezTo>
                    <a:pt x="6582" y="20413"/>
                    <a:pt x="7092" y="20600"/>
                    <a:pt x="7731" y="20160"/>
                  </a:cubicBezTo>
                  <a:cubicBezTo>
                    <a:pt x="8144" y="19888"/>
                    <a:pt x="8584" y="20418"/>
                    <a:pt x="8695" y="20631"/>
                  </a:cubicBezTo>
                  <a:cubicBezTo>
                    <a:pt x="8806" y="20844"/>
                    <a:pt x="9069" y="21421"/>
                    <a:pt x="9965" y="20831"/>
                  </a:cubicBezTo>
                  <a:cubicBezTo>
                    <a:pt x="10861" y="20241"/>
                    <a:pt x="11121" y="20603"/>
                    <a:pt x="11262" y="20727"/>
                  </a:cubicBezTo>
                  <a:cubicBezTo>
                    <a:pt x="11339" y="20795"/>
                    <a:pt x="11445" y="20913"/>
                    <a:pt x="11622" y="20944"/>
                  </a:cubicBezTo>
                  <a:cubicBezTo>
                    <a:pt x="12043" y="21074"/>
                    <a:pt x="12327" y="20699"/>
                    <a:pt x="12422" y="20556"/>
                  </a:cubicBezTo>
                  <a:cubicBezTo>
                    <a:pt x="12527" y="20400"/>
                    <a:pt x="12684" y="19983"/>
                    <a:pt x="13702" y="20321"/>
                  </a:cubicBezTo>
                  <a:cubicBezTo>
                    <a:pt x="14721" y="20660"/>
                    <a:pt x="14825" y="20035"/>
                    <a:pt x="14877" y="19801"/>
                  </a:cubicBezTo>
                  <a:cubicBezTo>
                    <a:pt x="14929" y="19566"/>
                    <a:pt x="15217" y="18941"/>
                    <a:pt x="15687" y="19097"/>
                  </a:cubicBezTo>
                  <a:cubicBezTo>
                    <a:pt x="16418" y="19358"/>
                    <a:pt x="16862" y="19045"/>
                    <a:pt x="16940" y="18837"/>
                  </a:cubicBezTo>
                  <a:cubicBezTo>
                    <a:pt x="17019" y="18629"/>
                    <a:pt x="17071" y="17404"/>
                    <a:pt x="17828" y="17482"/>
                  </a:cubicBezTo>
                  <a:cubicBezTo>
                    <a:pt x="18586" y="17561"/>
                    <a:pt x="18794" y="17170"/>
                    <a:pt x="18821" y="16857"/>
                  </a:cubicBezTo>
                  <a:cubicBezTo>
                    <a:pt x="18847" y="16545"/>
                    <a:pt x="18559" y="15633"/>
                    <a:pt x="19395" y="15451"/>
                  </a:cubicBezTo>
                  <a:cubicBezTo>
                    <a:pt x="20231" y="15269"/>
                    <a:pt x="20152" y="14826"/>
                    <a:pt x="20126" y="14565"/>
                  </a:cubicBezTo>
                  <a:cubicBezTo>
                    <a:pt x="20100" y="14305"/>
                    <a:pt x="19682" y="13445"/>
                    <a:pt x="20179" y="13211"/>
                  </a:cubicBezTo>
                  <a:cubicBezTo>
                    <a:pt x="21301" y="12742"/>
                    <a:pt x="20936" y="12169"/>
                    <a:pt x="20831" y="11961"/>
                  </a:cubicBezTo>
                  <a:cubicBezTo>
                    <a:pt x="20727" y="11752"/>
                    <a:pt x="20283" y="11049"/>
                    <a:pt x="20649" y="106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" name="AutoShape 2"/>
            <p:cNvSpPr>
              <a:spLocks/>
            </p:cNvSpPr>
            <p:nvPr/>
          </p:nvSpPr>
          <p:spPr bwMode="auto">
            <a:xfrm>
              <a:off x="9283700" y="2311400"/>
              <a:ext cx="5867400" cy="5867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9575800" y="2605088"/>
              <a:ext cx="5270500" cy="5270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7" name="AutoShape 4"/>
          <p:cNvSpPr>
            <a:spLocks/>
          </p:cNvSpPr>
          <p:nvPr/>
        </p:nvSpPr>
        <p:spPr bwMode="auto">
          <a:xfrm>
            <a:off x="9871075" y="4211638"/>
            <a:ext cx="4692650" cy="236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7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Your Logo</a:t>
            </a:r>
          </a:p>
          <a:p>
            <a:r>
              <a:rPr lang="en-US" sz="7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Here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7" name="AutoShape 21"/>
          <p:cNvSpPr>
            <a:spLocks/>
          </p:cNvSpPr>
          <p:nvPr/>
        </p:nvSpPr>
        <p:spPr bwMode="auto">
          <a:xfrm>
            <a:off x="18488025" y="8712200"/>
            <a:ext cx="53086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Integer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convallis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nec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orci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porttitor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bibendum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0918" name="AutoShape 22"/>
          <p:cNvSpPr>
            <a:spLocks/>
          </p:cNvSpPr>
          <p:nvPr/>
        </p:nvSpPr>
        <p:spPr bwMode="auto">
          <a:xfrm>
            <a:off x="6550025" y="8712200"/>
            <a:ext cx="5308600" cy="233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Integer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convallis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nec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orci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porttitor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bibendum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dolor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0919" name="AutoShape 23"/>
          <p:cNvSpPr>
            <a:spLocks/>
          </p:cNvSpPr>
          <p:nvPr/>
        </p:nvSpPr>
        <p:spPr bwMode="auto">
          <a:xfrm>
            <a:off x="12519025" y="8712200"/>
            <a:ext cx="5308600" cy="345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Integer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convallis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nec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orci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porttitor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bibendum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dolor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Tristique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dui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interdum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0920" name="AutoShape 24"/>
          <p:cNvSpPr>
            <a:spLocks/>
          </p:cNvSpPr>
          <p:nvPr/>
        </p:nvSpPr>
        <p:spPr bwMode="auto">
          <a:xfrm>
            <a:off x="581025" y="8712200"/>
            <a:ext cx="5308600" cy="233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Integer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convallis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nec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orci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porttitor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endParaRPr lang="en-US" sz="36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bibendum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dolor </a:t>
            </a:r>
          </a:p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8435323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Business model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44613" y="4179316"/>
            <a:ext cx="3797300" cy="3797300"/>
            <a:chOff x="1774599" y="9001126"/>
            <a:chExt cx="3797300" cy="3797300"/>
          </a:xfrm>
        </p:grpSpPr>
        <p:sp>
          <p:nvSpPr>
            <p:cNvPr id="28" name="AutoShape 11"/>
            <p:cNvSpPr>
              <a:spLocks/>
            </p:cNvSpPr>
            <p:nvPr userDrawn="1"/>
          </p:nvSpPr>
          <p:spPr bwMode="auto">
            <a:xfrm>
              <a:off x="1774599" y="9001126"/>
              <a:ext cx="3797300" cy="37973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66C8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271612" y="10027801"/>
              <a:ext cx="2287577" cy="2692837"/>
            </a:xfrm>
            <a:custGeom>
              <a:avLst/>
              <a:gdLst>
                <a:gd name="connsiteX0" fmla="*/ 1374243 w 2287577"/>
                <a:gd name="connsiteY0" fmla="*/ 0 h 2692837"/>
                <a:gd name="connsiteX1" fmla="*/ 2279558 w 2287577"/>
                <a:gd name="connsiteY1" fmla="*/ 642877 h 2692837"/>
                <a:gd name="connsiteX2" fmla="*/ 927594 w 2287577"/>
                <a:gd name="connsiteY2" fmla="*/ 2692837 h 2692837"/>
                <a:gd name="connsiteX3" fmla="*/ 0 w 2287577"/>
                <a:gd name="connsiteY3" fmla="*/ 2119804 h 2692837"/>
                <a:gd name="connsiteX4" fmla="*/ 6179 w 2287577"/>
                <a:gd name="connsiteY4" fmla="*/ 2110143 h 2692837"/>
                <a:gd name="connsiteX5" fmla="*/ 15371 w 2287577"/>
                <a:gd name="connsiteY5" fmla="*/ 2113358 h 2692837"/>
                <a:gd name="connsiteX6" fmla="*/ 1313529 w 2287577"/>
                <a:gd name="connsiteY6" fmla="*/ 1783865 h 2692837"/>
                <a:gd name="connsiteX7" fmla="*/ 1403390 w 2287577"/>
                <a:gd name="connsiteY7" fmla="*/ 32247 h 26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577" h="2692837">
                  <a:moveTo>
                    <a:pt x="1374243" y="0"/>
                  </a:moveTo>
                  <a:lnTo>
                    <a:pt x="2279558" y="642877"/>
                  </a:lnTo>
                  <a:cubicBezTo>
                    <a:pt x="2409044" y="2311565"/>
                    <a:pt x="927594" y="2692837"/>
                    <a:pt x="927594" y="2692837"/>
                  </a:cubicBezTo>
                  <a:lnTo>
                    <a:pt x="0" y="2119804"/>
                  </a:lnTo>
                  <a:lnTo>
                    <a:pt x="6179" y="2110143"/>
                  </a:lnTo>
                  <a:lnTo>
                    <a:pt x="15371" y="2113358"/>
                  </a:lnTo>
                  <a:cubicBezTo>
                    <a:pt x="460592" y="2245156"/>
                    <a:pt x="962070" y="2135325"/>
                    <a:pt x="1313529" y="1783865"/>
                  </a:cubicBezTo>
                  <a:cubicBezTo>
                    <a:pt x="1792791" y="1304604"/>
                    <a:pt x="1822745" y="546379"/>
                    <a:pt x="1403390" y="32247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AutoShape 13"/>
            <p:cNvSpPr>
              <a:spLocks/>
            </p:cNvSpPr>
            <p:nvPr userDrawn="1"/>
          </p:nvSpPr>
          <p:spPr bwMode="auto">
            <a:xfrm>
              <a:off x="2350861" y="9558338"/>
              <a:ext cx="2617788" cy="261778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13613" y="4179316"/>
            <a:ext cx="3797300" cy="3797300"/>
            <a:chOff x="7448608" y="8868229"/>
            <a:chExt cx="3797300" cy="3797300"/>
          </a:xfrm>
        </p:grpSpPr>
        <p:sp>
          <p:nvSpPr>
            <p:cNvPr id="32" name="AutoShape 11"/>
            <p:cNvSpPr>
              <a:spLocks/>
            </p:cNvSpPr>
            <p:nvPr userDrawn="1"/>
          </p:nvSpPr>
          <p:spPr bwMode="auto">
            <a:xfrm>
              <a:off x="7448608" y="8868229"/>
              <a:ext cx="3797300" cy="37973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66C8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8945621" y="9894904"/>
              <a:ext cx="2287577" cy="2692837"/>
            </a:xfrm>
            <a:custGeom>
              <a:avLst/>
              <a:gdLst>
                <a:gd name="connsiteX0" fmla="*/ 1374243 w 2287577"/>
                <a:gd name="connsiteY0" fmla="*/ 0 h 2692837"/>
                <a:gd name="connsiteX1" fmla="*/ 2279558 w 2287577"/>
                <a:gd name="connsiteY1" fmla="*/ 642877 h 2692837"/>
                <a:gd name="connsiteX2" fmla="*/ 927594 w 2287577"/>
                <a:gd name="connsiteY2" fmla="*/ 2692837 h 2692837"/>
                <a:gd name="connsiteX3" fmla="*/ 0 w 2287577"/>
                <a:gd name="connsiteY3" fmla="*/ 2119804 h 2692837"/>
                <a:gd name="connsiteX4" fmla="*/ 6179 w 2287577"/>
                <a:gd name="connsiteY4" fmla="*/ 2110143 h 2692837"/>
                <a:gd name="connsiteX5" fmla="*/ 15371 w 2287577"/>
                <a:gd name="connsiteY5" fmla="*/ 2113358 h 2692837"/>
                <a:gd name="connsiteX6" fmla="*/ 1313529 w 2287577"/>
                <a:gd name="connsiteY6" fmla="*/ 1783865 h 2692837"/>
                <a:gd name="connsiteX7" fmla="*/ 1403390 w 2287577"/>
                <a:gd name="connsiteY7" fmla="*/ 32247 h 26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577" h="2692837">
                  <a:moveTo>
                    <a:pt x="1374243" y="0"/>
                  </a:moveTo>
                  <a:lnTo>
                    <a:pt x="2279558" y="642877"/>
                  </a:lnTo>
                  <a:cubicBezTo>
                    <a:pt x="2409044" y="2311565"/>
                    <a:pt x="927594" y="2692837"/>
                    <a:pt x="927594" y="2692837"/>
                  </a:cubicBezTo>
                  <a:lnTo>
                    <a:pt x="0" y="2119804"/>
                  </a:lnTo>
                  <a:lnTo>
                    <a:pt x="6179" y="2110143"/>
                  </a:lnTo>
                  <a:lnTo>
                    <a:pt x="15371" y="2113358"/>
                  </a:lnTo>
                  <a:cubicBezTo>
                    <a:pt x="460592" y="2245156"/>
                    <a:pt x="962070" y="2135325"/>
                    <a:pt x="1313529" y="1783865"/>
                  </a:cubicBezTo>
                  <a:cubicBezTo>
                    <a:pt x="1792791" y="1304604"/>
                    <a:pt x="1822745" y="546379"/>
                    <a:pt x="1403390" y="322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AutoShape 13"/>
            <p:cNvSpPr>
              <a:spLocks/>
            </p:cNvSpPr>
            <p:nvPr userDrawn="1"/>
          </p:nvSpPr>
          <p:spPr bwMode="auto">
            <a:xfrm>
              <a:off x="8024870" y="9425441"/>
              <a:ext cx="2617788" cy="261778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282613" y="4179316"/>
            <a:ext cx="3797300" cy="3797300"/>
            <a:chOff x="12986999" y="8868229"/>
            <a:chExt cx="3797300" cy="3797300"/>
          </a:xfrm>
        </p:grpSpPr>
        <p:sp>
          <p:nvSpPr>
            <p:cNvPr id="36" name="AutoShape 11"/>
            <p:cNvSpPr>
              <a:spLocks/>
            </p:cNvSpPr>
            <p:nvPr userDrawn="1"/>
          </p:nvSpPr>
          <p:spPr bwMode="auto">
            <a:xfrm>
              <a:off x="12986999" y="8868229"/>
              <a:ext cx="3797300" cy="37973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66C8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4484012" y="9894904"/>
              <a:ext cx="2287577" cy="2692837"/>
            </a:xfrm>
            <a:custGeom>
              <a:avLst/>
              <a:gdLst>
                <a:gd name="connsiteX0" fmla="*/ 1374243 w 2287577"/>
                <a:gd name="connsiteY0" fmla="*/ 0 h 2692837"/>
                <a:gd name="connsiteX1" fmla="*/ 2279558 w 2287577"/>
                <a:gd name="connsiteY1" fmla="*/ 642877 h 2692837"/>
                <a:gd name="connsiteX2" fmla="*/ 927594 w 2287577"/>
                <a:gd name="connsiteY2" fmla="*/ 2692837 h 2692837"/>
                <a:gd name="connsiteX3" fmla="*/ 0 w 2287577"/>
                <a:gd name="connsiteY3" fmla="*/ 2119804 h 2692837"/>
                <a:gd name="connsiteX4" fmla="*/ 6179 w 2287577"/>
                <a:gd name="connsiteY4" fmla="*/ 2110143 h 2692837"/>
                <a:gd name="connsiteX5" fmla="*/ 15371 w 2287577"/>
                <a:gd name="connsiteY5" fmla="*/ 2113358 h 2692837"/>
                <a:gd name="connsiteX6" fmla="*/ 1313529 w 2287577"/>
                <a:gd name="connsiteY6" fmla="*/ 1783865 h 2692837"/>
                <a:gd name="connsiteX7" fmla="*/ 1403390 w 2287577"/>
                <a:gd name="connsiteY7" fmla="*/ 32247 h 26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577" h="2692837">
                  <a:moveTo>
                    <a:pt x="1374243" y="0"/>
                  </a:moveTo>
                  <a:lnTo>
                    <a:pt x="2279558" y="642877"/>
                  </a:lnTo>
                  <a:cubicBezTo>
                    <a:pt x="2409044" y="2311565"/>
                    <a:pt x="927594" y="2692837"/>
                    <a:pt x="927594" y="2692837"/>
                  </a:cubicBezTo>
                  <a:lnTo>
                    <a:pt x="0" y="2119804"/>
                  </a:lnTo>
                  <a:lnTo>
                    <a:pt x="6179" y="2110143"/>
                  </a:lnTo>
                  <a:lnTo>
                    <a:pt x="15371" y="2113358"/>
                  </a:lnTo>
                  <a:cubicBezTo>
                    <a:pt x="460592" y="2245156"/>
                    <a:pt x="962070" y="2135325"/>
                    <a:pt x="1313529" y="1783865"/>
                  </a:cubicBezTo>
                  <a:cubicBezTo>
                    <a:pt x="1792791" y="1304604"/>
                    <a:pt x="1822745" y="546379"/>
                    <a:pt x="1403390" y="322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AutoShape 13"/>
            <p:cNvSpPr>
              <a:spLocks/>
            </p:cNvSpPr>
            <p:nvPr userDrawn="1"/>
          </p:nvSpPr>
          <p:spPr bwMode="auto">
            <a:xfrm>
              <a:off x="13563261" y="9425441"/>
              <a:ext cx="2617788" cy="261778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251613" y="4179316"/>
            <a:ext cx="3797300" cy="3797300"/>
            <a:chOff x="18828205" y="9201735"/>
            <a:chExt cx="3797300" cy="3797300"/>
          </a:xfrm>
        </p:grpSpPr>
        <p:sp>
          <p:nvSpPr>
            <p:cNvPr id="40" name="AutoShape 11"/>
            <p:cNvSpPr>
              <a:spLocks/>
            </p:cNvSpPr>
            <p:nvPr userDrawn="1"/>
          </p:nvSpPr>
          <p:spPr bwMode="auto">
            <a:xfrm>
              <a:off x="18828205" y="9201735"/>
              <a:ext cx="3797300" cy="37973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66C8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20325218" y="10228410"/>
              <a:ext cx="2287577" cy="2692837"/>
            </a:xfrm>
            <a:custGeom>
              <a:avLst/>
              <a:gdLst>
                <a:gd name="connsiteX0" fmla="*/ 1374243 w 2287577"/>
                <a:gd name="connsiteY0" fmla="*/ 0 h 2692837"/>
                <a:gd name="connsiteX1" fmla="*/ 2279558 w 2287577"/>
                <a:gd name="connsiteY1" fmla="*/ 642877 h 2692837"/>
                <a:gd name="connsiteX2" fmla="*/ 927594 w 2287577"/>
                <a:gd name="connsiteY2" fmla="*/ 2692837 h 2692837"/>
                <a:gd name="connsiteX3" fmla="*/ 0 w 2287577"/>
                <a:gd name="connsiteY3" fmla="*/ 2119804 h 2692837"/>
                <a:gd name="connsiteX4" fmla="*/ 6179 w 2287577"/>
                <a:gd name="connsiteY4" fmla="*/ 2110143 h 2692837"/>
                <a:gd name="connsiteX5" fmla="*/ 15371 w 2287577"/>
                <a:gd name="connsiteY5" fmla="*/ 2113358 h 2692837"/>
                <a:gd name="connsiteX6" fmla="*/ 1313529 w 2287577"/>
                <a:gd name="connsiteY6" fmla="*/ 1783865 h 2692837"/>
                <a:gd name="connsiteX7" fmla="*/ 1403390 w 2287577"/>
                <a:gd name="connsiteY7" fmla="*/ 32247 h 26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577" h="2692837">
                  <a:moveTo>
                    <a:pt x="1374243" y="0"/>
                  </a:moveTo>
                  <a:lnTo>
                    <a:pt x="2279558" y="642877"/>
                  </a:lnTo>
                  <a:cubicBezTo>
                    <a:pt x="2409044" y="2311565"/>
                    <a:pt x="927594" y="2692837"/>
                    <a:pt x="927594" y="2692837"/>
                  </a:cubicBezTo>
                  <a:lnTo>
                    <a:pt x="0" y="2119804"/>
                  </a:lnTo>
                  <a:lnTo>
                    <a:pt x="6179" y="2110143"/>
                  </a:lnTo>
                  <a:lnTo>
                    <a:pt x="15371" y="2113358"/>
                  </a:lnTo>
                  <a:cubicBezTo>
                    <a:pt x="460592" y="2245156"/>
                    <a:pt x="962070" y="2135325"/>
                    <a:pt x="1313529" y="1783865"/>
                  </a:cubicBezTo>
                  <a:cubicBezTo>
                    <a:pt x="1792791" y="1304604"/>
                    <a:pt x="1822745" y="546379"/>
                    <a:pt x="1403390" y="322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AutoShape 13"/>
            <p:cNvSpPr>
              <a:spLocks/>
            </p:cNvSpPr>
            <p:nvPr userDrawn="1"/>
          </p:nvSpPr>
          <p:spPr bwMode="auto">
            <a:xfrm>
              <a:off x="19404467" y="9758947"/>
              <a:ext cx="2617788" cy="261778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0910" name="AutoShape 14"/>
          <p:cNvSpPr>
            <a:spLocks/>
          </p:cNvSpPr>
          <p:nvPr/>
        </p:nvSpPr>
        <p:spPr bwMode="auto">
          <a:xfrm rot="13500000">
            <a:off x="17631936" y="5709666"/>
            <a:ext cx="736600" cy="73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0911" name="AutoShape 15"/>
          <p:cNvSpPr>
            <a:spLocks/>
          </p:cNvSpPr>
          <p:nvPr/>
        </p:nvSpPr>
        <p:spPr bwMode="auto">
          <a:xfrm rot="13500000">
            <a:off x="11664701" y="5709666"/>
            <a:ext cx="736600" cy="73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0912" name="AutoShape 16"/>
          <p:cNvSpPr>
            <a:spLocks/>
          </p:cNvSpPr>
          <p:nvPr/>
        </p:nvSpPr>
        <p:spPr bwMode="auto">
          <a:xfrm rot="13500000">
            <a:off x="5689600" y="5709666"/>
            <a:ext cx="736600" cy="73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0913" name="AutoShape 17"/>
          <p:cNvSpPr>
            <a:spLocks/>
          </p:cNvSpPr>
          <p:nvPr/>
        </p:nvSpPr>
        <p:spPr bwMode="auto">
          <a:xfrm>
            <a:off x="19912013" y="5760466"/>
            <a:ext cx="2489200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/>
          <a:lstStyle/>
          <a:p>
            <a:r>
              <a:rPr lang="en-US" sz="35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Technology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914" name="AutoShape 18"/>
          <p:cNvSpPr>
            <a:spLocks/>
          </p:cNvSpPr>
          <p:nvPr/>
        </p:nvSpPr>
        <p:spPr bwMode="auto">
          <a:xfrm>
            <a:off x="13944600" y="5760466"/>
            <a:ext cx="2486025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/>
          <a:lstStyle/>
          <a:p>
            <a:r>
              <a:rPr lang="en-US" sz="35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Assessment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915" name="AutoShape 19"/>
          <p:cNvSpPr>
            <a:spLocks/>
          </p:cNvSpPr>
          <p:nvPr/>
        </p:nvSpPr>
        <p:spPr bwMode="auto">
          <a:xfrm>
            <a:off x="8281988" y="5760466"/>
            <a:ext cx="1874837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/>
          <a:lstStyle/>
          <a:p>
            <a:r>
              <a:rPr lang="en-US" sz="35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Training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916" name="AutoShape 20"/>
          <p:cNvSpPr>
            <a:spLocks/>
          </p:cNvSpPr>
          <p:nvPr/>
        </p:nvSpPr>
        <p:spPr bwMode="auto">
          <a:xfrm>
            <a:off x="2114550" y="5760466"/>
            <a:ext cx="2270125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/>
          <a:lstStyle/>
          <a:p>
            <a:r>
              <a:rPr lang="en-US" sz="35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Marketing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002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1828800" y="9931400"/>
            <a:ext cx="7161213" cy="0"/>
          </a:xfrm>
          <a:prstGeom prst="line">
            <a:avLst/>
          </a:prstGeom>
          <a:noFill/>
          <a:ln w="1016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1828800" y="5156200"/>
            <a:ext cx="7161213" cy="0"/>
          </a:xfrm>
          <a:prstGeom prst="line">
            <a:avLst/>
          </a:prstGeom>
          <a:noFill/>
          <a:ln w="1016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14833600" y="9929813"/>
            <a:ext cx="7288213" cy="0"/>
          </a:xfrm>
          <a:prstGeom prst="line">
            <a:avLst/>
          </a:prstGeom>
          <a:noFill/>
          <a:ln w="1016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>
            <a:off x="14960600" y="5207000"/>
            <a:ext cx="7161213" cy="0"/>
          </a:xfrm>
          <a:prstGeom prst="line">
            <a:avLst/>
          </a:prstGeom>
          <a:noFill/>
          <a:ln w="1016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1928" name="AutoShape 8"/>
          <p:cNvSpPr>
            <a:spLocks/>
          </p:cNvSpPr>
          <p:nvPr/>
        </p:nvSpPr>
        <p:spPr bwMode="auto">
          <a:xfrm>
            <a:off x="2451100" y="4298950"/>
            <a:ext cx="4876800" cy="774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Production     </a:t>
            </a:r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40%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1929" name="AutoShape 9"/>
          <p:cNvSpPr>
            <a:spLocks/>
          </p:cNvSpPr>
          <p:nvPr/>
        </p:nvSpPr>
        <p:spPr bwMode="auto">
          <a:xfrm>
            <a:off x="2768600" y="9023350"/>
            <a:ext cx="4559300" cy="774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Salaries     </a:t>
            </a:r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25%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1930" name="AutoShape 10"/>
          <p:cNvSpPr>
            <a:spLocks/>
          </p:cNvSpPr>
          <p:nvPr/>
        </p:nvSpPr>
        <p:spPr bwMode="auto">
          <a:xfrm>
            <a:off x="15798800" y="4210050"/>
            <a:ext cx="6324600" cy="774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25%</a:t>
            </a:r>
            <a:r>
              <a:rPr lang="en-US" sz="4400" b="1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    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Advertising &amp; PR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15798800" y="9023350"/>
            <a:ext cx="6324600" cy="774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10%</a:t>
            </a:r>
            <a:r>
              <a:rPr lang="en-US" sz="4400" b="1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  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Reserve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97700" y="3287713"/>
            <a:ext cx="9461500" cy="8194675"/>
            <a:chOff x="6997700" y="3287713"/>
            <a:chExt cx="9461500" cy="8194675"/>
          </a:xfrm>
        </p:grpSpPr>
        <p:sp>
          <p:nvSpPr>
            <p:cNvPr id="81925" name="AutoShape 5"/>
            <p:cNvSpPr>
              <a:spLocks/>
            </p:cNvSpPr>
            <p:nvPr/>
          </p:nvSpPr>
          <p:spPr bwMode="auto">
            <a:xfrm rot="16199985">
              <a:off x="7631906" y="2653507"/>
              <a:ext cx="8193087" cy="9461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1932" name="AutoShape 12"/>
            <p:cNvSpPr>
              <a:spLocks/>
            </p:cNvSpPr>
            <p:nvPr/>
          </p:nvSpPr>
          <p:spPr bwMode="auto">
            <a:xfrm>
              <a:off x="10347325" y="4860925"/>
              <a:ext cx="5786438" cy="66214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039"/>
                  </a:moveTo>
                  <a:lnTo>
                    <a:pt x="13984" y="21600"/>
                  </a:lnTo>
                  <a:lnTo>
                    <a:pt x="3742" y="21600"/>
                  </a:lnTo>
                  <a:lnTo>
                    <a:pt x="0" y="17010"/>
                  </a:lnTo>
                  <a:lnTo>
                    <a:pt x="11883" y="0"/>
                  </a:lnTo>
                  <a:lnTo>
                    <a:pt x="21600" y="10039"/>
                  </a:ln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1933" name="AutoShape 13"/>
            <p:cNvSpPr>
              <a:spLocks/>
            </p:cNvSpPr>
            <p:nvPr/>
          </p:nvSpPr>
          <p:spPr bwMode="auto">
            <a:xfrm rot="16199985">
              <a:off x="8909844" y="4166394"/>
              <a:ext cx="5635625" cy="650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1934" name="AutoShape 14"/>
            <p:cNvSpPr>
              <a:spLocks/>
            </p:cNvSpPr>
            <p:nvPr/>
          </p:nvSpPr>
          <p:spPr bwMode="auto">
            <a:xfrm>
              <a:off x="9696450" y="6794500"/>
              <a:ext cx="4073525" cy="1193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7200" b="1" dirty="0">
                  <a:solidFill>
                    <a:srgbClr val="FFFFFF"/>
                  </a:solidFill>
                  <a:latin typeface="Aleo" panose="020F0502020204030203" pitchFamily="34" charset="0"/>
                  <a:ea typeface="Aleo Regular" charset="0"/>
                  <a:cs typeface="Aleo Regular" charset="0"/>
                  <a:sym typeface="Aleo Regular" charset="0"/>
                </a:rPr>
                <a:t>$ 750 000</a:t>
              </a:r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8792" y="874148"/>
            <a:ext cx="5277407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Investing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585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80650" y="3632200"/>
            <a:ext cx="3871913" cy="4468813"/>
            <a:chOff x="10280650" y="3632200"/>
            <a:chExt cx="3871913" cy="4468813"/>
          </a:xfrm>
        </p:grpSpPr>
        <p:sp>
          <p:nvSpPr>
            <p:cNvPr id="83969" name="AutoShape 1"/>
            <p:cNvSpPr>
              <a:spLocks/>
            </p:cNvSpPr>
            <p:nvPr/>
          </p:nvSpPr>
          <p:spPr bwMode="auto">
            <a:xfrm>
              <a:off x="10280650" y="3632200"/>
              <a:ext cx="3871913" cy="44688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3970" name="AutoShape 2"/>
            <p:cNvSpPr>
              <a:spLocks/>
            </p:cNvSpPr>
            <p:nvPr/>
          </p:nvSpPr>
          <p:spPr bwMode="auto">
            <a:xfrm>
              <a:off x="11131550" y="5260975"/>
              <a:ext cx="3009900" cy="2546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70" y="0"/>
                  </a:moveTo>
                  <a:lnTo>
                    <a:pt x="21547" y="4883"/>
                  </a:lnTo>
                  <a:lnTo>
                    <a:pt x="21599" y="14525"/>
                  </a:lnTo>
                  <a:lnTo>
                    <a:pt x="11329" y="21599"/>
                  </a:lnTo>
                  <a:lnTo>
                    <a:pt x="0" y="10831"/>
                  </a:lnTo>
                  <a:lnTo>
                    <a:pt x="7623" y="16090"/>
                  </a:lnTo>
                  <a:lnTo>
                    <a:pt x="15720" y="10391"/>
                  </a:lnTo>
                  <a:lnTo>
                    <a:pt x="15670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3971" name="AutoShape 3"/>
            <p:cNvSpPr>
              <a:spLocks/>
            </p:cNvSpPr>
            <p:nvPr/>
          </p:nvSpPr>
          <p:spPr bwMode="auto">
            <a:xfrm>
              <a:off x="11079163" y="4591050"/>
              <a:ext cx="2236787" cy="255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430750" y="3644900"/>
            <a:ext cx="3871913" cy="4468813"/>
            <a:chOff x="17430750" y="3644900"/>
            <a:chExt cx="3871913" cy="4468813"/>
          </a:xfrm>
        </p:grpSpPr>
        <p:sp>
          <p:nvSpPr>
            <p:cNvPr id="83972" name="AutoShape 4"/>
            <p:cNvSpPr>
              <a:spLocks/>
            </p:cNvSpPr>
            <p:nvPr/>
          </p:nvSpPr>
          <p:spPr bwMode="auto">
            <a:xfrm>
              <a:off x="17430750" y="3644900"/>
              <a:ext cx="3871913" cy="44688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3973" name="AutoShape 5"/>
            <p:cNvSpPr>
              <a:spLocks/>
            </p:cNvSpPr>
            <p:nvPr/>
          </p:nvSpPr>
          <p:spPr bwMode="auto">
            <a:xfrm>
              <a:off x="18281650" y="5273675"/>
              <a:ext cx="3009900" cy="2546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70" y="0"/>
                  </a:moveTo>
                  <a:lnTo>
                    <a:pt x="21547" y="4883"/>
                  </a:lnTo>
                  <a:lnTo>
                    <a:pt x="21599" y="14525"/>
                  </a:lnTo>
                  <a:lnTo>
                    <a:pt x="11329" y="21599"/>
                  </a:lnTo>
                  <a:lnTo>
                    <a:pt x="0" y="10831"/>
                  </a:lnTo>
                  <a:lnTo>
                    <a:pt x="7623" y="16090"/>
                  </a:lnTo>
                  <a:lnTo>
                    <a:pt x="15720" y="10391"/>
                  </a:lnTo>
                  <a:lnTo>
                    <a:pt x="1567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3974" name="AutoShape 6"/>
            <p:cNvSpPr>
              <a:spLocks/>
            </p:cNvSpPr>
            <p:nvPr/>
          </p:nvSpPr>
          <p:spPr bwMode="auto">
            <a:xfrm>
              <a:off x="18229263" y="4616450"/>
              <a:ext cx="2236787" cy="255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5800" y="3683000"/>
            <a:ext cx="3871913" cy="4468813"/>
            <a:chOff x="3225800" y="3683000"/>
            <a:chExt cx="3871913" cy="4468813"/>
          </a:xfrm>
        </p:grpSpPr>
        <p:sp>
          <p:nvSpPr>
            <p:cNvPr id="83975" name="AutoShape 7"/>
            <p:cNvSpPr>
              <a:spLocks/>
            </p:cNvSpPr>
            <p:nvPr/>
          </p:nvSpPr>
          <p:spPr bwMode="auto">
            <a:xfrm>
              <a:off x="3225800" y="3683000"/>
              <a:ext cx="3871913" cy="44688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076700" y="5311775"/>
              <a:ext cx="3020834" cy="2546024"/>
            </a:xfrm>
            <a:custGeom>
              <a:avLst/>
              <a:gdLst>
                <a:gd name="connsiteX0" fmla="*/ 2183571 w 3020834"/>
                <a:gd name="connsiteY0" fmla="*/ 0 h 2546024"/>
                <a:gd name="connsiteX1" fmla="*/ 3020834 w 3020834"/>
                <a:gd name="connsiteY1" fmla="*/ 594263 h 2546024"/>
                <a:gd name="connsiteX2" fmla="*/ 3020834 w 3020834"/>
                <a:gd name="connsiteY2" fmla="*/ 1722835 h 2546024"/>
                <a:gd name="connsiteX3" fmla="*/ 1594363 w 3020834"/>
                <a:gd name="connsiteY3" fmla="*/ 2546024 h 2546024"/>
                <a:gd name="connsiteX4" fmla="*/ 0 w 3020834"/>
                <a:gd name="connsiteY4" fmla="*/ 1276830 h 2546024"/>
                <a:gd name="connsiteX5" fmla="*/ 1062244 w 3020834"/>
                <a:gd name="connsiteY5" fmla="*/ 1896795 h 2546024"/>
                <a:gd name="connsiteX6" fmla="*/ 2190539 w 3020834"/>
                <a:gd name="connsiteY6" fmla="*/ 1224959 h 2546024"/>
                <a:gd name="connsiteX7" fmla="*/ 2183571 w 3020834"/>
                <a:gd name="connsiteY7" fmla="*/ 0 h 25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0834" h="2546024">
                  <a:moveTo>
                    <a:pt x="2183571" y="0"/>
                  </a:moveTo>
                  <a:lnTo>
                    <a:pt x="3020834" y="594263"/>
                  </a:lnTo>
                  <a:lnTo>
                    <a:pt x="3020834" y="1722835"/>
                  </a:lnTo>
                  <a:lnTo>
                    <a:pt x="1594363" y="2546024"/>
                  </a:lnTo>
                  <a:lnTo>
                    <a:pt x="0" y="1276830"/>
                  </a:lnTo>
                  <a:lnTo>
                    <a:pt x="1062244" y="1896795"/>
                  </a:lnTo>
                  <a:lnTo>
                    <a:pt x="2190539" y="1224959"/>
                  </a:lnTo>
                  <a:cubicBezTo>
                    <a:pt x="2188170" y="816600"/>
                    <a:pt x="2185940" y="408359"/>
                    <a:pt x="2183571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3977" name="AutoShape 9"/>
            <p:cNvSpPr>
              <a:spLocks/>
            </p:cNvSpPr>
            <p:nvPr/>
          </p:nvSpPr>
          <p:spPr bwMode="auto">
            <a:xfrm>
              <a:off x="4024313" y="4641850"/>
              <a:ext cx="2236787" cy="255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3978" name="AutoShape 10"/>
          <p:cNvSpPr>
            <a:spLocks/>
          </p:cNvSpPr>
          <p:nvPr/>
        </p:nvSpPr>
        <p:spPr bwMode="auto">
          <a:xfrm>
            <a:off x="1879600" y="8902700"/>
            <a:ext cx="6540500" cy="289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Quisque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quis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accumsan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Praesent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lacinia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quis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interdum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volutpat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Proin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non quam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mauris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ornare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3979" name="AutoShape 11"/>
          <p:cNvSpPr>
            <a:spLocks/>
          </p:cNvSpPr>
          <p:nvPr/>
        </p:nvSpPr>
        <p:spPr bwMode="auto">
          <a:xfrm>
            <a:off x="16891000" y="8902700"/>
            <a:ext cx="4940300" cy="289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imperdiet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posuere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eros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egestas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nisi,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quis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laoreet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eros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ipsum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3980" name="AutoShape 12"/>
          <p:cNvSpPr>
            <a:spLocks/>
          </p:cNvSpPr>
          <p:nvPr/>
        </p:nvSpPr>
        <p:spPr bwMode="auto">
          <a:xfrm>
            <a:off x="8978900" y="8902700"/>
            <a:ext cx="6540500" cy="233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Fusce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nisl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cursus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bibendum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 tempus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leo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sagittis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libero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ferme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ntum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pulvinar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libero.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3982" name="AutoShape 14"/>
          <p:cNvSpPr>
            <a:spLocks/>
          </p:cNvSpPr>
          <p:nvPr/>
        </p:nvSpPr>
        <p:spPr bwMode="auto">
          <a:xfrm>
            <a:off x="4464050" y="5207000"/>
            <a:ext cx="1371600" cy="1308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403" y="0"/>
                </a:moveTo>
                <a:lnTo>
                  <a:pt x="17069" y="4695"/>
                </a:lnTo>
                <a:lnTo>
                  <a:pt x="17069" y="5650"/>
                </a:lnTo>
                <a:cubicBezTo>
                  <a:pt x="17069" y="6657"/>
                  <a:pt x="16290" y="7475"/>
                  <a:pt x="15330" y="7475"/>
                </a:cubicBezTo>
                <a:cubicBezTo>
                  <a:pt x="14370" y="7475"/>
                  <a:pt x="13592" y="6657"/>
                  <a:pt x="13592" y="5650"/>
                </a:cubicBezTo>
                <a:lnTo>
                  <a:pt x="13592" y="4695"/>
                </a:lnTo>
                <a:lnTo>
                  <a:pt x="13588" y="4695"/>
                </a:lnTo>
                <a:lnTo>
                  <a:pt x="12654" y="0"/>
                </a:lnTo>
                <a:cubicBezTo>
                  <a:pt x="12654" y="0"/>
                  <a:pt x="14403" y="0"/>
                  <a:pt x="14403" y="0"/>
                </a:cubicBezTo>
                <a:close/>
                <a:moveTo>
                  <a:pt x="12534" y="4695"/>
                </a:moveTo>
                <a:lnTo>
                  <a:pt x="12538" y="4695"/>
                </a:lnTo>
                <a:lnTo>
                  <a:pt x="12538" y="5650"/>
                </a:lnTo>
                <a:cubicBezTo>
                  <a:pt x="12538" y="6657"/>
                  <a:pt x="11760" y="7475"/>
                  <a:pt x="10799" y="7475"/>
                </a:cubicBezTo>
                <a:cubicBezTo>
                  <a:pt x="9839" y="7475"/>
                  <a:pt x="9061" y="6657"/>
                  <a:pt x="9061" y="5650"/>
                </a:cubicBezTo>
                <a:lnTo>
                  <a:pt x="9061" y="4695"/>
                </a:lnTo>
                <a:lnTo>
                  <a:pt x="9065" y="4695"/>
                </a:lnTo>
                <a:lnTo>
                  <a:pt x="9942" y="0"/>
                </a:lnTo>
                <a:lnTo>
                  <a:pt x="11657" y="0"/>
                </a:lnTo>
                <a:cubicBezTo>
                  <a:pt x="11657" y="0"/>
                  <a:pt x="12534" y="4695"/>
                  <a:pt x="12534" y="4695"/>
                </a:cubicBezTo>
                <a:close/>
                <a:moveTo>
                  <a:pt x="21600" y="4695"/>
                </a:moveTo>
                <a:lnTo>
                  <a:pt x="21600" y="5650"/>
                </a:lnTo>
                <a:cubicBezTo>
                  <a:pt x="21600" y="6657"/>
                  <a:pt x="20821" y="7475"/>
                  <a:pt x="19861" y="7475"/>
                </a:cubicBezTo>
                <a:cubicBezTo>
                  <a:pt x="18901" y="7475"/>
                  <a:pt x="18122" y="6657"/>
                  <a:pt x="18122" y="5650"/>
                </a:cubicBezTo>
                <a:lnTo>
                  <a:pt x="18122" y="4695"/>
                </a:lnTo>
                <a:lnTo>
                  <a:pt x="15401" y="0"/>
                </a:lnTo>
                <a:lnTo>
                  <a:pt x="17213" y="0"/>
                </a:lnTo>
                <a:cubicBezTo>
                  <a:pt x="17213" y="0"/>
                  <a:pt x="21600" y="4695"/>
                  <a:pt x="21600" y="4695"/>
                </a:cubicBezTo>
                <a:close/>
                <a:moveTo>
                  <a:pt x="6198" y="0"/>
                </a:moveTo>
                <a:lnTo>
                  <a:pt x="3477" y="4695"/>
                </a:lnTo>
                <a:lnTo>
                  <a:pt x="3477" y="5650"/>
                </a:lnTo>
                <a:cubicBezTo>
                  <a:pt x="3477" y="6657"/>
                  <a:pt x="2698" y="7475"/>
                  <a:pt x="1738" y="7475"/>
                </a:cubicBezTo>
                <a:cubicBezTo>
                  <a:pt x="778" y="7475"/>
                  <a:pt x="0" y="6657"/>
                  <a:pt x="0" y="5650"/>
                </a:cubicBezTo>
                <a:lnTo>
                  <a:pt x="0" y="4695"/>
                </a:lnTo>
                <a:lnTo>
                  <a:pt x="4386" y="0"/>
                </a:lnTo>
                <a:cubicBezTo>
                  <a:pt x="4386" y="0"/>
                  <a:pt x="6198" y="0"/>
                  <a:pt x="6198" y="0"/>
                </a:cubicBezTo>
                <a:close/>
                <a:moveTo>
                  <a:pt x="8945" y="0"/>
                </a:moveTo>
                <a:lnTo>
                  <a:pt x="8012" y="4695"/>
                </a:lnTo>
                <a:lnTo>
                  <a:pt x="8007" y="4695"/>
                </a:lnTo>
                <a:lnTo>
                  <a:pt x="8007" y="5650"/>
                </a:lnTo>
                <a:cubicBezTo>
                  <a:pt x="8007" y="6657"/>
                  <a:pt x="7229" y="7475"/>
                  <a:pt x="6269" y="7475"/>
                </a:cubicBezTo>
                <a:cubicBezTo>
                  <a:pt x="5309" y="7475"/>
                  <a:pt x="4530" y="6657"/>
                  <a:pt x="4530" y="5650"/>
                </a:cubicBezTo>
                <a:lnTo>
                  <a:pt x="4530" y="4695"/>
                </a:lnTo>
                <a:lnTo>
                  <a:pt x="7196" y="0"/>
                </a:lnTo>
                <a:cubicBezTo>
                  <a:pt x="7196" y="0"/>
                  <a:pt x="8945" y="0"/>
                  <a:pt x="8945" y="0"/>
                </a:cubicBezTo>
                <a:close/>
                <a:moveTo>
                  <a:pt x="1579" y="8667"/>
                </a:moveTo>
                <a:lnTo>
                  <a:pt x="1579" y="21600"/>
                </a:lnTo>
                <a:lnTo>
                  <a:pt x="9043" y="21600"/>
                </a:lnTo>
                <a:lnTo>
                  <a:pt x="9043" y="19398"/>
                </a:lnTo>
                <a:lnTo>
                  <a:pt x="3676" y="19398"/>
                </a:lnTo>
                <a:lnTo>
                  <a:pt x="3676" y="10868"/>
                </a:lnTo>
                <a:lnTo>
                  <a:pt x="17975" y="10868"/>
                </a:lnTo>
                <a:lnTo>
                  <a:pt x="17973" y="21600"/>
                </a:lnTo>
                <a:lnTo>
                  <a:pt x="20073" y="21600"/>
                </a:lnTo>
                <a:lnTo>
                  <a:pt x="20073" y="8667"/>
                </a:lnTo>
                <a:cubicBezTo>
                  <a:pt x="20073" y="8667"/>
                  <a:pt x="1579" y="8667"/>
                  <a:pt x="1579" y="8667"/>
                </a:cubicBezTo>
                <a:close/>
                <a:moveTo>
                  <a:pt x="16400" y="12556"/>
                </a:moveTo>
                <a:lnTo>
                  <a:pt x="16400" y="21600"/>
                </a:lnTo>
                <a:lnTo>
                  <a:pt x="10616" y="21600"/>
                </a:lnTo>
                <a:lnTo>
                  <a:pt x="10616" y="12556"/>
                </a:lnTo>
                <a:cubicBezTo>
                  <a:pt x="10616" y="12556"/>
                  <a:pt x="16400" y="12556"/>
                  <a:pt x="16400" y="125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3" name="AutoShape 15"/>
          <p:cNvSpPr>
            <a:spLocks/>
          </p:cNvSpPr>
          <p:nvPr/>
        </p:nvSpPr>
        <p:spPr bwMode="auto">
          <a:xfrm>
            <a:off x="11404600" y="5397500"/>
            <a:ext cx="1666875" cy="968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817" y="12851"/>
                </a:moveTo>
                <a:cubicBezTo>
                  <a:pt x="11817" y="13784"/>
                  <a:pt x="11395" y="14314"/>
                  <a:pt x="10896" y="14435"/>
                </a:cubicBezTo>
                <a:lnTo>
                  <a:pt x="10896" y="15104"/>
                </a:lnTo>
                <a:lnTo>
                  <a:pt x="10340" y="15104"/>
                </a:lnTo>
                <a:lnTo>
                  <a:pt x="10340" y="14506"/>
                </a:lnTo>
                <a:cubicBezTo>
                  <a:pt x="10073" y="14467"/>
                  <a:pt x="9720" y="14300"/>
                  <a:pt x="9461" y="14053"/>
                </a:cubicBezTo>
                <a:lnTo>
                  <a:pt x="9645" y="12951"/>
                </a:lnTo>
                <a:cubicBezTo>
                  <a:pt x="9939" y="13148"/>
                  <a:pt x="10368" y="13397"/>
                  <a:pt x="10685" y="13277"/>
                </a:cubicBezTo>
                <a:cubicBezTo>
                  <a:pt x="10963" y="13173"/>
                  <a:pt x="11033" y="12745"/>
                  <a:pt x="10706" y="12502"/>
                </a:cubicBezTo>
                <a:cubicBezTo>
                  <a:pt x="10430" y="12289"/>
                  <a:pt x="9481" y="12066"/>
                  <a:pt x="9481" y="10700"/>
                </a:cubicBezTo>
                <a:cubicBezTo>
                  <a:pt x="9481" y="10134"/>
                  <a:pt x="9728" y="9356"/>
                  <a:pt x="10340" y="9126"/>
                </a:cubicBezTo>
                <a:lnTo>
                  <a:pt x="10340" y="8447"/>
                </a:lnTo>
                <a:lnTo>
                  <a:pt x="10896" y="8447"/>
                </a:lnTo>
                <a:lnTo>
                  <a:pt x="10896" y="9070"/>
                </a:lnTo>
                <a:cubicBezTo>
                  <a:pt x="11134" y="9098"/>
                  <a:pt x="11377" y="9174"/>
                  <a:pt x="11658" y="9325"/>
                </a:cubicBezTo>
                <a:cubicBezTo>
                  <a:pt x="11630" y="9536"/>
                  <a:pt x="11509" y="10452"/>
                  <a:pt x="11509" y="10452"/>
                </a:cubicBezTo>
                <a:cubicBezTo>
                  <a:pt x="11315" y="10339"/>
                  <a:pt x="10998" y="10140"/>
                  <a:pt x="10694" y="10170"/>
                </a:cubicBezTo>
                <a:cubicBezTo>
                  <a:pt x="10318" y="10206"/>
                  <a:pt x="10291" y="10678"/>
                  <a:pt x="10545" y="10896"/>
                </a:cubicBezTo>
                <a:cubicBezTo>
                  <a:pt x="11064" y="11301"/>
                  <a:pt x="11817" y="11645"/>
                  <a:pt x="11817" y="12851"/>
                </a:cubicBezTo>
                <a:close/>
                <a:moveTo>
                  <a:pt x="17069" y="2317"/>
                </a:moveTo>
                <a:lnTo>
                  <a:pt x="1346" y="2317"/>
                </a:lnTo>
                <a:lnTo>
                  <a:pt x="1346" y="16649"/>
                </a:lnTo>
                <a:lnTo>
                  <a:pt x="0" y="16649"/>
                </a:lnTo>
                <a:lnTo>
                  <a:pt x="0" y="0"/>
                </a:lnTo>
                <a:lnTo>
                  <a:pt x="17069" y="0"/>
                </a:lnTo>
                <a:cubicBezTo>
                  <a:pt x="17069" y="0"/>
                  <a:pt x="17069" y="2317"/>
                  <a:pt x="17069" y="2317"/>
                </a:cubicBezTo>
                <a:close/>
                <a:moveTo>
                  <a:pt x="10595" y="16965"/>
                </a:moveTo>
                <a:cubicBezTo>
                  <a:pt x="8921" y="16965"/>
                  <a:pt x="7564" y="14630"/>
                  <a:pt x="7564" y="11750"/>
                </a:cubicBezTo>
                <a:cubicBezTo>
                  <a:pt x="7564" y="8870"/>
                  <a:pt x="8921" y="6536"/>
                  <a:pt x="10595" y="6536"/>
                </a:cubicBezTo>
                <a:cubicBezTo>
                  <a:pt x="12268" y="6536"/>
                  <a:pt x="13625" y="8870"/>
                  <a:pt x="13625" y="11750"/>
                </a:cubicBezTo>
                <a:cubicBezTo>
                  <a:pt x="13625" y="14630"/>
                  <a:pt x="12268" y="16965"/>
                  <a:pt x="10595" y="16965"/>
                </a:cubicBezTo>
                <a:close/>
                <a:moveTo>
                  <a:pt x="14841" y="11123"/>
                </a:moveTo>
                <a:cubicBezTo>
                  <a:pt x="14841" y="9777"/>
                  <a:pt x="15361" y="8570"/>
                  <a:pt x="16268" y="7813"/>
                </a:cubicBezTo>
                <a:cubicBezTo>
                  <a:pt x="16885" y="7297"/>
                  <a:pt x="17669" y="6992"/>
                  <a:pt x="18496" y="6941"/>
                </a:cubicBezTo>
                <a:lnTo>
                  <a:pt x="18496" y="4622"/>
                </a:lnTo>
                <a:lnTo>
                  <a:pt x="2693" y="4622"/>
                </a:lnTo>
                <a:lnTo>
                  <a:pt x="2693" y="18878"/>
                </a:lnTo>
                <a:lnTo>
                  <a:pt x="14841" y="18878"/>
                </a:lnTo>
                <a:cubicBezTo>
                  <a:pt x="14841" y="18878"/>
                  <a:pt x="14841" y="11123"/>
                  <a:pt x="14841" y="11123"/>
                </a:cubicBezTo>
                <a:close/>
                <a:moveTo>
                  <a:pt x="20945" y="16325"/>
                </a:moveTo>
                <a:cubicBezTo>
                  <a:pt x="21209" y="16105"/>
                  <a:pt x="21429" y="15846"/>
                  <a:pt x="21599" y="15556"/>
                </a:cubicBezTo>
                <a:lnTo>
                  <a:pt x="21599" y="16506"/>
                </a:lnTo>
                <a:cubicBezTo>
                  <a:pt x="21599" y="17823"/>
                  <a:pt x="20321" y="18891"/>
                  <a:pt x="18744" y="18891"/>
                </a:cubicBezTo>
                <a:cubicBezTo>
                  <a:pt x="17168" y="18891"/>
                  <a:pt x="15889" y="17823"/>
                  <a:pt x="15889" y="16506"/>
                </a:cubicBezTo>
                <a:lnTo>
                  <a:pt x="15889" y="15556"/>
                </a:lnTo>
                <a:cubicBezTo>
                  <a:pt x="16060" y="15846"/>
                  <a:pt x="16280" y="16105"/>
                  <a:pt x="16544" y="16325"/>
                </a:cubicBezTo>
                <a:cubicBezTo>
                  <a:pt x="17139" y="16822"/>
                  <a:pt x="17920" y="17096"/>
                  <a:pt x="18744" y="17096"/>
                </a:cubicBezTo>
                <a:cubicBezTo>
                  <a:pt x="19569" y="17096"/>
                  <a:pt x="20350" y="16822"/>
                  <a:pt x="20945" y="16325"/>
                </a:cubicBezTo>
                <a:close/>
                <a:moveTo>
                  <a:pt x="20945" y="19016"/>
                </a:moveTo>
                <a:cubicBezTo>
                  <a:pt x="21209" y="18796"/>
                  <a:pt x="21429" y="18537"/>
                  <a:pt x="21599" y="18247"/>
                </a:cubicBezTo>
                <a:lnTo>
                  <a:pt x="21599" y="19214"/>
                </a:lnTo>
                <a:cubicBezTo>
                  <a:pt x="21599" y="20531"/>
                  <a:pt x="20321" y="21599"/>
                  <a:pt x="18744" y="21599"/>
                </a:cubicBezTo>
                <a:cubicBezTo>
                  <a:pt x="17168" y="21599"/>
                  <a:pt x="15889" y="20531"/>
                  <a:pt x="15889" y="19214"/>
                </a:cubicBezTo>
                <a:lnTo>
                  <a:pt x="15889" y="18247"/>
                </a:lnTo>
                <a:cubicBezTo>
                  <a:pt x="16060" y="18537"/>
                  <a:pt x="16280" y="18796"/>
                  <a:pt x="16544" y="19016"/>
                </a:cubicBezTo>
                <a:cubicBezTo>
                  <a:pt x="17139" y="19513"/>
                  <a:pt x="17920" y="19787"/>
                  <a:pt x="18744" y="19787"/>
                </a:cubicBezTo>
                <a:cubicBezTo>
                  <a:pt x="19569" y="19787"/>
                  <a:pt x="20350" y="19513"/>
                  <a:pt x="20945" y="19016"/>
                </a:cubicBezTo>
                <a:close/>
                <a:moveTo>
                  <a:pt x="20945" y="13635"/>
                </a:moveTo>
                <a:cubicBezTo>
                  <a:pt x="21209" y="13413"/>
                  <a:pt x="21429" y="13155"/>
                  <a:pt x="21599" y="12865"/>
                </a:cubicBezTo>
                <a:lnTo>
                  <a:pt x="21599" y="13815"/>
                </a:lnTo>
                <a:cubicBezTo>
                  <a:pt x="21599" y="15132"/>
                  <a:pt x="20321" y="16200"/>
                  <a:pt x="18744" y="16200"/>
                </a:cubicBezTo>
                <a:cubicBezTo>
                  <a:pt x="17168" y="16200"/>
                  <a:pt x="15889" y="15132"/>
                  <a:pt x="15889" y="13815"/>
                </a:cubicBezTo>
                <a:lnTo>
                  <a:pt x="15889" y="12865"/>
                </a:lnTo>
                <a:cubicBezTo>
                  <a:pt x="16060" y="13156"/>
                  <a:pt x="16280" y="13413"/>
                  <a:pt x="16544" y="13635"/>
                </a:cubicBezTo>
                <a:cubicBezTo>
                  <a:pt x="17139" y="14131"/>
                  <a:pt x="17920" y="14405"/>
                  <a:pt x="18744" y="14405"/>
                </a:cubicBezTo>
                <a:cubicBezTo>
                  <a:pt x="19569" y="14405"/>
                  <a:pt x="20350" y="14131"/>
                  <a:pt x="20945" y="13635"/>
                </a:cubicBezTo>
                <a:close/>
                <a:moveTo>
                  <a:pt x="18940" y="12344"/>
                </a:moveTo>
                <a:lnTo>
                  <a:pt x="18939" y="12663"/>
                </a:lnTo>
                <a:lnTo>
                  <a:pt x="18578" y="12662"/>
                </a:lnTo>
                <a:lnTo>
                  <a:pt x="18578" y="12376"/>
                </a:lnTo>
                <a:cubicBezTo>
                  <a:pt x="18404" y="12357"/>
                  <a:pt x="18175" y="12276"/>
                  <a:pt x="18006" y="12159"/>
                </a:cubicBezTo>
                <a:lnTo>
                  <a:pt x="18126" y="11632"/>
                </a:lnTo>
                <a:cubicBezTo>
                  <a:pt x="18282" y="11710"/>
                  <a:pt x="18498" y="11803"/>
                  <a:pt x="18684" y="11805"/>
                </a:cubicBezTo>
                <a:cubicBezTo>
                  <a:pt x="18725" y="11805"/>
                  <a:pt x="18765" y="11800"/>
                  <a:pt x="18802" y="11790"/>
                </a:cubicBezTo>
                <a:cubicBezTo>
                  <a:pt x="18983" y="11740"/>
                  <a:pt x="19028" y="11536"/>
                  <a:pt x="18816" y="11420"/>
                </a:cubicBezTo>
                <a:cubicBezTo>
                  <a:pt x="18637" y="11317"/>
                  <a:pt x="18019" y="11209"/>
                  <a:pt x="18019" y="10556"/>
                </a:cubicBezTo>
                <a:cubicBezTo>
                  <a:pt x="18019" y="10286"/>
                  <a:pt x="18179" y="9915"/>
                  <a:pt x="18578" y="9807"/>
                </a:cubicBezTo>
                <a:lnTo>
                  <a:pt x="18578" y="9482"/>
                </a:lnTo>
                <a:lnTo>
                  <a:pt x="18940" y="9483"/>
                </a:lnTo>
                <a:lnTo>
                  <a:pt x="18940" y="9780"/>
                </a:lnTo>
                <a:cubicBezTo>
                  <a:pt x="19095" y="9794"/>
                  <a:pt x="19253" y="9831"/>
                  <a:pt x="19436" y="9904"/>
                </a:cubicBezTo>
                <a:cubicBezTo>
                  <a:pt x="19418" y="10004"/>
                  <a:pt x="19338" y="10442"/>
                  <a:pt x="19338" y="10442"/>
                </a:cubicBezTo>
                <a:cubicBezTo>
                  <a:pt x="19221" y="10391"/>
                  <a:pt x="19034" y="10305"/>
                  <a:pt x="18849" y="10305"/>
                </a:cubicBezTo>
                <a:cubicBezTo>
                  <a:pt x="18835" y="10304"/>
                  <a:pt x="18822" y="10305"/>
                  <a:pt x="18808" y="10305"/>
                </a:cubicBezTo>
                <a:cubicBezTo>
                  <a:pt x="18564" y="10323"/>
                  <a:pt x="18546" y="10548"/>
                  <a:pt x="18711" y="10652"/>
                </a:cubicBezTo>
                <a:cubicBezTo>
                  <a:pt x="19049" y="10847"/>
                  <a:pt x="19539" y="11012"/>
                  <a:pt x="19539" y="11589"/>
                </a:cubicBezTo>
                <a:cubicBezTo>
                  <a:pt x="19539" y="12034"/>
                  <a:pt x="19265" y="12287"/>
                  <a:pt x="18940" y="12344"/>
                </a:cubicBezTo>
                <a:close/>
                <a:moveTo>
                  <a:pt x="18744" y="8737"/>
                </a:moveTo>
                <a:cubicBezTo>
                  <a:pt x="17168" y="8737"/>
                  <a:pt x="15889" y="9806"/>
                  <a:pt x="15889" y="11123"/>
                </a:cubicBezTo>
                <a:cubicBezTo>
                  <a:pt x="15889" y="12441"/>
                  <a:pt x="17168" y="13509"/>
                  <a:pt x="18744" y="13509"/>
                </a:cubicBezTo>
                <a:cubicBezTo>
                  <a:pt x="20321" y="13509"/>
                  <a:pt x="21599" y="12441"/>
                  <a:pt x="21599" y="11123"/>
                </a:cubicBezTo>
                <a:cubicBezTo>
                  <a:pt x="21599" y="9806"/>
                  <a:pt x="20321" y="8737"/>
                  <a:pt x="18744" y="87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4" name="AutoShape 16"/>
          <p:cNvSpPr>
            <a:spLocks/>
          </p:cNvSpPr>
          <p:nvPr/>
        </p:nvSpPr>
        <p:spPr bwMode="auto">
          <a:xfrm>
            <a:off x="19583400" y="5956300"/>
            <a:ext cx="247650" cy="387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8379"/>
                </a:moveTo>
                <a:lnTo>
                  <a:pt x="14363" y="21599"/>
                </a:lnTo>
                <a:lnTo>
                  <a:pt x="21600" y="17431"/>
                </a:lnTo>
                <a:lnTo>
                  <a:pt x="21600" y="1705"/>
                </a:lnTo>
                <a:lnTo>
                  <a:pt x="6369" y="0"/>
                </a:lnTo>
                <a:lnTo>
                  <a:pt x="0" y="3410"/>
                </a:lnTo>
                <a:cubicBezTo>
                  <a:pt x="0" y="3410"/>
                  <a:pt x="0" y="18379"/>
                  <a:pt x="0" y="183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5" name="AutoShape 17"/>
          <p:cNvSpPr>
            <a:spLocks/>
          </p:cNvSpPr>
          <p:nvPr/>
        </p:nvSpPr>
        <p:spPr bwMode="auto">
          <a:xfrm>
            <a:off x="18896013" y="5854700"/>
            <a:ext cx="120650" cy="131763"/>
          </a:xfrm>
          <a:custGeom>
            <a:avLst/>
            <a:gdLst>
              <a:gd name="T0" fmla="+- 0 10444 416"/>
              <a:gd name="T1" fmla="*/ T0 w 20056"/>
              <a:gd name="T2" fmla="+- 0 10938 276"/>
              <a:gd name="T3" fmla="*/ 10938 h 21324"/>
              <a:gd name="T4" fmla="+- 0 10444 416"/>
              <a:gd name="T5" fmla="*/ T4 w 20056"/>
              <a:gd name="T6" fmla="+- 0 10938 276"/>
              <a:gd name="T7" fmla="*/ 10938 h 21324"/>
              <a:gd name="T8" fmla="+- 0 10444 416"/>
              <a:gd name="T9" fmla="*/ T8 w 20056"/>
              <a:gd name="T10" fmla="+- 0 10938 276"/>
              <a:gd name="T11" fmla="*/ 10938 h 21324"/>
              <a:gd name="T12" fmla="+- 0 10444 416"/>
              <a:gd name="T13" fmla="*/ T12 w 20056"/>
              <a:gd name="T14" fmla="+- 0 10938 276"/>
              <a:gd name="T15" fmla="*/ 10938 h 213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056" h="21324">
                <a:moveTo>
                  <a:pt x="20009" y="16389"/>
                </a:moveTo>
                <a:cubicBezTo>
                  <a:pt x="20009" y="16389"/>
                  <a:pt x="21183" y="-276"/>
                  <a:pt x="11674" y="3"/>
                </a:cubicBezTo>
                <a:cubicBezTo>
                  <a:pt x="2164" y="280"/>
                  <a:pt x="-416" y="10920"/>
                  <a:pt x="51" y="21323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6" name="AutoShape 18"/>
          <p:cNvSpPr>
            <a:spLocks/>
          </p:cNvSpPr>
          <p:nvPr/>
        </p:nvSpPr>
        <p:spPr bwMode="auto">
          <a:xfrm>
            <a:off x="19645313" y="5853113"/>
            <a:ext cx="155575" cy="173037"/>
          </a:xfrm>
          <a:custGeom>
            <a:avLst/>
            <a:gdLst>
              <a:gd name="T0" fmla="+- 0 11155 1127"/>
              <a:gd name="T1" fmla="*/ T0 w 20056"/>
              <a:gd name="T2" fmla="+- 0 10937 274"/>
              <a:gd name="T3" fmla="*/ 10937 h 21326"/>
              <a:gd name="T4" fmla="+- 0 11155 1127"/>
              <a:gd name="T5" fmla="*/ T4 w 20056"/>
              <a:gd name="T6" fmla="+- 0 10937 274"/>
              <a:gd name="T7" fmla="*/ 10937 h 21326"/>
              <a:gd name="T8" fmla="+- 0 11155 1127"/>
              <a:gd name="T9" fmla="*/ T8 w 20056"/>
              <a:gd name="T10" fmla="+- 0 10937 274"/>
              <a:gd name="T11" fmla="*/ 10937 h 21326"/>
              <a:gd name="T12" fmla="+- 0 11155 1127"/>
              <a:gd name="T13" fmla="*/ T12 w 20056"/>
              <a:gd name="T14" fmla="+- 0 10937 274"/>
              <a:gd name="T15" fmla="*/ 10937 h 21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056" h="21326">
                <a:moveTo>
                  <a:pt x="46" y="16390"/>
                </a:moveTo>
                <a:cubicBezTo>
                  <a:pt x="46" y="16390"/>
                  <a:pt x="-1127" y="-274"/>
                  <a:pt x="8380" y="3"/>
                </a:cubicBezTo>
                <a:cubicBezTo>
                  <a:pt x="17890" y="284"/>
                  <a:pt x="20473" y="10920"/>
                  <a:pt x="20003" y="2132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7" name="AutoShape 19"/>
          <p:cNvSpPr>
            <a:spLocks/>
          </p:cNvSpPr>
          <p:nvPr/>
        </p:nvSpPr>
        <p:spPr bwMode="auto">
          <a:xfrm>
            <a:off x="18884900" y="5334000"/>
            <a:ext cx="895350" cy="1223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94" y="8259"/>
                </a:moveTo>
                <a:lnTo>
                  <a:pt x="15732" y="501"/>
                </a:lnTo>
                <a:lnTo>
                  <a:pt x="15712" y="507"/>
                </a:lnTo>
                <a:cubicBezTo>
                  <a:pt x="15434" y="201"/>
                  <a:pt x="14960" y="0"/>
                  <a:pt x="14420" y="0"/>
                </a:cubicBezTo>
                <a:cubicBezTo>
                  <a:pt x="14370" y="0"/>
                  <a:pt x="14321" y="2"/>
                  <a:pt x="14271" y="5"/>
                </a:cubicBezTo>
                <a:cubicBezTo>
                  <a:pt x="14270" y="3"/>
                  <a:pt x="14268" y="0"/>
                  <a:pt x="14267" y="0"/>
                </a:cubicBezTo>
                <a:lnTo>
                  <a:pt x="7488" y="0"/>
                </a:lnTo>
                <a:cubicBezTo>
                  <a:pt x="7464" y="0"/>
                  <a:pt x="7442" y="1"/>
                  <a:pt x="7418" y="2"/>
                </a:cubicBezTo>
                <a:cubicBezTo>
                  <a:pt x="7416" y="2"/>
                  <a:pt x="7414" y="8"/>
                  <a:pt x="7411" y="16"/>
                </a:cubicBezTo>
                <a:cubicBezTo>
                  <a:pt x="7328" y="6"/>
                  <a:pt x="7244" y="0"/>
                  <a:pt x="7158" y="0"/>
                </a:cubicBezTo>
                <a:cubicBezTo>
                  <a:pt x="6620" y="0"/>
                  <a:pt x="6148" y="199"/>
                  <a:pt x="5869" y="502"/>
                </a:cubicBezTo>
                <a:lnTo>
                  <a:pt x="5866" y="501"/>
                </a:lnTo>
                <a:lnTo>
                  <a:pt x="5841" y="536"/>
                </a:lnTo>
                <a:cubicBezTo>
                  <a:pt x="5803" y="580"/>
                  <a:pt x="5769" y="627"/>
                  <a:pt x="5739" y="675"/>
                </a:cubicBezTo>
                <a:lnTo>
                  <a:pt x="205" y="8259"/>
                </a:lnTo>
                <a:cubicBezTo>
                  <a:pt x="75" y="8425"/>
                  <a:pt x="0" y="8617"/>
                  <a:pt x="0" y="8821"/>
                </a:cubicBezTo>
                <a:cubicBezTo>
                  <a:pt x="0" y="9448"/>
                  <a:pt x="694" y="9956"/>
                  <a:pt x="1551" y="9956"/>
                </a:cubicBezTo>
                <a:cubicBezTo>
                  <a:pt x="2183" y="9956"/>
                  <a:pt x="2725" y="9679"/>
                  <a:pt x="2967" y="9283"/>
                </a:cubicBezTo>
                <a:lnTo>
                  <a:pt x="6946" y="3951"/>
                </a:lnTo>
                <a:lnTo>
                  <a:pt x="6946" y="20307"/>
                </a:lnTo>
                <a:cubicBezTo>
                  <a:pt x="6946" y="21021"/>
                  <a:pt x="7738" y="21600"/>
                  <a:pt x="8713" y="21600"/>
                </a:cubicBezTo>
                <a:cubicBezTo>
                  <a:pt x="9688" y="21600"/>
                  <a:pt x="10480" y="21021"/>
                  <a:pt x="10480" y="20307"/>
                </a:cubicBezTo>
                <a:lnTo>
                  <a:pt x="10480" y="10587"/>
                </a:lnTo>
                <a:cubicBezTo>
                  <a:pt x="10480" y="10587"/>
                  <a:pt x="10626" y="10482"/>
                  <a:pt x="10886" y="10587"/>
                </a:cubicBezTo>
                <a:lnTo>
                  <a:pt x="10886" y="20307"/>
                </a:lnTo>
                <a:cubicBezTo>
                  <a:pt x="10886" y="21021"/>
                  <a:pt x="11678" y="21600"/>
                  <a:pt x="12653" y="21600"/>
                </a:cubicBezTo>
                <a:cubicBezTo>
                  <a:pt x="13629" y="21600"/>
                  <a:pt x="14420" y="21021"/>
                  <a:pt x="14420" y="20307"/>
                </a:cubicBezTo>
                <a:lnTo>
                  <a:pt x="14420" y="3639"/>
                </a:lnTo>
                <a:lnTo>
                  <a:pt x="18631" y="9283"/>
                </a:lnTo>
                <a:cubicBezTo>
                  <a:pt x="18873" y="9679"/>
                  <a:pt x="19416" y="9956"/>
                  <a:pt x="20048" y="9956"/>
                </a:cubicBezTo>
                <a:cubicBezTo>
                  <a:pt x="20905" y="9956"/>
                  <a:pt x="21599" y="9448"/>
                  <a:pt x="21599" y="8821"/>
                </a:cubicBezTo>
                <a:cubicBezTo>
                  <a:pt x="21599" y="8617"/>
                  <a:pt x="21524" y="8425"/>
                  <a:pt x="21394" y="8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8" name="AutoShape 20"/>
          <p:cNvSpPr>
            <a:spLocks/>
          </p:cNvSpPr>
          <p:nvPr/>
        </p:nvSpPr>
        <p:spPr bwMode="auto">
          <a:xfrm>
            <a:off x="18872200" y="5854700"/>
            <a:ext cx="119063" cy="131763"/>
          </a:xfrm>
          <a:custGeom>
            <a:avLst/>
            <a:gdLst>
              <a:gd name="T0" fmla="+- 0 10444 417"/>
              <a:gd name="T1" fmla="*/ T0 w 20054"/>
              <a:gd name="T2" fmla="+- 0 10938 276"/>
              <a:gd name="T3" fmla="*/ 10938 h 21324"/>
              <a:gd name="T4" fmla="+- 0 10444 417"/>
              <a:gd name="T5" fmla="*/ T4 w 20054"/>
              <a:gd name="T6" fmla="+- 0 10938 276"/>
              <a:gd name="T7" fmla="*/ 10938 h 21324"/>
              <a:gd name="T8" fmla="+- 0 10444 417"/>
              <a:gd name="T9" fmla="*/ T8 w 20054"/>
              <a:gd name="T10" fmla="+- 0 10938 276"/>
              <a:gd name="T11" fmla="*/ 10938 h 21324"/>
              <a:gd name="T12" fmla="+- 0 10444 417"/>
              <a:gd name="T13" fmla="*/ T12 w 20054"/>
              <a:gd name="T14" fmla="+- 0 10938 276"/>
              <a:gd name="T15" fmla="*/ 10938 h 2132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054" h="21324">
                <a:moveTo>
                  <a:pt x="20008" y="16390"/>
                </a:moveTo>
                <a:cubicBezTo>
                  <a:pt x="20008" y="16390"/>
                  <a:pt x="21182" y="-276"/>
                  <a:pt x="11673" y="3"/>
                </a:cubicBezTo>
                <a:cubicBezTo>
                  <a:pt x="2165" y="282"/>
                  <a:pt x="-417" y="10919"/>
                  <a:pt x="52" y="21323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89" name="AutoShape 21"/>
          <p:cNvSpPr>
            <a:spLocks/>
          </p:cNvSpPr>
          <p:nvPr/>
        </p:nvSpPr>
        <p:spPr bwMode="auto">
          <a:xfrm>
            <a:off x="18859500" y="5918200"/>
            <a:ext cx="185738" cy="290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8378"/>
                </a:moveTo>
                <a:lnTo>
                  <a:pt x="7235" y="21600"/>
                </a:lnTo>
                <a:lnTo>
                  <a:pt x="0" y="17431"/>
                </a:lnTo>
                <a:lnTo>
                  <a:pt x="0" y="1705"/>
                </a:lnTo>
                <a:lnTo>
                  <a:pt x="15230" y="0"/>
                </a:lnTo>
                <a:lnTo>
                  <a:pt x="21600" y="3410"/>
                </a:lnTo>
                <a:cubicBezTo>
                  <a:pt x="21600" y="3410"/>
                  <a:pt x="21600" y="18378"/>
                  <a:pt x="21600" y="183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3990" name="AutoShape 22"/>
          <p:cNvSpPr>
            <a:spLocks/>
          </p:cNvSpPr>
          <p:nvPr/>
        </p:nvSpPr>
        <p:spPr bwMode="auto">
          <a:xfrm>
            <a:off x="19202400" y="5067300"/>
            <a:ext cx="249238" cy="249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1" y="21600"/>
                </a:moveTo>
                <a:cubicBezTo>
                  <a:pt x="16764" y="21600"/>
                  <a:pt x="21600" y="16767"/>
                  <a:pt x="21600" y="10800"/>
                </a:cubicBezTo>
                <a:cubicBezTo>
                  <a:pt x="21600" y="4836"/>
                  <a:pt x="16764" y="0"/>
                  <a:pt x="10801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7"/>
                  <a:pt x="4836" y="21600"/>
                  <a:pt x="10801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483686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Our best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55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Product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5760700" y="9271000"/>
            <a:ext cx="4110038" cy="0"/>
          </a:xfrm>
          <a:prstGeom prst="lin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4305300" y="9271000"/>
            <a:ext cx="4110038" cy="0"/>
          </a:xfrm>
          <a:prstGeom prst="line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5006" name="AutoShape 14"/>
          <p:cNvSpPr>
            <a:spLocks/>
          </p:cNvSpPr>
          <p:nvPr/>
        </p:nvSpPr>
        <p:spPr bwMode="auto">
          <a:xfrm>
            <a:off x="18605500" y="6024563"/>
            <a:ext cx="36830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magna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turpis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rutrum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5007" name="AutoShape 15"/>
          <p:cNvSpPr>
            <a:spLocks/>
          </p:cNvSpPr>
          <p:nvPr/>
        </p:nvSpPr>
        <p:spPr bwMode="auto">
          <a:xfrm>
            <a:off x="18618200" y="10509250"/>
            <a:ext cx="38989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cursus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5008" name="AutoShape 16"/>
          <p:cNvSpPr>
            <a:spLocks/>
          </p:cNvSpPr>
          <p:nvPr/>
        </p:nvSpPr>
        <p:spPr bwMode="auto">
          <a:xfrm>
            <a:off x="1511300" y="10407650"/>
            <a:ext cx="3898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pharetra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5009" name="AutoShape 17"/>
          <p:cNvSpPr>
            <a:spLocks/>
          </p:cNvSpPr>
          <p:nvPr/>
        </p:nvSpPr>
        <p:spPr bwMode="auto">
          <a:xfrm>
            <a:off x="1524000" y="6407150"/>
            <a:ext cx="38989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cursus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5010" name="AutoShape 18"/>
          <p:cNvSpPr>
            <a:spLocks/>
          </p:cNvSpPr>
          <p:nvPr/>
        </p:nvSpPr>
        <p:spPr bwMode="auto">
          <a:xfrm>
            <a:off x="8407400" y="91694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5011" name="AutoShape 19"/>
          <p:cNvSpPr>
            <a:spLocks/>
          </p:cNvSpPr>
          <p:nvPr/>
        </p:nvSpPr>
        <p:spPr bwMode="auto">
          <a:xfrm>
            <a:off x="15557500" y="91694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V="1">
            <a:off x="16914813" y="4951413"/>
            <a:ext cx="2676525" cy="1587"/>
          </a:xfrm>
          <a:prstGeom prst="lin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5013" name="AutoShape 21"/>
          <p:cNvSpPr>
            <a:spLocks/>
          </p:cNvSpPr>
          <p:nvPr/>
        </p:nvSpPr>
        <p:spPr bwMode="auto">
          <a:xfrm>
            <a:off x="16725900" y="48514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V="1">
            <a:off x="4241800" y="5384800"/>
            <a:ext cx="2667000" cy="0"/>
          </a:xfrm>
          <a:prstGeom prst="lin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5015" name="AutoShape 23"/>
          <p:cNvSpPr>
            <a:spLocks/>
          </p:cNvSpPr>
          <p:nvPr/>
        </p:nvSpPr>
        <p:spPr bwMode="auto">
          <a:xfrm>
            <a:off x="6718300" y="52959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543713" y="4075113"/>
            <a:ext cx="1741487" cy="1741487"/>
            <a:chOff x="19543713" y="4075113"/>
            <a:chExt cx="1741487" cy="1741487"/>
          </a:xfrm>
        </p:grpSpPr>
        <p:sp>
          <p:nvSpPr>
            <p:cNvPr id="85020" name="AutoShape 28"/>
            <p:cNvSpPr>
              <a:spLocks/>
            </p:cNvSpPr>
            <p:nvPr/>
          </p:nvSpPr>
          <p:spPr bwMode="auto">
            <a:xfrm>
              <a:off x="19543713" y="40751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5021" name="AutoShape 29"/>
            <p:cNvSpPr>
              <a:spLocks/>
            </p:cNvSpPr>
            <p:nvPr/>
          </p:nvSpPr>
          <p:spPr bwMode="auto">
            <a:xfrm>
              <a:off x="20269200" y="45212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600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5022" name="AutoShape 30"/>
            <p:cNvSpPr>
              <a:spLocks/>
            </p:cNvSpPr>
            <p:nvPr/>
          </p:nvSpPr>
          <p:spPr bwMode="auto">
            <a:xfrm>
              <a:off x="19873913" y="44053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83413" y="8418513"/>
            <a:ext cx="1741487" cy="1741487"/>
            <a:chOff x="19683413" y="8418513"/>
            <a:chExt cx="1741487" cy="1741487"/>
          </a:xfrm>
        </p:grpSpPr>
        <p:sp>
          <p:nvSpPr>
            <p:cNvPr id="85023" name="AutoShape 31"/>
            <p:cNvSpPr>
              <a:spLocks/>
            </p:cNvSpPr>
            <p:nvPr/>
          </p:nvSpPr>
          <p:spPr bwMode="auto">
            <a:xfrm>
              <a:off x="19683413" y="84185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5025" name="AutoShape 33"/>
            <p:cNvSpPr>
              <a:spLocks/>
            </p:cNvSpPr>
            <p:nvPr/>
          </p:nvSpPr>
          <p:spPr bwMode="auto">
            <a:xfrm>
              <a:off x="20408900" y="88646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600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5024" name="AutoShape 32"/>
            <p:cNvSpPr>
              <a:spLocks/>
            </p:cNvSpPr>
            <p:nvPr/>
          </p:nvSpPr>
          <p:spPr bwMode="auto">
            <a:xfrm>
              <a:off x="20013613" y="87487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5028" name="AutoShape 36"/>
          <p:cNvSpPr>
            <a:spLocks/>
          </p:cNvSpPr>
          <p:nvPr/>
        </p:nvSpPr>
        <p:spPr bwMode="auto">
          <a:xfrm>
            <a:off x="20027900" y="4559300"/>
            <a:ext cx="779463" cy="693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4449"/>
                </a:moveTo>
                <a:cubicBezTo>
                  <a:pt x="0" y="13311"/>
                  <a:pt x="821" y="12389"/>
                  <a:pt x="1835" y="12389"/>
                </a:cubicBezTo>
                <a:lnTo>
                  <a:pt x="4373" y="12389"/>
                </a:lnTo>
                <a:lnTo>
                  <a:pt x="4373" y="21600"/>
                </a:lnTo>
                <a:lnTo>
                  <a:pt x="1835" y="21600"/>
                </a:lnTo>
                <a:cubicBezTo>
                  <a:pt x="821" y="21600"/>
                  <a:pt x="0" y="20677"/>
                  <a:pt x="0" y="19539"/>
                </a:cubicBezTo>
                <a:cubicBezTo>
                  <a:pt x="0" y="19539"/>
                  <a:pt x="0" y="14449"/>
                  <a:pt x="0" y="14449"/>
                </a:cubicBezTo>
                <a:close/>
                <a:moveTo>
                  <a:pt x="21599" y="14449"/>
                </a:moveTo>
                <a:cubicBezTo>
                  <a:pt x="21599" y="13311"/>
                  <a:pt x="20778" y="12389"/>
                  <a:pt x="19765" y="12389"/>
                </a:cubicBezTo>
                <a:lnTo>
                  <a:pt x="17225" y="12389"/>
                </a:lnTo>
                <a:lnTo>
                  <a:pt x="17225" y="21600"/>
                </a:lnTo>
                <a:lnTo>
                  <a:pt x="19765" y="21600"/>
                </a:lnTo>
                <a:cubicBezTo>
                  <a:pt x="20778" y="21600"/>
                  <a:pt x="21599" y="20677"/>
                  <a:pt x="21599" y="19539"/>
                </a:cubicBezTo>
                <a:cubicBezTo>
                  <a:pt x="21599" y="19539"/>
                  <a:pt x="21599" y="14449"/>
                  <a:pt x="21599" y="14449"/>
                </a:cubicBezTo>
                <a:close/>
                <a:moveTo>
                  <a:pt x="1461" y="10799"/>
                </a:moveTo>
                <a:cubicBezTo>
                  <a:pt x="1667" y="4724"/>
                  <a:pt x="5437" y="0"/>
                  <a:pt x="10800" y="0"/>
                </a:cubicBezTo>
                <a:cubicBezTo>
                  <a:pt x="16162" y="0"/>
                  <a:pt x="19931" y="4724"/>
                  <a:pt x="20138" y="10799"/>
                </a:cubicBezTo>
                <a:lnTo>
                  <a:pt x="18542" y="10799"/>
                </a:lnTo>
                <a:cubicBezTo>
                  <a:pt x="18312" y="5831"/>
                  <a:pt x="14815" y="2999"/>
                  <a:pt x="10800" y="3008"/>
                </a:cubicBezTo>
                <a:cubicBezTo>
                  <a:pt x="6784" y="2999"/>
                  <a:pt x="3287" y="5831"/>
                  <a:pt x="3057" y="10799"/>
                </a:cubicBezTo>
                <a:cubicBezTo>
                  <a:pt x="3057" y="10799"/>
                  <a:pt x="1461" y="10799"/>
                  <a:pt x="1461" y="10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5030" name="AutoShape 38"/>
          <p:cNvSpPr>
            <a:spLocks/>
          </p:cNvSpPr>
          <p:nvPr/>
        </p:nvSpPr>
        <p:spPr bwMode="auto">
          <a:xfrm>
            <a:off x="20205700" y="8928100"/>
            <a:ext cx="706438" cy="706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9" y="0"/>
                </a:moveTo>
                <a:cubicBezTo>
                  <a:pt x="8890" y="0"/>
                  <a:pt x="10227" y="3305"/>
                  <a:pt x="10891" y="4753"/>
                </a:cubicBezTo>
                <a:cubicBezTo>
                  <a:pt x="10891" y="4753"/>
                  <a:pt x="8103" y="4753"/>
                  <a:pt x="6111" y="4753"/>
                </a:cubicBezTo>
                <a:cubicBezTo>
                  <a:pt x="2791" y="4753"/>
                  <a:pt x="2756" y="0"/>
                  <a:pt x="6089" y="0"/>
                </a:cubicBezTo>
                <a:close/>
                <a:moveTo>
                  <a:pt x="6561" y="1572"/>
                </a:moveTo>
                <a:cubicBezTo>
                  <a:pt x="5448" y="1572"/>
                  <a:pt x="5395" y="3443"/>
                  <a:pt x="6846" y="3443"/>
                </a:cubicBezTo>
                <a:lnTo>
                  <a:pt x="8787" y="3443"/>
                </a:lnTo>
                <a:cubicBezTo>
                  <a:pt x="8085" y="2376"/>
                  <a:pt x="7420" y="1572"/>
                  <a:pt x="6561" y="1572"/>
                </a:cubicBezTo>
                <a:close/>
                <a:moveTo>
                  <a:pt x="15694" y="0"/>
                </a:moveTo>
                <a:cubicBezTo>
                  <a:pt x="19026" y="0"/>
                  <a:pt x="18991" y="4753"/>
                  <a:pt x="15671" y="4753"/>
                </a:cubicBezTo>
                <a:cubicBezTo>
                  <a:pt x="13678" y="4753"/>
                  <a:pt x="10891" y="4753"/>
                  <a:pt x="10891" y="4753"/>
                </a:cubicBezTo>
                <a:cubicBezTo>
                  <a:pt x="11556" y="3305"/>
                  <a:pt x="12892" y="0"/>
                  <a:pt x="15694" y="0"/>
                </a:cubicBezTo>
                <a:close/>
                <a:moveTo>
                  <a:pt x="12995" y="3443"/>
                </a:moveTo>
                <a:lnTo>
                  <a:pt x="14937" y="3443"/>
                </a:lnTo>
                <a:cubicBezTo>
                  <a:pt x="16387" y="3443"/>
                  <a:pt x="16334" y="1572"/>
                  <a:pt x="15222" y="1572"/>
                </a:cubicBezTo>
                <a:cubicBezTo>
                  <a:pt x="14362" y="1572"/>
                  <a:pt x="13698" y="2376"/>
                  <a:pt x="12995" y="3443"/>
                </a:cubicBezTo>
                <a:close/>
                <a:moveTo>
                  <a:pt x="12110" y="5802"/>
                </a:moveTo>
                <a:lnTo>
                  <a:pt x="12110" y="9314"/>
                </a:lnTo>
                <a:lnTo>
                  <a:pt x="21599" y="9314"/>
                </a:lnTo>
                <a:lnTo>
                  <a:pt x="21599" y="5802"/>
                </a:lnTo>
                <a:cubicBezTo>
                  <a:pt x="21599" y="5802"/>
                  <a:pt x="12110" y="5802"/>
                  <a:pt x="12110" y="5802"/>
                </a:cubicBezTo>
                <a:close/>
                <a:moveTo>
                  <a:pt x="12110" y="21599"/>
                </a:moveTo>
                <a:lnTo>
                  <a:pt x="20649" y="21599"/>
                </a:lnTo>
                <a:lnTo>
                  <a:pt x="20649" y="10887"/>
                </a:lnTo>
                <a:lnTo>
                  <a:pt x="12110" y="10887"/>
                </a:lnTo>
                <a:cubicBezTo>
                  <a:pt x="12110" y="10887"/>
                  <a:pt x="12110" y="21599"/>
                  <a:pt x="12110" y="21599"/>
                </a:cubicBezTo>
                <a:close/>
                <a:moveTo>
                  <a:pt x="9489" y="5802"/>
                </a:moveTo>
                <a:lnTo>
                  <a:pt x="0" y="5802"/>
                </a:lnTo>
                <a:lnTo>
                  <a:pt x="0" y="9314"/>
                </a:lnTo>
                <a:lnTo>
                  <a:pt x="9489" y="9314"/>
                </a:lnTo>
                <a:cubicBezTo>
                  <a:pt x="9489" y="9314"/>
                  <a:pt x="9489" y="5802"/>
                  <a:pt x="9489" y="5802"/>
                </a:cubicBezTo>
                <a:close/>
                <a:moveTo>
                  <a:pt x="9489" y="21599"/>
                </a:moveTo>
                <a:lnTo>
                  <a:pt x="949" y="21599"/>
                </a:lnTo>
                <a:lnTo>
                  <a:pt x="949" y="10887"/>
                </a:lnTo>
                <a:lnTo>
                  <a:pt x="9489" y="10887"/>
                </a:lnTo>
                <a:cubicBezTo>
                  <a:pt x="9489" y="10887"/>
                  <a:pt x="9489" y="21599"/>
                  <a:pt x="9489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14613" y="8431213"/>
            <a:ext cx="1741487" cy="1741487"/>
            <a:chOff x="2614613" y="8431213"/>
            <a:chExt cx="1741487" cy="1741487"/>
          </a:xfrm>
        </p:grpSpPr>
        <p:sp>
          <p:nvSpPr>
            <p:cNvPr id="84993" name="AutoShape 1"/>
            <p:cNvSpPr>
              <a:spLocks/>
            </p:cNvSpPr>
            <p:nvPr/>
          </p:nvSpPr>
          <p:spPr bwMode="auto">
            <a:xfrm>
              <a:off x="2614613" y="84312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352800" y="8877300"/>
              <a:ext cx="1003234" cy="1255544"/>
            </a:xfrm>
            <a:custGeom>
              <a:avLst/>
              <a:gdLst>
                <a:gd name="connsiteX0" fmla="*/ 469771 w 1003234"/>
                <a:gd name="connsiteY0" fmla="*/ 0 h 1255544"/>
                <a:gd name="connsiteX1" fmla="*/ 987417 w 1003234"/>
                <a:gd name="connsiteY1" fmla="*/ 259133 h 1255544"/>
                <a:gd name="connsiteX2" fmla="*/ 999249 w 1003234"/>
                <a:gd name="connsiteY2" fmla="*/ 341110 h 1255544"/>
                <a:gd name="connsiteX3" fmla="*/ 748170 w 1003234"/>
                <a:gd name="connsiteY3" fmla="*/ 1040270 h 1255544"/>
                <a:gd name="connsiteX4" fmla="*/ 460114 w 1003234"/>
                <a:gd name="connsiteY4" fmla="*/ 1231568 h 1255544"/>
                <a:gd name="connsiteX5" fmla="*/ 391576 w 1003234"/>
                <a:gd name="connsiteY5" fmla="*/ 1255544 h 1255544"/>
                <a:gd name="connsiteX6" fmla="*/ 379623 w 1003234"/>
                <a:gd name="connsiteY6" fmla="*/ 1246580 h 1255544"/>
                <a:gd name="connsiteX7" fmla="*/ 0 w 1003234"/>
                <a:gd name="connsiteY7" fmla="*/ 964369 h 1255544"/>
                <a:gd name="connsiteX8" fmla="*/ 584041 w 1003234"/>
                <a:gd name="connsiteY8" fmla="*/ 727465 h 1255544"/>
                <a:gd name="connsiteX9" fmla="*/ 469771 w 1003234"/>
                <a:gd name="connsiteY9" fmla="*/ 0 h 125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234" h="1255544">
                  <a:moveTo>
                    <a:pt x="469771" y="0"/>
                  </a:moveTo>
                  <a:lnTo>
                    <a:pt x="987417" y="259133"/>
                  </a:lnTo>
                  <a:lnTo>
                    <a:pt x="999249" y="341110"/>
                  </a:lnTo>
                  <a:cubicBezTo>
                    <a:pt x="1023161" y="590866"/>
                    <a:pt x="939468" y="848972"/>
                    <a:pt x="748170" y="1040270"/>
                  </a:cubicBezTo>
                  <a:cubicBezTo>
                    <a:pt x="663149" y="1125291"/>
                    <a:pt x="564931" y="1189057"/>
                    <a:pt x="460114" y="1231568"/>
                  </a:cubicBezTo>
                  <a:lnTo>
                    <a:pt x="391576" y="1255544"/>
                  </a:lnTo>
                  <a:lnTo>
                    <a:pt x="379623" y="1246580"/>
                  </a:lnTo>
                  <a:cubicBezTo>
                    <a:pt x="253082" y="1152509"/>
                    <a:pt x="89916" y="1035206"/>
                    <a:pt x="0" y="964369"/>
                  </a:cubicBezTo>
                  <a:cubicBezTo>
                    <a:pt x="0" y="964369"/>
                    <a:pt x="350485" y="1059165"/>
                    <a:pt x="584041" y="727465"/>
                  </a:cubicBezTo>
                  <a:cubicBezTo>
                    <a:pt x="825272" y="384904"/>
                    <a:pt x="469771" y="0"/>
                    <a:pt x="469771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5019" name="AutoShape 27"/>
            <p:cNvSpPr>
              <a:spLocks/>
            </p:cNvSpPr>
            <p:nvPr/>
          </p:nvSpPr>
          <p:spPr bwMode="auto">
            <a:xfrm>
              <a:off x="2957513" y="87614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5027" name="AutoShape 35"/>
          <p:cNvSpPr>
            <a:spLocks/>
          </p:cNvSpPr>
          <p:nvPr/>
        </p:nvSpPr>
        <p:spPr bwMode="auto">
          <a:xfrm>
            <a:off x="3086100" y="8991600"/>
            <a:ext cx="735013" cy="717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020" y="14910"/>
                </a:moveTo>
                <a:lnTo>
                  <a:pt x="8020" y="21599"/>
                </a:lnTo>
                <a:lnTo>
                  <a:pt x="11100" y="17950"/>
                </a:lnTo>
                <a:cubicBezTo>
                  <a:pt x="11100" y="17950"/>
                  <a:pt x="8020" y="14910"/>
                  <a:pt x="8020" y="14910"/>
                </a:cubicBezTo>
                <a:close/>
                <a:moveTo>
                  <a:pt x="21600" y="0"/>
                </a:moveTo>
                <a:lnTo>
                  <a:pt x="16009" y="20532"/>
                </a:lnTo>
                <a:lnTo>
                  <a:pt x="8883" y="13611"/>
                </a:lnTo>
                <a:lnTo>
                  <a:pt x="15906" y="6018"/>
                </a:lnTo>
                <a:lnTo>
                  <a:pt x="6493" y="12683"/>
                </a:lnTo>
                <a:lnTo>
                  <a:pt x="0" y="11066"/>
                </a:lnTo>
                <a:cubicBezTo>
                  <a:pt x="0" y="11066"/>
                  <a:pt x="21600" y="0"/>
                  <a:pt x="21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06663" y="4494213"/>
            <a:ext cx="1741487" cy="1741487"/>
            <a:chOff x="2506663" y="4494213"/>
            <a:chExt cx="1741487" cy="1741487"/>
          </a:xfrm>
        </p:grpSpPr>
        <p:sp>
          <p:nvSpPr>
            <p:cNvPr id="85003" name="AutoShape 11"/>
            <p:cNvSpPr>
              <a:spLocks/>
            </p:cNvSpPr>
            <p:nvPr/>
          </p:nvSpPr>
          <p:spPr bwMode="auto">
            <a:xfrm>
              <a:off x="2506663" y="44942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5016" name="AutoShape 24"/>
            <p:cNvSpPr>
              <a:spLocks/>
            </p:cNvSpPr>
            <p:nvPr/>
          </p:nvSpPr>
          <p:spPr bwMode="auto">
            <a:xfrm>
              <a:off x="3236913" y="4938713"/>
              <a:ext cx="1009650" cy="1249362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5017" name="AutoShape 25"/>
            <p:cNvSpPr>
              <a:spLocks/>
            </p:cNvSpPr>
            <p:nvPr/>
          </p:nvSpPr>
          <p:spPr bwMode="auto">
            <a:xfrm>
              <a:off x="2836863" y="48244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5029" name="AutoShape 37"/>
          <p:cNvSpPr>
            <a:spLocks/>
          </p:cNvSpPr>
          <p:nvPr/>
        </p:nvSpPr>
        <p:spPr bwMode="auto">
          <a:xfrm>
            <a:off x="3060700" y="4965700"/>
            <a:ext cx="673100" cy="798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19" y="18996"/>
                </a:moveTo>
                <a:cubicBezTo>
                  <a:pt x="13919" y="20434"/>
                  <a:pt x="12536" y="21600"/>
                  <a:pt x="10830" y="21600"/>
                </a:cubicBezTo>
                <a:cubicBezTo>
                  <a:pt x="9125" y="21600"/>
                  <a:pt x="7743" y="20434"/>
                  <a:pt x="7743" y="18996"/>
                </a:cubicBezTo>
                <a:cubicBezTo>
                  <a:pt x="7743" y="18996"/>
                  <a:pt x="13919" y="18996"/>
                  <a:pt x="13919" y="18996"/>
                </a:cubicBezTo>
                <a:close/>
                <a:moveTo>
                  <a:pt x="10800" y="1134"/>
                </a:moveTo>
                <a:cubicBezTo>
                  <a:pt x="11306" y="1134"/>
                  <a:pt x="11718" y="1481"/>
                  <a:pt x="11718" y="1909"/>
                </a:cubicBezTo>
                <a:cubicBezTo>
                  <a:pt x="11718" y="2336"/>
                  <a:pt x="11306" y="2683"/>
                  <a:pt x="10800" y="2683"/>
                </a:cubicBezTo>
                <a:cubicBezTo>
                  <a:pt x="10293" y="2683"/>
                  <a:pt x="9881" y="2336"/>
                  <a:pt x="9881" y="1909"/>
                </a:cubicBezTo>
                <a:cubicBezTo>
                  <a:pt x="9881" y="1482"/>
                  <a:pt x="10293" y="1134"/>
                  <a:pt x="10800" y="1134"/>
                </a:cubicBezTo>
                <a:close/>
                <a:moveTo>
                  <a:pt x="14187" y="3550"/>
                </a:moveTo>
                <a:cubicBezTo>
                  <a:pt x="13492" y="3214"/>
                  <a:pt x="13062" y="2587"/>
                  <a:pt x="13063" y="1912"/>
                </a:cubicBezTo>
                <a:cubicBezTo>
                  <a:pt x="13063" y="1911"/>
                  <a:pt x="13063" y="1910"/>
                  <a:pt x="13063" y="1909"/>
                </a:cubicBezTo>
                <a:cubicBezTo>
                  <a:pt x="13063" y="854"/>
                  <a:pt x="12049" y="0"/>
                  <a:pt x="10800" y="0"/>
                </a:cubicBezTo>
                <a:cubicBezTo>
                  <a:pt x="9549" y="0"/>
                  <a:pt x="8535" y="854"/>
                  <a:pt x="8535" y="1909"/>
                </a:cubicBezTo>
                <a:cubicBezTo>
                  <a:pt x="8535" y="1910"/>
                  <a:pt x="8535" y="1911"/>
                  <a:pt x="8535" y="1912"/>
                </a:cubicBezTo>
                <a:cubicBezTo>
                  <a:pt x="8537" y="2588"/>
                  <a:pt x="8107" y="3214"/>
                  <a:pt x="7411" y="3550"/>
                </a:cubicBezTo>
                <a:cubicBezTo>
                  <a:pt x="2371" y="5990"/>
                  <a:pt x="5267" y="14093"/>
                  <a:pt x="0" y="15526"/>
                </a:cubicBezTo>
                <a:lnTo>
                  <a:pt x="0" y="17418"/>
                </a:lnTo>
                <a:lnTo>
                  <a:pt x="21599" y="17418"/>
                </a:lnTo>
                <a:lnTo>
                  <a:pt x="21599" y="15526"/>
                </a:lnTo>
                <a:cubicBezTo>
                  <a:pt x="16332" y="14093"/>
                  <a:pt x="19228" y="5990"/>
                  <a:pt x="14187" y="3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39" name="Picture 10" descr="browser i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00" y="5216478"/>
            <a:ext cx="113284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840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85400" y="3467100"/>
            <a:ext cx="4046538" cy="8551863"/>
            <a:chOff x="10185400" y="3467100"/>
            <a:chExt cx="4046538" cy="8551863"/>
          </a:xfrm>
        </p:grpSpPr>
        <p:sp>
          <p:nvSpPr>
            <p:cNvPr id="88066" name="AutoShape 2"/>
            <p:cNvSpPr>
              <a:spLocks/>
            </p:cNvSpPr>
            <p:nvPr/>
          </p:nvSpPr>
          <p:spPr bwMode="auto">
            <a:xfrm>
              <a:off x="10185400" y="5080000"/>
              <a:ext cx="539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69" name="AutoShape 5"/>
            <p:cNvSpPr>
              <a:spLocks/>
            </p:cNvSpPr>
            <p:nvPr/>
          </p:nvSpPr>
          <p:spPr bwMode="auto">
            <a:xfrm>
              <a:off x="10185400" y="5435600"/>
              <a:ext cx="539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65" name="AutoShape 1"/>
            <p:cNvSpPr>
              <a:spLocks/>
            </p:cNvSpPr>
            <p:nvPr/>
          </p:nvSpPr>
          <p:spPr bwMode="auto">
            <a:xfrm>
              <a:off x="10248900" y="3530600"/>
              <a:ext cx="3983038" cy="8488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67" name="AutoShape 3"/>
            <p:cNvSpPr>
              <a:spLocks/>
            </p:cNvSpPr>
            <p:nvPr/>
          </p:nvSpPr>
          <p:spPr bwMode="auto">
            <a:xfrm>
              <a:off x="10185400" y="4724400"/>
              <a:ext cx="53975" cy="263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68" name="AutoShape 4"/>
            <p:cNvSpPr>
              <a:spLocks/>
            </p:cNvSpPr>
            <p:nvPr/>
          </p:nvSpPr>
          <p:spPr bwMode="auto">
            <a:xfrm>
              <a:off x="10236200" y="3543300"/>
              <a:ext cx="3963988" cy="8466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254"/>
                  </a:moveTo>
                  <a:cubicBezTo>
                    <a:pt x="21600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600" y="20254"/>
                    <a:pt x="21600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0" name="AutoShape 6"/>
            <p:cNvSpPr>
              <a:spLocks/>
            </p:cNvSpPr>
            <p:nvPr/>
          </p:nvSpPr>
          <p:spPr bwMode="auto">
            <a:xfrm>
              <a:off x="13182600" y="3467100"/>
              <a:ext cx="514350" cy="68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1" name="AutoShape 7"/>
            <p:cNvSpPr>
              <a:spLocks/>
            </p:cNvSpPr>
            <p:nvPr/>
          </p:nvSpPr>
          <p:spPr bwMode="auto">
            <a:xfrm>
              <a:off x="11925300" y="11112500"/>
              <a:ext cx="652463" cy="6524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9"/>
                  </a:moveTo>
                  <a:cubicBezTo>
                    <a:pt x="21600" y="16763"/>
                    <a:pt x="16763" y="21600"/>
                    <a:pt x="10798" y="21600"/>
                  </a:cubicBezTo>
                  <a:cubicBezTo>
                    <a:pt x="4834" y="21600"/>
                    <a:pt x="0" y="16763"/>
                    <a:pt x="0" y="10799"/>
                  </a:cubicBezTo>
                  <a:cubicBezTo>
                    <a:pt x="0" y="4835"/>
                    <a:pt x="4834" y="0"/>
                    <a:pt x="10798" y="0"/>
                  </a:cubicBezTo>
                  <a:cubicBezTo>
                    <a:pt x="16763" y="0"/>
                    <a:pt x="21600" y="4835"/>
                    <a:pt x="21600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2" name="AutoShape 8"/>
            <p:cNvSpPr>
              <a:spLocks/>
            </p:cNvSpPr>
            <p:nvPr/>
          </p:nvSpPr>
          <p:spPr bwMode="auto">
            <a:xfrm>
              <a:off x="12192000" y="3860800"/>
              <a:ext cx="95250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7"/>
                  </a:moveTo>
                  <a:cubicBezTo>
                    <a:pt x="21600" y="16763"/>
                    <a:pt x="16769" y="21600"/>
                    <a:pt x="10800" y="21600"/>
                  </a:cubicBezTo>
                  <a:cubicBezTo>
                    <a:pt x="4836" y="21600"/>
                    <a:pt x="0" y="16763"/>
                    <a:pt x="0" y="10797"/>
                  </a:cubicBezTo>
                  <a:cubicBezTo>
                    <a:pt x="0" y="4833"/>
                    <a:pt x="4836" y="0"/>
                    <a:pt x="10800" y="0"/>
                  </a:cubicBezTo>
                  <a:cubicBezTo>
                    <a:pt x="16769" y="0"/>
                    <a:pt x="21600" y="4833"/>
                    <a:pt x="21600" y="10797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3" name="AutoShape 9"/>
            <p:cNvSpPr>
              <a:spLocks/>
            </p:cNvSpPr>
            <p:nvPr/>
          </p:nvSpPr>
          <p:spPr bwMode="auto">
            <a:xfrm>
              <a:off x="11887200" y="4191000"/>
              <a:ext cx="715963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56"/>
                    <a:pt x="20761" y="21599"/>
                    <a:pt x="19730" y="21599"/>
                  </a:cubicBezTo>
                  <a:lnTo>
                    <a:pt x="1868" y="21599"/>
                  </a:lnTo>
                  <a:cubicBezTo>
                    <a:pt x="837" y="21599"/>
                    <a:pt x="0" y="16756"/>
                    <a:pt x="0" y="10800"/>
                  </a:cubicBezTo>
                  <a:cubicBezTo>
                    <a:pt x="0" y="4841"/>
                    <a:pt x="837" y="0"/>
                    <a:pt x="1868" y="0"/>
                  </a:cubicBezTo>
                  <a:lnTo>
                    <a:pt x="19730" y="0"/>
                  </a:lnTo>
                  <a:cubicBezTo>
                    <a:pt x="20761" y="0"/>
                    <a:pt x="21599" y="4841"/>
                    <a:pt x="21599" y="10800"/>
                  </a:cubicBezTo>
                  <a:cubicBezTo>
                    <a:pt x="21599" y="10800"/>
                    <a:pt x="21599" y="10800"/>
                    <a:pt x="21599" y="10800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4" name="AutoShape 10"/>
            <p:cNvSpPr>
              <a:spLocks/>
            </p:cNvSpPr>
            <p:nvPr/>
          </p:nvSpPr>
          <p:spPr bwMode="auto">
            <a:xfrm>
              <a:off x="12141200" y="11353800"/>
              <a:ext cx="212725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6" name="AutoShape 12"/>
            <p:cNvSpPr>
              <a:spLocks/>
            </p:cNvSpPr>
            <p:nvPr/>
          </p:nvSpPr>
          <p:spPr bwMode="auto">
            <a:xfrm>
              <a:off x="11912600" y="11442700"/>
              <a:ext cx="663575" cy="3254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7"/>
                    <a:pt x="16670" y="21600"/>
                    <a:pt x="10806" y="21600"/>
                  </a:cubicBezTo>
                  <a:cubicBezTo>
                    <a:pt x="4942" y="21600"/>
                    <a:pt x="0" y="11927"/>
                    <a:pt x="0" y="0"/>
                  </a:cubicBezTo>
                  <a:cubicBezTo>
                    <a:pt x="9267" y="7539"/>
                    <a:pt x="13298" y="7287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6913" y="8583613"/>
            <a:ext cx="1741487" cy="1741487"/>
            <a:chOff x="7046913" y="8583613"/>
            <a:chExt cx="1741487" cy="1741487"/>
          </a:xfrm>
        </p:grpSpPr>
        <p:sp>
          <p:nvSpPr>
            <p:cNvPr id="88077" name="AutoShape 13"/>
            <p:cNvSpPr>
              <a:spLocks/>
            </p:cNvSpPr>
            <p:nvPr/>
          </p:nvSpPr>
          <p:spPr bwMode="auto">
            <a:xfrm>
              <a:off x="7046913" y="85836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78" name="AutoShape 14"/>
            <p:cNvSpPr>
              <a:spLocks/>
            </p:cNvSpPr>
            <p:nvPr/>
          </p:nvSpPr>
          <p:spPr bwMode="auto">
            <a:xfrm>
              <a:off x="7772400" y="90297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600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8079" name="AutoShape 15"/>
            <p:cNvSpPr>
              <a:spLocks/>
            </p:cNvSpPr>
            <p:nvPr/>
          </p:nvSpPr>
          <p:spPr bwMode="auto">
            <a:xfrm>
              <a:off x="7377113" y="89138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73363" y="4310063"/>
            <a:ext cx="1741487" cy="1741487"/>
            <a:chOff x="15473363" y="4310063"/>
            <a:chExt cx="1741487" cy="1741487"/>
          </a:xfrm>
        </p:grpSpPr>
        <p:sp>
          <p:nvSpPr>
            <p:cNvPr id="88085" name="AutoShape 21"/>
            <p:cNvSpPr>
              <a:spLocks/>
            </p:cNvSpPr>
            <p:nvPr/>
          </p:nvSpPr>
          <p:spPr bwMode="auto">
            <a:xfrm>
              <a:off x="15473363" y="431006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6203613" y="4748213"/>
              <a:ext cx="1011170" cy="1267516"/>
            </a:xfrm>
            <a:custGeom>
              <a:avLst/>
              <a:gdLst>
                <a:gd name="connsiteX0" fmla="*/ 470510 w 1011170"/>
                <a:gd name="connsiteY0" fmla="*/ 0 h 1267516"/>
                <a:gd name="connsiteX1" fmla="*/ 993519 w 1011170"/>
                <a:gd name="connsiteY1" fmla="*/ 259210 h 1267516"/>
                <a:gd name="connsiteX2" fmla="*/ 995229 w 1011170"/>
                <a:gd name="connsiteY2" fmla="*/ 266208 h 1267516"/>
                <a:gd name="connsiteX3" fmla="*/ 756107 w 1011170"/>
                <a:gd name="connsiteY3" fmla="*/ 1048207 h 1267516"/>
                <a:gd name="connsiteX4" fmla="*/ 388305 w 1011170"/>
                <a:gd name="connsiteY4" fmla="*/ 1267403 h 1267516"/>
                <a:gd name="connsiteX5" fmla="*/ 387843 w 1011170"/>
                <a:gd name="connsiteY5" fmla="*/ 1267516 h 1267516"/>
                <a:gd name="connsiteX6" fmla="*/ 0 w 1011170"/>
                <a:gd name="connsiteY6" fmla="*/ 965595 h 1267516"/>
                <a:gd name="connsiteX7" fmla="*/ 584959 w 1011170"/>
                <a:gd name="connsiteY7" fmla="*/ 728390 h 1267516"/>
                <a:gd name="connsiteX8" fmla="*/ 470510 w 1011170"/>
                <a:gd name="connsiteY8" fmla="*/ 0 h 12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170" h="1267516">
                  <a:moveTo>
                    <a:pt x="470510" y="0"/>
                  </a:moveTo>
                  <a:lnTo>
                    <a:pt x="993519" y="259210"/>
                  </a:lnTo>
                  <a:lnTo>
                    <a:pt x="995229" y="266208"/>
                  </a:lnTo>
                  <a:cubicBezTo>
                    <a:pt x="1048367" y="540621"/>
                    <a:pt x="968659" y="835654"/>
                    <a:pt x="756107" y="1048207"/>
                  </a:cubicBezTo>
                  <a:cubicBezTo>
                    <a:pt x="649831" y="1154484"/>
                    <a:pt x="522934" y="1227549"/>
                    <a:pt x="388305" y="1267403"/>
                  </a:cubicBezTo>
                  <a:lnTo>
                    <a:pt x="387843" y="1267516"/>
                  </a:lnTo>
                  <a:lnTo>
                    <a:pt x="0" y="965595"/>
                  </a:lnTo>
                  <a:cubicBezTo>
                    <a:pt x="0" y="965595"/>
                    <a:pt x="351036" y="1060512"/>
                    <a:pt x="584959" y="728390"/>
                  </a:cubicBezTo>
                  <a:cubicBezTo>
                    <a:pt x="826571" y="385394"/>
                    <a:pt x="470510" y="0"/>
                    <a:pt x="470510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8087" name="AutoShape 23"/>
            <p:cNvSpPr>
              <a:spLocks/>
            </p:cNvSpPr>
            <p:nvPr/>
          </p:nvSpPr>
          <p:spPr bwMode="auto">
            <a:xfrm>
              <a:off x="15803563" y="46339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555913" y="8863013"/>
            <a:ext cx="1741487" cy="1741487"/>
            <a:chOff x="15555913" y="8863013"/>
            <a:chExt cx="1741487" cy="1741487"/>
          </a:xfrm>
        </p:grpSpPr>
        <p:sp>
          <p:nvSpPr>
            <p:cNvPr id="88088" name="AutoShape 24"/>
            <p:cNvSpPr>
              <a:spLocks/>
            </p:cNvSpPr>
            <p:nvPr/>
          </p:nvSpPr>
          <p:spPr bwMode="auto">
            <a:xfrm>
              <a:off x="15555913" y="88630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102" name="AutoShape 38"/>
            <p:cNvSpPr>
              <a:spLocks/>
            </p:cNvSpPr>
            <p:nvPr/>
          </p:nvSpPr>
          <p:spPr bwMode="auto">
            <a:xfrm>
              <a:off x="16284932" y="9306272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8089" name="AutoShape 25"/>
            <p:cNvSpPr>
              <a:spLocks/>
            </p:cNvSpPr>
            <p:nvPr/>
          </p:nvSpPr>
          <p:spPr bwMode="auto">
            <a:xfrm>
              <a:off x="15886113" y="91932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34213" y="5194300"/>
            <a:ext cx="1741487" cy="1739900"/>
            <a:chOff x="7034213" y="5194300"/>
            <a:chExt cx="1741487" cy="1739900"/>
          </a:xfrm>
        </p:grpSpPr>
        <p:sp>
          <p:nvSpPr>
            <p:cNvPr id="88090" name="AutoShape 26"/>
            <p:cNvSpPr>
              <a:spLocks/>
            </p:cNvSpPr>
            <p:nvPr/>
          </p:nvSpPr>
          <p:spPr bwMode="auto">
            <a:xfrm>
              <a:off x="7034213" y="5194300"/>
              <a:ext cx="1741487" cy="17399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8091" name="AutoShape 27"/>
            <p:cNvSpPr>
              <a:spLocks/>
            </p:cNvSpPr>
            <p:nvPr/>
          </p:nvSpPr>
          <p:spPr bwMode="auto">
            <a:xfrm>
              <a:off x="7759700" y="56388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8092" name="AutoShape 28"/>
            <p:cNvSpPr>
              <a:spLocks/>
            </p:cNvSpPr>
            <p:nvPr/>
          </p:nvSpPr>
          <p:spPr bwMode="auto">
            <a:xfrm>
              <a:off x="7364413" y="55229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8075" name="AutoShape 11"/>
          <p:cNvSpPr>
            <a:spLocks/>
          </p:cNvSpPr>
          <p:nvPr/>
        </p:nvSpPr>
        <p:spPr bwMode="auto">
          <a:xfrm>
            <a:off x="10464800" y="4648200"/>
            <a:ext cx="3514725" cy="6242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0" y="21600"/>
                </a:lnTo>
                <a:lnTo>
                  <a:pt x="0" y="0"/>
                </a:lnTo>
                <a:lnTo>
                  <a:pt x="21599" y="0"/>
                </a:lnTo>
                <a:cubicBezTo>
                  <a:pt x="21599" y="0"/>
                  <a:pt x="21599" y="21600"/>
                  <a:pt x="21599" y="21600"/>
                </a:cubicBezTo>
                <a:close/>
              </a:path>
            </a:pathLst>
          </a:custGeom>
          <a:solidFill>
            <a:srgbClr val="1B23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081" name="AutoShape 17"/>
          <p:cNvSpPr>
            <a:spLocks/>
          </p:cNvSpPr>
          <p:nvPr/>
        </p:nvSpPr>
        <p:spPr bwMode="auto">
          <a:xfrm>
            <a:off x="1168400" y="5270500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condimentum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neque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ac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ullamcorper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8082" name="AutoShape 18"/>
          <p:cNvSpPr>
            <a:spLocks/>
          </p:cNvSpPr>
          <p:nvPr/>
        </p:nvSpPr>
        <p:spPr bwMode="auto">
          <a:xfrm>
            <a:off x="17602200" y="4387850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pulvinar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id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non.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8083" name="AutoShape 19"/>
          <p:cNvSpPr>
            <a:spLocks/>
          </p:cNvSpPr>
          <p:nvPr/>
        </p:nvSpPr>
        <p:spPr bwMode="auto">
          <a:xfrm>
            <a:off x="17614900" y="9188450"/>
            <a:ext cx="57150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magna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turpis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rutrum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malesuada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8084" name="AutoShape 20"/>
          <p:cNvSpPr>
            <a:spLocks/>
          </p:cNvSpPr>
          <p:nvPr/>
        </p:nvSpPr>
        <p:spPr bwMode="auto">
          <a:xfrm>
            <a:off x="1181100" y="8909050"/>
            <a:ext cx="54229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pharetra porta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dictum sit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88093" name="Picture 29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4648200"/>
            <a:ext cx="3514725" cy="62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03" name="AutoShape 39"/>
          <p:cNvSpPr>
            <a:spLocks/>
          </p:cNvSpPr>
          <p:nvPr/>
        </p:nvSpPr>
        <p:spPr bwMode="auto">
          <a:xfrm>
            <a:off x="7467600" y="5727700"/>
            <a:ext cx="735013" cy="717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020" y="14910"/>
                </a:moveTo>
                <a:lnTo>
                  <a:pt x="8020" y="21599"/>
                </a:lnTo>
                <a:lnTo>
                  <a:pt x="11100" y="17950"/>
                </a:lnTo>
                <a:cubicBezTo>
                  <a:pt x="11100" y="17950"/>
                  <a:pt x="8020" y="14910"/>
                  <a:pt x="8020" y="14910"/>
                </a:cubicBezTo>
                <a:close/>
                <a:moveTo>
                  <a:pt x="21600" y="0"/>
                </a:moveTo>
                <a:lnTo>
                  <a:pt x="16009" y="20532"/>
                </a:lnTo>
                <a:lnTo>
                  <a:pt x="8883" y="13611"/>
                </a:lnTo>
                <a:lnTo>
                  <a:pt x="15906" y="6018"/>
                </a:lnTo>
                <a:lnTo>
                  <a:pt x="6493" y="12683"/>
                </a:lnTo>
                <a:lnTo>
                  <a:pt x="0" y="11066"/>
                </a:lnTo>
                <a:cubicBezTo>
                  <a:pt x="0" y="11066"/>
                  <a:pt x="21600" y="0"/>
                  <a:pt x="21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104" name="AutoShape 40"/>
          <p:cNvSpPr>
            <a:spLocks/>
          </p:cNvSpPr>
          <p:nvPr/>
        </p:nvSpPr>
        <p:spPr bwMode="auto">
          <a:xfrm>
            <a:off x="7543800" y="9067800"/>
            <a:ext cx="779463" cy="693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4449"/>
                </a:moveTo>
                <a:cubicBezTo>
                  <a:pt x="0" y="13311"/>
                  <a:pt x="821" y="12389"/>
                  <a:pt x="1835" y="12389"/>
                </a:cubicBezTo>
                <a:lnTo>
                  <a:pt x="4373" y="12389"/>
                </a:lnTo>
                <a:lnTo>
                  <a:pt x="4373" y="21600"/>
                </a:lnTo>
                <a:lnTo>
                  <a:pt x="1835" y="21600"/>
                </a:lnTo>
                <a:cubicBezTo>
                  <a:pt x="821" y="21600"/>
                  <a:pt x="0" y="20677"/>
                  <a:pt x="0" y="19539"/>
                </a:cubicBezTo>
                <a:cubicBezTo>
                  <a:pt x="0" y="19539"/>
                  <a:pt x="0" y="14449"/>
                  <a:pt x="0" y="14449"/>
                </a:cubicBezTo>
                <a:close/>
                <a:moveTo>
                  <a:pt x="21599" y="14449"/>
                </a:moveTo>
                <a:cubicBezTo>
                  <a:pt x="21599" y="13311"/>
                  <a:pt x="20778" y="12389"/>
                  <a:pt x="19765" y="12389"/>
                </a:cubicBezTo>
                <a:lnTo>
                  <a:pt x="17225" y="12389"/>
                </a:lnTo>
                <a:lnTo>
                  <a:pt x="17225" y="21600"/>
                </a:lnTo>
                <a:lnTo>
                  <a:pt x="19765" y="21600"/>
                </a:lnTo>
                <a:cubicBezTo>
                  <a:pt x="20778" y="21600"/>
                  <a:pt x="21599" y="20677"/>
                  <a:pt x="21599" y="19539"/>
                </a:cubicBezTo>
                <a:cubicBezTo>
                  <a:pt x="21599" y="19539"/>
                  <a:pt x="21599" y="14449"/>
                  <a:pt x="21599" y="14449"/>
                </a:cubicBezTo>
                <a:close/>
                <a:moveTo>
                  <a:pt x="1461" y="10799"/>
                </a:moveTo>
                <a:cubicBezTo>
                  <a:pt x="1667" y="4724"/>
                  <a:pt x="5437" y="0"/>
                  <a:pt x="10800" y="0"/>
                </a:cubicBezTo>
                <a:cubicBezTo>
                  <a:pt x="16162" y="0"/>
                  <a:pt x="19931" y="4724"/>
                  <a:pt x="20138" y="10799"/>
                </a:cubicBezTo>
                <a:lnTo>
                  <a:pt x="18542" y="10799"/>
                </a:lnTo>
                <a:cubicBezTo>
                  <a:pt x="18312" y="5831"/>
                  <a:pt x="14815" y="2999"/>
                  <a:pt x="10800" y="3008"/>
                </a:cubicBezTo>
                <a:cubicBezTo>
                  <a:pt x="6784" y="2999"/>
                  <a:pt x="3287" y="5831"/>
                  <a:pt x="3057" y="10799"/>
                </a:cubicBezTo>
                <a:cubicBezTo>
                  <a:pt x="3057" y="10799"/>
                  <a:pt x="1461" y="10799"/>
                  <a:pt x="1461" y="10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105" name="AutoShape 41"/>
          <p:cNvSpPr>
            <a:spLocks/>
          </p:cNvSpPr>
          <p:nvPr/>
        </p:nvSpPr>
        <p:spPr bwMode="auto">
          <a:xfrm>
            <a:off x="16027400" y="4775200"/>
            <a:ext cx="673100" cy="798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19" y="18996"/>
                </a:moveTo>
                <a:cubicBezTo>
                  <a:pt x="13919" y="20434"/>
                  <a:pt x="12536" y="21600"/>
                  <a:pt x="10830" y="21600"/>
                </a:cubicBezTo>
                <a:cubicBezTo>
                  <a:pt x="9125" y="21600"/>
                  <a:pt x="7743" y="20434"/>
                  <a:pt x="7743" y="18996"/>
                </a:cubicBezTo>
                <a:cubicBezTo>
                  <a:pt x="7743" y="18996"/>
                  <a:pt x="13919" y="18996"/>
                  <a:pt x="13919" y="18996"/>
                </a:cubicBezTo>
                <a:close/>
                <a:moveTo>
                  <a:pt x="10800" y="1134"/>
                </a:moveTo>
                <a:cubicBezTo>
                  <a:pt x="11306" y="1134"/>
                  <a:pt x="11718" y="1481"/>
                  <a:pt x="11718" y="1909"/>
                </a:cubicBezTo>
                <a:cubicBezTo>
                  <a:pt x="11718" y="2336"/>
                  <a:pt x="11306" y="2683"/>
                  <a:pt x="10800" y="2683"/>
                </a:cubicBezTo>
                <a:cubicBezTo>
                  <a:pt x="10293" y="2683"/>
                  <a:pt x="9881" y="2336"/>
                  <a:pt x="9881" y="1909"/>
                </a:cubicBezTo>
                <a:cubicBezTo>
                  <a:pt x="9881" y="1482"/>
                  <a:pt x="10293" y="1134"/>
                  <a:pt x="10800" y="1134"/>
                </a:cubicBezTo>
                <a:close/>
                <a:moveTo>
                  <a:pt x="14187" y="3550"/>
                </a:moveTo>
                <a:cubicBezTo>
                  <a:pt x="13492" y="3214"/>
                  <a:pt x="13062" y="2587"/>
                  <a:pt x="13063" y="1912"/>
                </a:cubicBezTo>
                <a:cubicBezTo>
                  <a:pt x="13063" y="1911"/>
                  <a:pt x="13063" y="1910"/>
                  <a:pt x="13063" y="1909"/>
                </a:cubicBezTo>
                <a:cubicBezTo>
                  <a:pt x="13063" y="854"/>
                  <a:pt x="12049" y="0"/>
                  <a:pt x="10800" y="0"/>
                </a:cubicBezTo>
                <a:cubicBezTo>
                  <a:pt x="9549" y="0"/>
                  <a:pt x="8535" y="854"/>
                  <a:pt x="8535" y="1909"/>
                </a:cubicBezTo>
                <a:cubicBezTo>
                  <a:pt x="8535" y="1910"/>
                  <a:pt x="8535" y="1911"/>
                  <a:pt x="8535" y="1912"/>
                </a:cubicBezTo>
                <a:cubicBezTo>
                  <a:pt x="8537" y="2588"/>
                  <a:pt x="8107" y="3214"/>
                  <a:pt x="7411" y="3550"/>
                </a:cubicBezTo>
                <a:cubicBezTo>
                  <a:pt x="2371" y="5990"/>
                  <a:pt x="5267" y="14093"/>
                  <a:pt x="0" y="15526"/>
                </a:cubicBezTo>
                <a:lnTo>
                  <a:pt x="0" y="17418"/>
                </a:lnTo>
                <a:lnTo>
                  <a:pt x="21599" y="17418"/>
                </a:lnTo>
                <a:lnTo>
                  <a:pt x="21599" y="15526"/>
                </a:lnTo>
                <a:cubicBezTo>
                  <a:pt x="16332" y="14093"/>
                  <a:pt x="19228" y="5990"/>
                  <a:pt x="14187" y="3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106" name="AutoShape 42"/>
          <p:cNvSpPr>
            <a:spLocks/>
          </p:cNvSpPr>
          <p:nvPr/>
        </p:nvSpPr>
        <p:spPr bwMode="auto">
          <a:xfrm>
            <a:off x="16103600" y="9347200"/>
            <a:ext cx="706438" cy="706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9" y="0"/>
                </a:moveTo>
                <a:cubicBezTo>
                  <a:pt x="8890" y="0"/>
                  <a:pt x="10227" y="3305"/>
                  <a:pt x="10891" y="4753"/>
                </a:cubicBezTo>
                <a:cubicBezTo>
                  <a:pt x="10891" y="4753"/>
                  <a:pt x="8103" y="4753"/>
                  <a:pt x="6111" y="4753"/>
                </a:cubicBezTo>
                <a:cubicBezTo>
                  <a:pt x="2791" y="4753"/>
                  <a:pt x="2756" y="0"/>
                  <a:pt x="6089" y="0"/>
                </a:cubicBezTo>
                <a:close/>
                <a:moveTo>
                  <a:pt x="6561" y="1572"/>
                </a:moveTo>
                <a:cubicBezTo>
                  <a:pt x="5448" y="1572"/>
                  <a:pt x="5395" y="3443"/>
                  <a:pt x="6846" y="3443"/>
                </a:cubicBezTo>
                <a:lnTo>
                  <a:pt x="8787" y="3443"/>
                </a:lnTo>
                <a:cubicBezTo>
                  <a:pt x="8085" y="2376"/>
                  <a:pt x="7420" y="1572"/>
                  <a:pt x="6561" y="1572"/>
                </a:cubicBezTo>
                <a:close/>
                <a:moveTo>
                  <a:pt x="15694" y="0"/>
                </a:moveTo>
                <a:cubicBezTo>
                  <a:pt x="19026" y="0"/>
                  <a:pt x="18991" y="4753"/>
                  <a:pt x="15671" y="4753"/>
                </a:cubicBezTo>
                <a:cubicBezTo>
                  <a:pt x="13678" y="4753"/>
                  <a:pt x="10891" y="4753"/>
                  <a:pt x="10891" y="4753"/>
                </a:cubicBezTo>
                <a:cubicBezTo>
                  <a:pt x="11556" y="3305"/>
                  <a:pt x="12892" y="0"/>
                  <a:pt x="15694" y="0"/>
                </a:cubicBezTo>
                <a:close/>
                <a:moveTo>
                  <a:pt x="12995" y="3443"/>
                </a:moveTo>
                <a:lnTo>
                  <a:pt x="14937" y="3443"/>
                </a:lnTo>
                <a:cubicBezTo>
                  <a:pt x="16387" y="3443"/>
                  <a:pt x="16334" y="1572"/>
                  <a:pt x="15222" y="1572"/>
                </a:cubicBezTo>
                <a:cubicBezTo>
                  <a:pt x="14362" y="1572"/>
                  <a:pt x="13698" y="2376"/>
                  <a:pt x="12995" y="3443"/>
                </a:cubicBezTo>
                <a:close/>
                <a:moveTo>
                  <a:pt x="12110" y="5802"/>
                </a:moveTo>
                <a:lnTo>
                  <a:pt x="12110" y="9314"/>
                </a:lnTo>
                <a:lnTo>
                  <a:pt x="21599" y="9314"/>
                </a:lnTo>
                <a:lnTo>
                  <a:pt x="21599" y="5802"/>
                </a:lnTo>
                <a:cubicBezTo>
                  <a:pt x="21599" y="5802"/>
                  <a:pt x="12110" y="5802"/>
                  <a:pt x="12110" y="5802"/>
                </a:cubicBezTo>
                <a:close/>
                <a:moveTo>
                  <a:pt x="12110" y="21599"/>
                </a:moveTo>
                <a:lnTo>
                  <a:pt x="20649" y="21599"/>
                </a:lnTo>
                <a:lnTo>
                  <a:pt x="20649" y="10887"/>
                </a:lnTo>
                <a:lnTo>
                  <a:pt x="12110" y="10887"/>
                </a:lnTo>
                <a:cubicBezTo>
                  <a:pt x="12110" y="10887"/>
                  <a:pt x="12110" y="21599"/>
                  <a:pt x="12110" y="21599"/>
                </a:cubicBezTo>
                <a:close/>
                <a:moveTo>
                  <a:pt x="9489" y="5802"/>
                </a:moveTo>
                <a:lnTo>
                  <a:pt x="0" y="5802"/>
                </a:lnTo>
                <a:lnTo>
                  <a:pt x="0" y="9314"/>
                </a:lnTo>
                <a:lnTo>
                  <a:pt x="9489" y="9314"/>
                </a:lnTo>
                <a:cubicBezTo>
                  <a:pt x="9489" y="9314"/>
                  <a:pt x="9489" y="5802"/>
                  <a:pt x="9489" y="5802"/>
                </a:cubicBezTo>
                <a:close/>
                <a:moveTo>
                  <a:pt x="9489" y="21599"/>
                </a:moveTo>
                <a:lnTo>
                  <a:pt x="949" y="21599"/>
                </a:lnTo>
                <a:lnTo>
                  <a:pt x="949" y="10887"/>
                </a:lnTo>
                <a:lnTo>
                  <a:pt x="9489" y="10887"/>
                </a:lnTo>
                <a:cubicBezTo>
                  <a:pt x="9489" y="10887"/>
                  <a:pt x="9489" y="21599"/>
                  <a:pt x="9489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Application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8094" name="AutoShape 30"/>
          <p:cNvSpPr>
            <a:spLocks/>
          </p:cNvSpPr>
          <p:nvPr/>
        </p:nvSpPr>
        <p:spPr bwMode="auto">
          <a:xfrm>
            <a:off x="13238163" y="5211763"/>
            <a:ext cx="2336800" cy="1117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14932" y="0"/>
                </a:lnTo>
                <a:lnTo>
                  <a:pt x="14932" y="21599"/>
                </a:lnTo>
                <a:lnTo>
                  <a:pt x="0" y="21599"/>
                </a:ln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8095" name="AutoShape 31"/>
          <p:cNvSpPr>
            <a:spLocks/>
          </p:cNvSpPr>
          <p:nvPr/>
        </p:nvSpPr>
        <p:spPr bwMode="auto">
          <a:xfrm>
            <a:off x="13042900" y="62357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>
            <a:off x="13420725" y="9771063"/>
            <a:ext cx="2143125" cy="0"/>
          </a:xfrm>
          <a:prstGeom prst="lin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8097" name="AutoShape 33"/>
          <p:cNvSpPr>
            <a:spLocks/>
          </p:cNvSpPr>
          <p:nvPr/>
        </p:nvSpPr>
        <p:spPr bwMode="auto">
          <a:xfrm>
            <a:off x="13220700" y="96647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098" name="AutoShape 34"/>
          <p:cNvSpPr>
            <a:spLocks/>
          </p:cNvSpPr>
          <p:nvPr/>
        </p:nvSpPr>
        <p:spPr bwMode="auto">
          <a:xfrm>
            <a:off x="8777288" y="8289925"/>
            <a:ext cx="2255837" cy="1127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324" y="21600"/>
                </a:lnTo>
                <a:lnTo>
                  <a:pt x="6324" y="0"/>
                </a:lnTo>
                <a:lnTo>
                  <a:pt x="21599" y="0"/>
                </a:ln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8099" name="AutoShape 35"/>
          <p:cNvSpPr>
            <a:spLocks/>
          </p:cNvSpPr>
          <p:nvPr/>
        </p:nvSpPr>
        <p:spPr bwMode="auto">
          <a:xfrm>
            <a:off x="11049000" y="81915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8100" name="AutoShape 36"/>
          <p:cNvSpPr>
            <a:spLocks/>
          </p:cNvSpPr>
          <p:nvPr/>
        </p:nvSpPr>
        <p:spPr bwMode="auto">
          <a:xfrm>
            <a:off x="8761413" y="6097588"/>
            <a:ext cx="3292475" cy="11382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4333" y="21600"/>
                </a:lnTo>
                <a:lnTo>
                  <a:pt x="4333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8101" name="AutoShape 37"/>
          <p:cNvSpPr>
            <a:spLocks/>
          </p:cNvSpPr>
          <p:nvPr/>
        </p:nvSpPr>
        <p:spPr bwMode="auto">
          <a:xfrm>
            <a:off x="12065000" y="71374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096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4800" y="4038600"/>
            <a:ext cx="11049000" cy="6056313"/>
            <a:chOff x="1574800" y="4038600"/>
            <a:chExt cx="11049000" cy="6056313"/>
          </a:xfrm>
        </p:grpSpPr>
        <p:sp>
          <p:nvSpPr>
            <p:cNvPr id="89089" name="AutoShape 1"/>
            <p:cNvSpPr>
              <a:spLocks/>
            </p:cNvSpPr>
            <p:nvPr/>
          </p:nvSpPr>
          <p:spPr bwMode="auto">
            <a:xfrm>
              <a:off x="1574800" y="9766300"/>
              <a:ext cx="11047413" cy="328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999" y="0"/>
                  </a:moveTo>
                  <a:lnTo>
                    <a:pt x="20988" y="0"/>
                  </a:lnTo>
                  <a:lnTo>
                    <a:pt x="611" y="0"/>
                  </a:lnTo>
                  <a:lnTo>
                    <a:pt x="600" y="0"/>
                  </a:lnTo>
                  <a:cubicBezTo>
                    <a:pt x="268" y="0"/>
                    <a:pt x="0" y="4463"/>
                    <a:pt x="0" y="9970"/>
                  </a:cubicBezTo>
                  <a:lnTo>
                    <a:pt x="0" y="11632"/>
                  </a:lnTo>
                  <a:cubicBezTo>
                    <a:pt x="0" y="17137"/>
                    <a:pt x="268" y="21600"/>
                    <a:pt x="600" y="21600"/>
                  </a:cubicBezTo>
                  <a:lnTo>
                    <a:pt x="611" y="21600"/>
                  </a:lnTo>
                  <a:lnTo>
                    <a:pt x="20988" y="21600"/>
                  </a:lnTo>
                  <a:lnTo>
                    <a:pt x="20999" y="21600"/>
                  </a:lnTo>
                  <a:cubicBezTo>
                    <a:pt x="21331" y="21600"/>
                    <a:pt x="21599" y="17137"/>
                    <a:pt x="21599" y="11632"/>
                  </a:cubicBezTo>
                  <a:lnTo>
                    <a:pt x="21599" y="9970"/>
                  </a:lnTo>
                  <a:cubicBezTo>
                    <a:pt x="21599" y="4463"/>
                    <a:pt x="21331" y="0"/>
                    <a:pt x="20999" y="0"/>
                  </a:cubicBezTo>
                  <a:close/>
                </a:path>
              </a:pathLst>
            </a:custGeom>
            <a:solidFill>
              <a:srgbClr val="B4B6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090" name="AutoShape 2"/>
            <p:cNvSpPr>
              <a:spLocks/>
            </p:cNvSpPr>
            <p:nvPr/>
          </p:nvSpPr>
          <p:spPr bwMode="auto">
            <a:xfrm>
              <a:off x="2836863" y="4038600"/>
              <a:ext cx="8585200" cy="5810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453"/>
                  </a:moveTo>
                  <a:cubicBezTo>
                    <a:pt x="21600" y="21086"/>
                    <a:pt x="21251" y="21600"/>
                    <a:pt x="20820" y="21600"/>
                  </a:cubicBezTo>
                  <a:lnTo>
                    <a:pt x="779" y="21600"/>
                  </a:lnTo>
                  <a:cubicBezTo>
                    <a:pt x="348" y="21600"/>
                    <a:pt x="0" y="21086"/>
                    <a:pt x="0" y="20453"/>
                  </a:cubicBezTo>
                  <a:lnTo>
                    <a:pt x="0" y="1146"/>
                  </a:lnTo>
                  <a:cubicBezTo>
                    <a:pt x="0" y="513"/>
                    <a:pt x="348" y="0"/>
                    <a:pt x="779" y="0"/>
                  </a:cubicBezTo>
                  <a:lnTo>
                    <a:pt x="20820" y="0"/>
                  </a:lnTo>
                  <a:cubicBezTo>
                    <a:pt x="21251" y="0"/>
                    <a:pt x="21600" y="513"/>
                    <a:pt x="21600" y="1146"/>
                  </a:cubicBezTo>
                  <a:cubicBezTo>
                    <a:pt x="21600" y="1146"/>
                    <a:pt x="21600" y="20453"/>
                    <a:pt x="21600" y="20453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092" name="AutoShape 4"/>
            <p:cNvSpPr>
              <a:spLocks/>
            </p:cNvSpPr>
            <p:nvPr/>
          </p:nvSpPr>
          <p:spPr bwMode="auto">
            <a:xfrm>
              <a:off x="7107238" y="4106863"/>
              <a:ext cx="146050" cy="14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4"/>
                  </a:moveTo>
                  <a:cubicBezTo>
                    <a:pt x="21600" y="16761"/>
                    <a:pt x="16755" y="21600"/>
                    <a:pt x="10791" y="21600"/>
                  </a:cubicBezTo>
                  <a:cubicBezTo>
                    <a:pt x="4831" y="21600"/>
                    <a:pt x="0" y="16761"/>
                    <a:pt x="0" y="10794"/>
                  </a:cubicBezTo>
                  <a:cubicBezTo>
                    <a:pt x="0" y="4832"/>
                    <a:pt x="4831" y="0"/>
                    <a:pt x="10791" y="0"/>
                  </a:cubicBezTo>
                  <a:cubicBezTo>
                    <a:pt x="16755" y="0"/>
                    <a:pt x="21600" y="4832"/>
                    <a:pt x="21600" y="10794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116" name="AutoShape 28"/>
            <p:cNvSpPr>
              <a:spLocks/>
            </p:cNvSpPr>
            <p:nvPr/>
          </p:nvSpPr>
          <p:spPr bwMode="auto">
            <a:xfrm>
              <a:off x="1574800" y="9756775"/>
              <a:ext cx="11049000" cy="17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ubicBezTo>
                    <a:pt x="0" y="215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9091" name="AutoShape 3"/>
          <p:cNvSpPr>
            <a:spLocks/>
          </p:cNvSpPr>
          <p:nvPr/>
        </p:nvSpPr>
        <p:spPr bwMode="auto">
          <a:xfrm>
            <a:off x="3168650" y="4279900"/>
            <a:ext cx="7904163" cy="509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DCDEE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9097" name="AutoShape 9"/>
          <p:cNvSpPr>
            <a:spLocks/>
          </p:cNvSpPr>
          <p:nvPr/>
        </p:nvSpPr>
        <p:spPr bwMode="auto">
          <a:xfrm>
            <a:off x="16344900" y="3746500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pulvinar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id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non.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9098" name="AutoShape 10"/>
          <p:cNvSpPr>
            <a:spLocks/>
          </p:cNvSpPr>
          <p:nvPr/>
        </p:nvSpPr>
        <p:spPr bwMode="auto">
          <a:xfrm>
            <a:off x="16344900" y="5980113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magna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turpis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rutrum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malesuada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89099" name="AutoShape 11"/>
          <p:cNvSpPr>
            <a:spLocks/>
          </p:cNvSpPr>
          <p:nvPr/>
        </p:nvSpPr>
        <p:spPr bwMode="auto">
          <a:xfrm>
            <a:off x="16344900" y="8159750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condimentum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neque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ac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ullamcorper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89063" y="3668713"/>
            <a:ext cx="1741487" cy="1741487"/>
            <a:chOff x="14089063" y="3668713"/>
            <a:chExt cx="1741487" cy="1741487"/>
          </a:xfrm>
        </p:grpSpPr>
        <p:sp>
          <p:nvSpPr>
            <p:cNvPr id="89100" name="AutoShape 12"/>
            <p:cNvSpPr>
              <a:spLocks/>
            </p:cNvSpPr>
            <p:nvPr/>
          </p:nvSpPr>
          <p:spPr bwMode="auto">
            <a:xfrm>
              <a:off x="14089063" y="36687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101" name="AutoShape 13"/>
            <p:cNvSpPr>
              <a:spLocks/>
            </p:cNvSpPr>
            <p:nvPr/>
          </p:nvSpPr>
          <p:spPr bwMode="auto">
            <a:xfrm>
              <a:off x="14818518" y="4122737"/>
              <a:ext cx="1009650" cy="1249362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9102" name="AutoShape 14"/>
            <p:cNvSpPr>
              <a:spLocks/>
            </p:cNvSpPr>
            <p:nvPr/>
          </p:nvSpPr>
          <p:spPr bwMode="auto">
            <a:xfrm>
              <a:off x="14406563" y="39989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pic>
        <p:nvPicPr>
          <p:cNvPr id="89106" name="Picture 18" descr="browser-i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275138"/>
            <a:ext cx="7962900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14" name="AutoShape 26"/>
          <p:cNvSpPr>
            <a:spLocks/>
          </p:cNvSpPr>
          <p:nvPr/>
        </p:nvSpPr>
        <p:spPr bwMode="auto">
          <a:xfrm>
            <a:off x="14643100" y="4140200"/>
            <a:ext cx="673100" cy="798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19" y="18996"/>
                </a:moveTo>
                <a:cubicBezTo>
                  <a:pt x="13919" y="20434"/>
                  <a:pt x="12536" y="21600"/>
                  <a:pt x="10830" y="21600"/>
                </a:cubicBezTo>
                <a:cubicBezTo>
                  <a:pt x="9125" y="21600"/>
                  <a:pt x="7743" y="20434"/>
                  <a:pt x="7743" y="18996"/>
                </a:cubicBezTo>
                <a:cubicBezTo>
                  <a:pt x="7743" y="18996"/>
                  <a:pt x="13919" y="18996"/>
                  <a:pt x="13919" y="18996"/>
                </a:cubicBezTo>
                <a:close/>
                <a:moveTo>
                  <a:pt x="10800" y="1134"/>
                </a:moveTo>
                <a:cubicBezTo>
                  <a:pt x="11306" y="1134"/>
                  <a:pt x="11718" y="1481"/>
                  <a:pt x="11718" y="1909"/>
                </a:cubicBezTo>
                <a:cubicBezTo>
                  <a:pt x="11718" y="2336"/>
                  <a:pt x="11306" y="2683"/>
                  <a:pt x="10800" y="2683"/>
                </a:cubicBezTo>
                <a:cubicBezTo>
                  <a:pt x="10293" y="2683"/>
                  <a:pt x="9881" y="2336"/>
                  <a:pt x="9881" y="1909"/>
                </a:cubicBezTo>
                <a:cubicBezTo>
                  <a:pt x="9881" y="1482"/>
                  <a:pt x="10293" y="1134"/>
                  <a:pt x="10800" y="1134"/>
                </a:cubicBezTo>
                <a:close/>
                <a:moveTo>
                  <a:pt x="14187" y="3550"/>
                </a:moveTo>
                <a:cubicBezTo>
                  <a:pt x="13492" y="3214"/>
                  <a:pt x="13062" y="2587"/>
                  <a:pt x="13063" y="1912"/>
                </a:cubicBezTo>
                <a:cubicBezTo>
                  <a:pt x="13063" y="1911"/>
                  <a:pt x="13063" y="1910"/>
                  <a:pt x="13063" y="1909"/>
                </a:cubicBezTo>
                <a:cubicBezTo>
                  <a:pt x="13063" y="854"/>
                  <a:pt x="12049" y="0"/>
                  <a:pt x="10800" y="0"/>
                </a:cubicBezTo>
                <a:cubicBezTo>
                  <a:pt x="9549" y="0"/>
                  <a:pt x="8535" y="854"/>
                  <a:pt x="8535" y="1909"/>
                </a:cubicBezTo>
                <a:cubicBezTo>
                  <a:pt x="8535" y="1910"/>
                  <a:pt x="8535" y="1911"/>
                  <a:pt x="8535" y="1912"/>
                </a:cubicBezTo>
                <a:cubicBezTo>
                  <a:pt x="8537" y="2588"/>
                  <a:pt x="8107" y="3214"/>
                  <a:pt x="7411" y="3550"/>
                </a:cubicBezTo>
                <a:cubicBezTo>
                  <a:pt x="2371" y="5990"/>
                  <a:pt x="5267" y="14093"/>
                  <a:pt x="0" y="15526"/>
                </a:cubicBezTo>
                <a:lnTo>
                  <a:pt x="0" y="17418"/>
                </a:lnTo>
                <a:lnTo>
                  <a:pt x="21599" y="17418"/>
                </a:lnTo>
                <a:lnTo>
                  <a:pt x="21599" y="15526"/>
                </a:lnTo>
                <a:cubicBezTo>
                  <a:pt x="16332" y="14093"/>
                  <a:pt x="19228" y="5990"/>
                  <a:pt x="14187" y="3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Web application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18644" y="4275138"/>
            <a:ext cx="7954169" cy="5078412"/>
          </a:xfrm>
        </p:spPr>
      </p:sp>
      <p:grpSp>
        <p:nvGrpSpPr>
          <p:cNvPr id="6" name="Group 5"/>
          <p:cNvGrpSpPr/>
          <p:nvPr/>
        </p:nvGrpSpPr>
        <p:grpSpPr>
          <a:xfrm>
            <a:off x="14082713" y="5903913"/>
            <a:ext cx="1741487" cy="1741487"/>
            <a:chOff x="14082713" y="5903913"/>
            <a:chExt cx="1741487" cy="1741487"/>
          </a:xfrm>
        </p:grpSpPr>
        <p:sp>
          <p:nvSpPr>
            <p:cNvPr id="89093" name="AutoShape 5"/>
            <p:cNvSpPr>
              <a:spLocks/>
            </p:cNvSpPr>
            <p:nvPr/>
          </p:nvSpPr>
          <p:spPr bwMode="auto">
            <a:xfrm>
              <a:off x="14082713" y="59039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094" name="AutoShape 6"/>
            <p:cNvSpPr>
              <a:spLocks/>
            </p:cNvSpPr>
            <p:nvPr/>
          </p:nvSpPr>
          <p:spPr bwMode="auto">
            <a:xfrm>
              <a:off x="14808200" y="63500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9095" name="AutoShape 7"/>
            <p:cNvSpPr>
              <a:spLocks/>
            </p:cNvSpPr>
            <p:nvPr/>
          </p:nvSpPr>
          <p:spPr bwMode="auto">
            <a:xfrm>
              <a:off x="14412913" y="62341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82713" y="8081963"/>
            <a:ext cx="1741487" cy="1741487"/>
            <a:chOff x="14082713" y="8081963"/>
            <a:chExt cx="1741487" cy="1741487"/>
          </a:xfrm>
        </p:grpSpPr>
        <p:sp>
          <p:nvSpPr>
            <p:cNvPr id="89103" name="AutoShape 15"/>
            <p:cNvSpPr>
              <a:spLocks/>
            </p:cNvSpPr>
            <p:nvPr/>
          </p:nvSpPr>
          <p:spPr bwMode="auto">
            <a:xfrm>
              <a:off x="14082713" y="808196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104" name="AutoShape 16"/>
            <p:cNvSpPr>
              <a:spLocks/>
            </p:cNvSpPr>
            <p:nvPr/>
          </p:nvSpPr>
          <p:spPr bwMode="auto">
            <a:xfrm>
              <a:off x="14808200" y="85344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9105" name="AutoShape 17"/>
            <p:cNvSpPr>
              <a:spLocks/>
            </p:cNvSpPr>
            <p:nvPr/>
          </p:nvSpPr>
          <p:spPr bwMode="auto">
            <a:xfrm>
              <a:off x="14412913" y="84185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89107" name="Line 19"/>
          <p:cNvSpPr>
            <a:spLocks noChangeShapeType="1"/>
          </p:cNvSpPr>
          <p:nvPr/>
        </p:nvSpPr>
        <p:spPr bwMode="auto">
          <a:xfrm flipH="1" flipV="1">
            <a:off x="9256713" y="6767513"/>
            <a:ext cx="4827587" cy="1587"/>
          </a:xfrm>
          <a:prstGeom prst="lin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9108" name="AutoShape 20"/>
          <p:cNvSpPr>
            <a:spLocks/>
          </p:cNvSpPr>
          <p:nvPr/>
        </p:nvSpPr>
        <p:spPr bwMode="auto">
          <a:xfrm>
            <a:off x="9055100" y="66675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9109" name="AutoShape 21"/>
          <p:cNvSpPr>
            <a:spLocks/>
          </p:cNvSpPr>
          <p:nvPr/>
        </p:nvSpPr>
        <p:spPr bwMode="auto">
          <a:xfrm>
            <a:off x="8229600" y="4519613"/>
            <a:ext cx="5930900" cy="850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12812" y="21599"/>
                </a:lnTo>
                <a:lnTo>
                  <a:pt x="12812" y="0"/>
                </a:lnTo>
                <a:lnTo>
                  <a:pt x="21599" y="0"/>
                </a:ln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9110" name="AutoShape 22"/>
          <p:cNvSpPr>
            <a:spLocks/>
          </p:cNvSpPr>
          <p:nvPr/>
        </p:nvSpPr>
        <p:spPr bwMode="auto">
          <a:xfrm>
            <a:off x="8026400" y="52578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9111" name="AutoShape 23"/>
          <p:cNvSpPr>
            <a:spLocks/>
          </p:cNvSpPr>
          <p:nvPr/>
        </p:nvSpPr>
        <p:spPr bwMode="auto">
          <a:xfrm>
            <a:off x="9345613" y="8077200"/>
            <a:ext cx="4827587" cy="86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11027" y="21600"/>
                </a:lnTo>
                <a:lnTo>
                  <a:pt x="11027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9112" name="AutoShape 24"/>
          <p:cNvSpPr>
            <a:spLocks/>
          </p:cNvSpPr>
          <p:nvPr/>
        </p:nvSpPr>
        <p:spPr bwMode="auto">
          <a:xfrm>
            <a:off x="9156700" y="79883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9113" name="AutoShape 25"/>
          <p:cNvSpPr>
            <a:spLocks/>
          </p:cNvSpPr>
          <p:nvPr/>
        </p:nvSpPr>
        <p:spPr bwMode="auto">
          <a:xfrm>
            <a:off x="14541500" y="8636000"/>
            <a:ext cx="735013" cy="717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020" y="14910"/>
                </a:moveTo>
                <a:lnTo>
                  <a:pt x="8020" y="21599"/>
                </a:lnTo>
                <a:lnTo>
                  <a:pt x="11100" y="17950"/>
                </a:lnTo>
                <a:cubicBezTo>
                  <a:pt x="11100" y="17950"/>
                  <a:pt x="8020" y="14910"/>
                  <a:pt x="8020" y="14910"/>
                </a:cubicBezTo>
                <a:close/>
                <a:moveTo>
                  <a:pt x="21600" y="0"/>
                </a:moveTo>
                <a:lnTo>
                  <a:pt x="16009" y="20532"/>
                </a:lnTo>
                <a:lnTo>
                  <a:pt x="8883" y="13611"/>
                </a:lnTo>
                <a:lnTo>
                  <a:pt x="15906" y="6018"/>
                </a:lnTo>
                <a:lnTo>
                  <a:pt x="6493" y="12683"/>
                </a:lnTo>
                <a:lnTo>
                  <a:pt x="0" y="11066"/>
                </a:lnTo>
                <a:cubicBezTo>
                  <a:pt x="0" y="11066"/>
                  <a:pt x="21600" y="0"/>
                  <a:pt x="21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9115" name="AutoShape 27"/>
          <p:cNvSpPr>
            <a:spLocks/>
          </p:cNvSpPr>
          <p:nvPr/>
        </p:nvSpPr>
        <p:spPr bwMode="auto">
          <a:xfrm>
            <a:off x="14617700" y="6413500"/>
            <a:ext cx="706438" cy="706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9" y="0"/>
                </a:moveTo>
                <a:cubicBezTo>
                  <a:pt x="8890" y="0"/>
                  <a:pt x="10227" y="3305"/>
                  <a:pt x="10891" y="4753"/>
                </a:cubicBezTo>
                <a:cubicBezTo>
                  <a:pt x="10891" y="4753"/>
                  <a:pt x="8103" y="4753"/>
                  <a:pt x="6111" y="4753"/>
                </a:cubicBezTo>
                <a:cubicBezTo>
                  <a:pt x="2791" y="4753"/>
                  <a:pt x="2756" y="0"/>
                  <a:pt x="6089" y="0"/>
                </a:cubicBezTo>
                <a:close/>
                <a:moveTo>
                  <a:pt x="6561" y="1572"/>
                </a:moveTo>
                <a:cubicBezTo>
                  <a:pt x="5448" y="1572"/>
                  <a:pt x="5395" y="3443"/>
                  <a:pt x="6846" y="3443"/>
                </a:cubicBezTo>
                <a:lnTo>
                  <a:pt x="8787" y="3443"/>
                </a:lnTo>
                <a:cubicBezTo>
                  <a:pt x="8085" y="2376"/>
                  <a:pt x="7420" y="1572"/>
                  <a:pt x="6561" y="1572"/>
                </a:cubicBezTo>
                <a:close/>
                <a:moveTo>
                  <a:pt x="15694" y="0"/>
                </a:moveTo>
                <a:cubicBezTo>
                  <a:pt x="19026" y="0"/>
                  <a:pt x="18991" y="4753"/>
                  <a:pt x="15671" y="4753"/>
                </a:cubicBezTo>
                <a:cubicBezTo>
                  <a:pt x="13678" y="4753"/>
                  <a:pt x="10891" y="4753"/>
                  <a:pt x="10891" y="4753"/>
                </a:cubicBezTo>
                <a:cubicBezTo>
                  <a:pt x="11556" y="3305"/>
                  <a:pt x="12892" y="0"/>
                  <a:pt x="15694" y="0"/>
                </a:cubicBezTo>
                <a:close/>
                <a:moveTo>
                  <a:pt x="12995" y="3443"/>
                </a:moveTo>
                <a:lnTo>
                  <a:pt x="14937" y="3443"/>
                </a:lnTo>
                <a:cubicBezTo>
                  <a:pt x="16387" y="3443"/>
                  <a:pt x="16334" y="1572"/>
                  <a:pt x="15222" y="1572"/>
                </a:cubicBezTo>
                <a:cubicBezTo>
                  <a:pt x="14362" y="1572"/>
                  <a:pt x="13698" y="2376"/>
                  <a:pt x="12995" y="3443"/>
                </a:cubicBezTo>
                <a:close/>
                <a:moveTo>
                  <a:pt x="12110" y="5802"/>
                </a:moveTo>
                <a:lnTo>
                  <a:pt x="12110" y="9314"/>
                </a:lnTo>
                <a:lnTo>
                  <a:pt x="21599" y="9314"/>
                </a:lnTo>
                <a:lnTo>
                  <a:pt x="21599" y="5802"/>
                </a:lnTo>
                <a:cubicBezTo>
                  <a:pt x="21599" y="5802"/>
                  <a:pt x="12110" y="5802"/>
                  <a:pt x="12110" y="5802"/>
                </a:cubicBezTo>
                <a:close/>
                <a:moveTo>
                  <a:pt x="12110" y="21599"/>
                </a:moveTo>
                <a:lnTo>
                  <a:pt x="20649" y="21599"/>
                </a:lnTo>
                <a:lnTo>
                  <a:pt x="20649" y="10887"/>
                </a:lnTo>
                <a:lnTo>
                  <a:pt x="12110" y="10887"/>
                </a:lnTo>
                <a:cubicBezTo>
                  <a:pt x="12110" y="10887"/>
                  <a:pt x="12110" y="21599"/>
                  <a:pt x="12110" y="21599"/>
                </a:cubicBezTo>
                <a:close/>
                <a:moveTo>
                  <a:pt x="9489" y="5802"/>
                </a:moveTo>
                <a:lnTo>
                  <a:pt x="0" y="5802"/>
                </a:lnTo>
                <a:lnTo>
                  <a:pt x="0" y="9314"/>
                </a:lnTo>
                <a:lnTo>
                  <a:pt x="9489" y="9314"/>
                </a:lnTo>
                <a:cubicBezTo>
                  <a:pt x="9489" y="9314"/>
                  <a:pt x="9489" y="5802"/>
                  <a:pt x="9489" y="5802"/>
                </a:cubicBezTo>
                <a:close/>
                <a:moveTo>
                  <a:pt x="9489" y="21599"/>
                </a:moveTo>
                <a:lnTo>
                  <a:pt x="949" y="21599"/>
                </a:lnTo>
                <a:lnTo>
                  <a:pt x="949" y="10887"/>
                </a:lnTo>
                <a:lnTo>
                  <a:pt x="9489" y="10887"/>
                </a:lnTo>
                <a:cubicBezTo>
                  <a:pt x="9489" y="10887"/>
                  <a:pt x="9489" y="21599"/>
                  <a:pt x="9489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127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23400" y="3948113"/>
            <a:ext cx="5173663" cy="7797800"/>
            <a:chOff x="9423400" y="3948113"/>
            <a:chExt cx="5173663" cy="7797800"/>
          </a:xfrm>
        </p:grpSpPr>
        <p:sp>
          <p:nvSpPr>
            <p:cNvPr id="90114" name="AutoShape 2"/>
            <p:cNvSpPr>
              <a:spLocks/>
            </p:cNvSpPr>
            <p:nvPr/>
          </p:nvSpPr>
          <p:spPr bwMode="auto">
            <a:xfrm>
              <a:off x="9423400" y="3948113"/>
              <a:ext cx="5173663" cy="779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7" y="21146"/>
                  </a:moveTo>
                  <a:cubicBezTo>
                    <a:pt x="21596" y="21397"/>
                    <a:pt x="21334" y="21600"/>
                    <a:pt x="21010" y="21599"/>
                  </a:cubicBezTo>
                  <a:lnTo>
                    <a:pt x="586" y="21598"/>
                  </a:lnTo>
                  <a:cubicBezTo>
                    <a:pt x="262" y="21598"/>
                    <a:pt x="0" y="21395"/>
                    <a:pt x="0" y="21145"/>
                  </a:cubicBezTo>
                  <a:lnTo>
                    <a:pt x="3" y="453"/>
                  </a:lnTo>
                  <a:cubicBezTo>
                    <a:pt x="3" y="202"/>
                    <a:pt x="265" y="0"/>
                    <a:pt x="589" y="0"/>
                  </a:cubicBezTo>
                  <a:lnTo>
                    <a:pt x="21013" y="1"/>
                  </a:lnTo>
                  <a:cubicBezTo>
                    <a:pt x="21337" y="1"/>
                    <a:pt x="21600" y="204"/>
                    <a:pt x="21599" y="454"/>
                  </a:cubicBezTo>
                  <a:cubicBezTo>
                    <a:pt x="21599" y="454"/>
                    <a:pt x="21597" y="21146"/>
                    <a:pt x="21597" y="21146"/>
                  </a:cubicBezTo>
                  <a:close/>
                </a:path>
              </a:pathLst>
            </a:custGeom>
            <a:solidFill>
              <a:srgbClr val="424242"/>
            </a:solidFill>
            <a:ln w="63500" cap="flat" cmpd="sng">
              <a:solidFill>
                <a:srgbClr val="60606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15" name="AutoShape 3"/>
            <p:cNvSpPr>
              <a:spLocks/>
            </p:cNvSpPr>
            <p:nvPr/>
          </p:nvSpPr>
          <p:spPr bwMode="auto">
            <a:xfrm>
              <a:off x="11809413" y="11137900"/>
              <a:ext cx="409575" cy="407988"/>
            </a:xfrm>
            <a:custGeom>
              <a:avLst/>
              <a:gdLst>
                <a:gd name="T0" fmla="+- 0 10800 1"/>
                <a:gd name="T1" fmla="*/ T0 w 21599"/>
                <a:gd name="T2" fmla="*/ 10799 h 21599"/>
                <a:gd name="T3" fmla="+- 0 10800 1"/>
                <a:gd name="T4" fmla="*/ T3 w 21599"/>
                <a:gd name="T5" fmla="*/ 10799 h 21599"/>
                <a:gd name="T6" fmla="+- 0 10800 1"/>
                <a:gd name="T7" fmla="*/ T6 w 21599"/>
                <a:gd name="T8" fmla="*/ 10799 h 21599"/>
                <a:gd name="T9" fmla="+- 0 10800 1"/>
                <a:gd name="T10" fmla="*/ T9 w 21599"/>
                <a:gd name="T11" fmla="*/ 10799 h 21599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9" h="21599">
                  <a:moveTo>
                    <a:pt x="21599" y="10800"/>
                  </a:moveTo>
                  <a:cubicBezTo>
                    <a:pt x="21597" y="16765"/>
                    <a:pt x="16762" y="21599"/>
                    <a:pt x="10797" y="21599"/>
                  </a:cubicBezTo>
                  <a:cubicBezTo>
                    <a:pt x="4832" y="21598"/>
                    <a:pt x="-1" y="16764"/>
                    <a:pt x="0" y="10798"/>
                  </a:cubicBezTo>
                  <a:cubicBezTo>
                    <a:pt x="0" y="4832"/>
                    <a:pt x="4835" y="0"/>
                    <a:pt x="10799" y="0"/>
                  </a:cubicBezTo>
                  <a:cubicBezTo>
                    <a:pt x="16764" y="0"/>
                    <a:pt x="21597" y="4835"/>
                    <a:pt x="21599" y="1080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16" name="AutoShape 4"/>
            <p:cNvSpPr>
              <a:spLocks/>
            </p:cNvSpPr>
            <p:nvPr/>
          </p:nvSpPr>
          <p:spPr bwMode="auto">
            <a:xfrm>
              <a:off x="11811000" y="11341100"/>
              <a:ext cx="407988" cy="203200"/>
            </a:xfrm>
            <a:custGeom>
              <a:avLst/>
              <a:gdLst>
                <a:gd name="T0" fmla="*/ 10609 w 21219"/>
                <a:gd name="T1" fmla="*/ 9892 h 19785"/>
                <a:gd name="T2" fmla="*/ 10609 w 21219"/>
                <a:gd name="T3" fmla="*/ 9892 h 19785"/>
                <a:gd name="T4" fmla="*/ 10609 w 21219"/>
                <a:gd name="T5" fmla="*/ 9892 h 19785"/>
                <a:gd name="T6" fmla="*/ 10609 w 21219"/>
                <a:gd name="T7" fmla="*/ 9892 h 19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19" h="19785">
                  <a:moveTo>
                    <a:pt x="0" y="0"/>
                  </a:moveTo>
                  <a:cubicBezTo>
                    <a:pt x="0" y="0"/>
                    <a:pt x="8886" y="10883"/>
                    <a:pt x="21209" y="3"/>
                  </a:cubicBezTo>
                  <a:cubicBezTo>
                    <a:pt x="21209" y="3"/>
                    <a:pt x="21599" y="9119"/>
                    <a:pt x="17154" y="15584"/>
                  </a:cubicBezTo>
                  <a:cubicBezTo>
                    <a:pt x="14523" y="19326"/>
                    <a:pt x="10248" y="21599"/>
                    <a:pt x="6063" y="17903"/>
                  </a:cubicBezTo>
                  <a:cubicBezTo>
                    <a:pt x="1880" y="14206"/>
                    <a:pt x="238" y="6921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17" name="AutoShape 5"/>
            <p:cNvSpPr>
              <a:spLocks/>
            </p:cNvSpPr>
            <p:nvPr/>
          </p:nvSpPr>
          <p:spPr bwMode="auto">
            <a:xfrm>
              <a:off x="11938000" y="11264900"/>
              <a:ext cx="146050" cy="142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6" y="19642"/>
                  </a:moveTo>
                  <a:cubicBezTo>
                    <a:pt x="21596" y="20725"/>
                    <a:pt x="20720" y="21600"/>
                    <a:pt x="19639" y="21600"/>
                  </a:cubicBezTo>
                  <a:lnTo>
                    <a:pt x="1957" y="21598"/>
                  </a:lnTo>
                  <a:cubicBezTo>
                    <a:pt x="875" y="21598"/>
                    <a:pt x="0" y="20721"/>
                    <a:pt x="0" y="19638"/>
                  </a:cubicBezTo>
                  <a:lnTo>
                    <a:pt x="0" y="1959"/>
                  </a:lnTo>
                  <a:cubicBezTo>
                    <a:pt x="0" y="876"/>
                    <a:pt x="878" y="0"/>
                    <a:pt x="1957" y="0"/>
                  </a:cubicBezTo>
                  <a:lnTo>
                    <a:pt x="19642" y="0"/>
                  </a:lnTo>
                  <a:cubicBezTo>
                    <a:pt x="20720" y="0"/>
                    <a:pt x="21599" y="876"/>
                    <a:pt x="21599" y="1959"/>
                  </a:cubicBezTo>
                  <a:cubicBezTo>
                    <a:pt x="21599" y="1959"/>
                    <a:pt x="21596" y="19642"/>
                    <a:pt x="21596" y="196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7979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18" name="AutoShape 6"/>
            <p:cNvSpPr>
              <a:spLocks/>
            </p:cNvSpPr>
            <p:nvPr/>
          </p:nvSpPr>
          <p:spPr bwMode="auto">
            <a:xfrm>
              <a:off x="9715500" y="4762500"/>
              <a:ext cx="4579938" cy="6165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7" y="21599"/>
                  </a:moveTo>
                  <a:lnTo>
                    <a:pt x="0" y="21598"/>
                  </a:lnTo>
                  <a:lnTo>
                    <a:pt x="2" y="0"/>
                  </a:lnTo>
                  <a:lnTo>
                    <a:pt x="21600" y="1"/>
                  </a:lnTo>
                  <a:cubicBezTo>
                    <a:pt x="21600" y="1"/>
                    <a:pt x="21597" y="21599"/>
                    <a:pt x="21597" y="2159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B8B8B8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19" name="AutoShape 7"/>
            <p:cNvSpPr>
              <a:spLocks/>
            </p:cNvSpPr>
            <p:nvPr/>
          </p:nvSpPr>
          <p:spPr bwMode="auto">
            <a:xfrm>
              <a:off x="11972131" y="4314031"/>
              <a:ext cx="96837" cy="96837"/>
            </a:xfrm>
            <a:custGeom>
              <a:avLst/>
              <a:gdLst>
                <a:gd name="T0" fmla="+- 0 10802 4"/>
                <a:gd name="T1" fmla="*/ T0 w 21596"/>
                <a:gd name="T2" fmla="+- 0 10799 6"/>
                <a:gd name="T3" fmla="*/ 10799 h 21587"/>
                <a:gd name="T4" fmla="+- 0 10802 4"/>
                <a:gd name="T5" fmla="*/ T4 w 21596"/>
                <a:gd name="T6" fmla="+- 0 10799 6"/>
                <a:gd name="T7" fmla="*/ 10799 h 21587"/>
                <a:gd name="T8" fmla="+- 0 10802 4"/>
                <a:gd name="T9" fmla="*/ T8 w 21596"/>
                <a:gd name="T10" fmla="+- 0 10799 6"/>
                <a:gd name="T11" fmla="*/ 10799 h 21587"/>
                <a:gd name="T12" fmla="+- 0 10802 4"/>
                <a:gd name="T13" fmla="*/ T12 w 21596"/>
                <a:gd name="T14" fmla="+- 0 10799 6"/>
                <a:gd name="T15" fmla="*/ 10799 h 215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6" h="21587">
                  <a:moveTo>
                    <a:pt x="21596" y="10795"/>
                  </a:moveTo>
                  <a:cubicBezTo>
                    <a:pt x="21596" y="16755"/>
                    <a:pt x="16759" y="21593"/>
                    <a:pt x="10795" y="21586"/>
                  </a:cubicBezTo>
                  <a:cubicBezTo>
                    <a:pt x="4836" y="21592"/>
                    <a:pt x="-4" y="16749"/>
                    <a:pt x="0" y="10795"/>
                  </a:cubicBezTo>
                  <a:cubicBezTo>
                    <a:pt x="-4" y="4827"/>
                    <a:pt x="4836" y="-6"/>
                    <a:pt x="10795" y="-1"/>
                  </a:cubicBezTo>
                  <a:cubicBezTo>
                    <a:pt x="16751" y="-6"/>
                    <a:pt x="21596" y="4827"/>
                    <a:pt x="21596" y="10795"/>
                  </a:cubicBez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20" name="AutoShape 8"/>
            <p:cNvSpPr>
              <a:spLocks/>
            </p:cNvSpPr>
            <p:nvPr/>
          </p:nvSpPr>
          <p:spPr bwMode="auto">
            <a:xfrm>
              <a:off x="11987213" y="4329113"/>
              <a:ext cx="66675" cy="66675"/>
            </a:xfrm>
            <a:custGeom>
              <a:avLst/>
              <a:gdLst>
                <a:gd name="T0" fmla="+- 0 10804 8"/>
                <a:gd name="T1" fmla="*/ T0 w 21592"/>
                <a:gd name="T2" fmla="+- 0 10804 8"/>
                <a:gd name="T3" fmla="*/ 10804 h 21592"/>
                <a:gd name="T4" fmla="+- 0 10804 8"/>
                <a:gd name="T5" fmla="*/ T4 w 21592"/>
                <a:gd name="T6" fmla="+- 0 10804 8"/>
                <a:gd name="T7" fmla="*/ 10804 h 21592"/>
                <a:gd name="T8" fmla="+- 0 10804 8"/>
                <a:gd name="T9" fmla="*/ T8 w 21592"/>
                <a:gd name="T10" fmla="+- 0 10804 8"/>
                <a:gd name="T11" fmla="*/ 10804 h 21592"/>
                <a:gd name="T12" fmla="+- 0 10804 8"/>
                <a:gd name="T13" fmla="*/ T12 w 21592"/>
                <a:gd name="T14" fmla="+- 0 10804 8"/>
                <a:gd name="T15" fmla="*/ 10804 h 215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2" h="21592">
                  <a:moveTo>
                    <a:pt x="21592" y="10790"/>
                  </a:moveTo>
                  <a:cubicBezTo>
                    <a:pt x="21592" y="16758"/>
                    <a:pt x="16754" y="21585"/>
                    <a:pt x="10794" y="21592"/>
                  </a:cubicBezTo>
                  <a:cubicBezTo>
                    <a:pt x="4833" y="21585"/>
                    <a:pt x="-8" y="16754"/>
                    <a:pt x="0" y="10790"/>
                  </a:cubicBezTo>
                  <a:cubicBezTo>
                    <a:pt x="8" y="4829"/>
                    <a:pt x="4833" y="0"/>
                    <a:pt x="10794" y="0"/>
                  </a:cubicBezTo>
                  <a:cubicBezTo>
                    <a:pt x="16754" y="-8"/>
                    <a:pt x="21592" y="4835"/>
                    <a:pt x="21592" y="10790"/>
                  </a:cubicBezTo>
                  <a:close/>
                </a:path>
              </a:pathLst>
            </a:custGeom>
            <a:solidFill>
              <a:srgbClr val="424242"/>
            </a:solidFill>
            <a:ln w="12700" cap="flat" cmpd="sng">
              <a:solidFill>
                <a:srgbClr val="797979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8613" y="9078913"/>
            <a:ext cx="1741487" cy="1741487"/>
            <a:chOff x="6678613" y="9078913"/>
            <a:chExt cx="1741487" cy="1741487"/>
          </a:xfrm>
        </p:grpSpPr>
        <p:sp>
          <p:nvSpPr>
            <p:cNvPr id="90121" name="AutoShape 9"/>
            <p:cNvSpPr>
              <a:spLocks/>
            </p:cNvSpPr>
            <p:nvPr/>
          </p:nvSpPr>
          <p:spPr bwMode="auto">
            <a:xfrm>
              <a:off x="6678613" y="90789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22" name="AutoShape 10"/>
            <p:cNvSpPr>
              <a:spLocks/>
            </p:cNvSpPr>
            <p:nvPr/>
          </p:nvSpPr>
          <p:spPr bwMode="auto">
            <a:xfrm>
              <a:off x="7404100" y="95250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600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0123" name="AutoShape 11"/>
            <p:cNvSpPr>
              <a:spLocks/>
            </p:cNvSpPr>
            <p:nvPr/>
          </p:nvSpPr>
          <p:spPr bwMode="auto">
            <a:xfrm>
              <a:off x="7008813" y="94091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90125" name="AutoShape 13"/>
          <p:cNvSpPr>
            <a:spLocks/>
          </p:cNvSpPr>
          <p:nvPr/>
        </p:nvSpPr>
        <p:spPr bwMode="auto">
          <a:xfrm>
            <a:off x="17564100" y="4978400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cursus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pulvinar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id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non.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0126" name="AutoShape 14"/>
          <p:cNvSpPr>
            <a:spLocks/>
          </p:cNvSpPr>
          <p:nvPr/>
        </p:nvSpPr>
        <p:spPr bwMode="auto">
          <a:xfrm>
            <a:off x="17538700" y="7550150"/>
            <a:ext cx="54229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magna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turpis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rutrum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0127" name="AutoShape 15"/>
          <p:cNvSpPr>
            <a:spLocks/>
          </p:cNvSpPr>
          <p:nvPr/>
        </p:nvSpPr>
        <p:spPr bwMode="auto">
          <a:xfrm>
            <a:off x="17526000" y="9655175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condimentum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neque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ac.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0128" name="AutoShape 16"/>
          <p:cNvSpPr>
            <a:spLocks/>
          </p:cNvSpPr>
          <p:nvPr/>
        </p:nvSpPr>
        <p:spPr bwMode="auto">
          <a:xfrm>
            <a:off x="825500" y="5810250"/>
            <a:ext cx="54229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</a:t>
            </a:r>
            <a:endParaRPr lang="en-US" sz="3200" dirty="0">
              <a:solidFill>
                <a:schemeClr val="tx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pPr algn="r"/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ullamcorper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0129" name="AutoShape 17"/>
          <p:cNvSpPr>
            <a:spLocks/>
          </p:cNvSpPr>
          <p:nvPr/>
        </p:nvSpPr>
        <p:spPr bwMode="auto">
          <a:xfrm>
            <a:off x="812800" y="9404350"/>
            <a:ext cx="54229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pharetra porta </a:t>
            </a:r>
            <a:b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</a:b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35263" y="4900613"/>
            <a:ext cx="1741487" cy="1741487"/>
            <a:chOff x="15435263" y="4900613"/>
            <a:chExt cx="1741487" cy="1741487"/>
          </a:xfrm>
        </p:grpSpPr>
        <p:sp>
          <p:nvSpPr>
            <p:cNvPr id="90130" name="AutoShape 18"/>
            <p:cNvSpPr>
              <a:spLocks/>
            </p:cNvSpPr>
            <p:nvPr/>
          </p:nvSpPr>
          <p:spPr bwMode="auto">
            <a:xfrm>
              <a:off x="15435263" y="49006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6152813" y="5345115"/>
              <a:ext cx="1023870" cy="1267597"/>
            </a:xfrm>
            <a:custGeom>
              <a:avLst/>
              <a:gdLst>
                <a:gd name="connsiteX0" fmla="*/ 470510 w 1023870"/>
                <a:gd name="connsiteY0" fmla="*/ 0 h 1267597"/>
                <a:gd name="connsiteX1" fmla="*/ 1009239 w 1023870"/>
                <a:gd name="connsiteY1" fmla="*/ 268933 h 1267597"/>
                <a:gd name="connsiteX2" fmla="*/ 1019885 w 1023870"/>
                <a:gd name="connsiteY2" fmla="*/ 342696 h 1267597"/>
                <a:gd name="connsiteX3" fmla="*/ 768807 w 1023870"/>
                <a:gd name="connsiteY3" fmla="*/ 1041856 h 1267597"/>
                <a:gd name="connsiteX4" fmla="*/ 401005 w 1023870"/>
                <a:gd name="connsiteY4" fmla="*/ 1261052 h 1267597"/>
                <a:gd name="connsiteX5" fmla="*/ 374200 w 1023870"/>
                <a:gd name="connsiteY5" fmla="*/ 1267597 h 1267597"/>
                <a:gd name="connsiteX6" fmla="*/ 0 w 1023870"/>
                <a:gd name="connsiteY6" fmla="*/ 965595 h 1267597"/>
                <a:gd name="connsiteX7" fmla="*/ 584960 w 1023870"/>
                <a:gd name="connsiteY7" fmla="*/ 728390 h 1267597"/>
                <a:gd name="connsiteX8" fmla="*/ 470510 w 1023870"/>
                <a:gd name="connsiteY8" fmla="*/ 0 h 12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870" h="1267597">
                  <a:moveTo>
                    <a:pt x="470510" y="0"/>
                  </a:moveTo>
                  <a:lnTo>
                    <a:pt x="1009239" y="268933"/>
                  </a:lnTo>
                  <a:lnTo>
                    <a:pt x="1019885" y="342696"/>
                  </a:lnTo>
                  <a:cubicBezTo>
                    <a:pt x="1043797" y="592452"/>
                    <a:pt x="960105" y="850558"/>
                    <a:pt x="768807" y="1041856"/>
                  </a:cubicBezTo>
                  <a:cubicBezTo>
                    <a:pt x="662531" y="1148133"/>
                    <a:pt x="535634" y="1221198"/>
                    <a:pt x="401005" y="1261052"/>
                  </a:cubicBezTo>
                  <a:lnTo>
                    <a:pt x="374200" y="1267597"/>
                  </a:lnTo>
                  <a:lnTo>
                    <a:pt x="0" y="965595"/>
                  </a:lnTo>
                  <a:cubicBezTo>
                    <a:pt x="0" y="965595"/>
                    <a:pt x="351036" y="1060512"/>
                    <a:pt x="584960" y="728390"/>
                  </a:cubicBezTo>
                  <a:cubicBezTo>
                    <a:pt x="826571" y="385394"/>
                    <a:pt x="470510" y="0"/>
                    <a:pt x="470510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0132" name="AutoShape 20"/>
            <p:cNvSpPr>
              <a:spLocks/>
            </p:cNvSpPr>
            <p:nvPr/>
          </p:nvSpPr>
          <p:spPr bwMode="auto">
            <a:xfrm>
              <a:off x="15752763" y="52308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505113" y="9577388"/>
            <a:ext cx="1741487" cy="1741487"/>
            <a:chOff x="15505113" y="9577388"/>
            <a:chExt cx="1741487" cy="1741487"/>
          </a:xfrm>
        </p:grpSpPr>
        <p:sp>
          <p:nvSpPr>
            <p:cNvPr id="90136" name="AutoShape 24"/>
            <p:cNvSpPr>
              <a:spLocks/>
            </p:cNvSpPr>
            <p:nvPr/>
          </p:nvSpPr>
          <p:spPr bwMode="auto">
            <a:xfrm>
              <a:off x="15505113" y="9577388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37" name="AutoShape 25"/>
            <p:cNvSpPr>
              <a:spLocks/>
            </p:cNvSpPr>
            <p:nvPr/>
          </p:nvSpPr>
          <p:spPr bwMode="auto">
            <a:xfrm>
              <a:off x="16230600" y="100203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0138" name="AutoShape 26"/>
            <p:cNvSpPr>
              <a:spLocks/>
            </p:cNvSpPr>
            <p:nvPr/>
          </p:nvSpPr>
          <p:spPr bwMode="auto">
            <a:xfrm>
              <a:off x="15835313" y="99044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pic>
        <p:nvPicPr>
          <p:cNvPr id="90139" name="Picture 2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9050" y="5554662"/>
            <a:ext cx="61722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49" name="AutoShape 37"/>
          <p:cNvSpPr>
            <a:spLocks/>
          </p:cNvSpPr>
          <p:nvPr/>
        </p:nvSpPr>
        <p:spPr bwMode="auto">
          <a:xfrm>
            <a:off x="7162800" y="9563100"/>
            <a:ext cx="779463" cy="693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4449"/>
                </a:moveTo>
                <a:cubicBezTo>
                  <a:pt x="0" y="13311"/>
                  <a:pt x="821" y="12389"/>
                  <a:pt x="1835" y="12389"/>
                </a:cubicBezTo>
                <a:lnTo>
                  <a:pt x="4373" y="12389"/>
                </a:lnTo>
                <a:lnTo>
                  <a:pt x="4373" y="21600"/>
                </a:lnTo>
                <a:lnTo>
                  <a:pt x="1835" y="21600"/>
                </a:lnTo>
                <a:cubicBezTo>
                  <a:pt x="821" y="21600"/>
                  <a:pt x="0" y="20677"/>
                  <a:pt x="0" y="19539"/>
                </a:cubicBezTo>
                <a:cubicBezTo>
                  <a:pt x="0" y="19539"/>
                  <a:pt x="0" y="14449"/>
                  <a:pt x="0" y="14449"/>
                </a:cubicBezTo>
                <a:close/>
                <a:moveTo>
                  <a:pt x="21599" y="14449"/>
                </a:moveTo>
                <a:cubicBezTo>
                  <a:pt x="21599" y="13311"/>
                  <a:pt x="20778" y="12389"/>
                  <a:pt x="19765" y="12389"/>
                </a:cubicBezTo>
                <a:lnTo>
                  <a:pt x="17225" y="12389"/>
                </a:lnTo>
                <a:lnTo>
                  <a:pt x="17225" y="21600"/>
                </a:lnTo>
                <a:lnTo>
                  <a:pt x="19765" y="21600"/>
                </a:lnTo>
                <a:cubicBezTo>
                  <a:pt x="20778" y="21600"/>
                  <a:pt x="21599" y="20677"/>
                  <a:pt x="21599" y="19539"/>
                </a:cubicBezTo>
                <a:cubicBezTo>
                  <a:pt x="21599" y="19539"/>
                  <a:pt x="21599" y="14449"/>
                  <a:pt x="21599" y="14449"/>
                </a:cubicBezTo>
                <a:close/>
                <a:moveTo>
                  <a:pt x="1461" y="10799"/>
                </a:moveTo>
                <a:cubicBezTo>
                  <a:pt x="1667" y="4724"/>
                  <a:pt x="5437" y="0"/>
                  <a:pt x="10800" y="0"/>
                </a:cubicBezTo>
                <a:cubicBezTo>
                  <a:pt x="16162" y="0"/>
                  <a:pt x="19931" y="4724"/>
                  <a:pt x="20138" y="10799"/>
                </a:cubicBezTo>
                <a:lnTo>
                  <a:pt x="18542" y="10799"/>
                </a:lnTo>
                <a:cubicBezTo>
                  <a:pt x="18312" y="5831"/>
                  <a:pt x="14815" y="2999"/>
                  <a:pt x="10800" y="3008"/>
                </a:cubicBezTo>
                <a:cubicBezTo>
                  <a:pt x="6784" y="2999"/>
                  <a:pt x="3287" y="5831"/>
                  <a:pt x="3057" y="10799"/>
                </a:cubicBezTo>
                <a:cubicBezTo>
                  <a:pt x="3057" y="10799"/>
                  <a:pt x="1461" y="10799"/>
                  <a:pt x="1461" y="10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50" name="AutoShape 38"/>
          <p:cNvSpPr>
            <a:spLocks/>
          </p:cNvSpPr>
          <p:nvPr/>
        </p:nvSpPr>
        <p:spPr bwMode="auto">
          <a:xfrm>
            <a:off x="15989300" y="5372100"/>
            <a:ext cx="673100" cy="798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19" y="18996"/>
                </a:moveTo>
                <a:cubicBezTo>
                  <a:pt x="13919" y="20434"/>
                  <a:pt x="12536" y="21600"/>
                  <a:pt x="10830" y="21600"/>
                </a:cubicBezTo>
                <a:cubicBezTo>
                  <a:pt x="9125" y="21600"/>
                  <a:pt x="7743" y="20434"/>
                  <a:pt x="7743" y="18996"/>
                </a:cubicBezTo>
                <a:cubicBezTo>
                  <a:pt x="7743" y="18996"/>
                  <a:pt x="13919" y="18996"/>
                  <a:pt x="13919" y="18996"/>
                </a:cubicBezTo>
                <a:close/>
                <a:moveTo>
                  <a:pt x="10800" y="1134"/>
                </a:moveTo>
                <a:cubicBezTo>
                  <a:pt x="11306" y="1134"/>
                  <a:pt x="11718" y="1481"/>
                  <a:pt x="11718" y="1909"/>
                </a:cubicBezTo>
                <a:cubicBezTo>
                  <a:pt x="11718" y="2336"/>
                  <a:pt x="11306" y="2683"/>
                  <a:pt x="10800" y="2683"/>
                </a:cubicBezTo>
                <a:cubicBezTo>
                  <a:pt x="10293" y="2683"/>
                  <a:pt x="9881" y="2336"/>
                  <a:pt x="9881" y="1909"/>
                </a:cubicBezTo>
                <a:cubicBezTo>
                  <a:pt x="9881" y="1482"/>
                  <a:pt x="10293" y="1134"/>
                  <a:pt x="10800" y="1134"/>
                </a:cubicBezTo>
                <a:close/>
                <a:moveTo>
                  <a:pt x="14187" y="3550"/>
                </a:moveTo>
                <a:cubicBezTo>
                  <a:pt x="13492" y="3214"/>
                  <a:pt x="13062" y="2587"/>
                  <a:pt x="13063" y="1912"/>
                </a:cubicBezTo>
                <a:cubicBezTo>
                  <a:pt x="13063" y="1911"/>
                  <a:pt x="13063" y="1910"/>
                  <a:pt x="13063" y="1909"/>
                </a:cubicBezTo>
                <a:cubicBezTo>
                  <a:pt x="13063" y="854"/>
                  <a:pt x="12049" y="0"/>
                  <a:pt x="10800" y="0"/>
                </a:cubicBezTo>
                <a:cubicBezTo>
                  <a:pt x="9549" y="0"/>
                  <a:pt x="8535" y="854"/>
                  <a:pt x="8535" y="1909"/>
                </a:cubicBezTo>
                <a:cubicBezTo>
                  <a:pt x="8535" y="1910"/>
                  <a:pt x="8535" y="1911"/>
                  <a:pt x="8535" y="1912"/>
                </a:cubicBezTo>
                <a:cubicBezTo>
                  <a:pt x="8537" y="2588"/>
                  <a:pt x="8107" y="3214"/>
                  <a:pt x="7411" y="3550"/>
                </a:cubicBezTo>
                <a:cubicBezTo>
                  <a:pt x="2371" y="5990"/>
                  <a:pt x="5267" y="14093"/>
                  <a:pt x="0" y="15526"/>
                </a:cubicBezTo>
                <a:lnTo>
                  <a:pt x="0" y="17418"/>
                </a:lnTo>
                <a:lnTo>
                  <a:pt x="21599" y="17418"/>
                </a:lnTo>
                <a:lnTo>
                  <a:pt x="21599" y="15526"/>
                </a:lnTo>
                <a:cubicBezTo>
                  <a:pt x="16332" y="14093"/>
                  <a:pt x="19228" y="5990"/>
                  <a:pt x="14187" y="3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51" name="AutoShape 39"/>
          <p:cNvSpPr>
            <a:spLocks/>
          </p:cNvSpPr>
          <p:nvPr/>
        </p:nvSpPr>
        <p:spPr bwMode="auto">
          <a:xfrm>
            <a:off x="15976600" y="7747000"/>
            <a:ext cx="706438" cy="706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9" y="0"/>
                </a:moveTo>
                <a:cubicBezTo>
                  <a:pt x="8890" y="0"/>
                  <a:pt x="10227" y="3305"/>
                  <a:pt x="10891" y="4753"/>
                </a:cubicBezTo>
                <a:cubicBezTo>
                  <a:pt x="10891" y="4753"/>
                  <a:pt x="8103" y="4753"/>
                  <a:pt x="6111" y="4753"/>
                </a:cubicBezTo>
                <a:cubicBezTo>
                  <a:pt x="2791" y="4753"/>
                  <a:pt x="2756" y="0"/>
                  <a:pt x="6089" y="0"/>
                </a:cubicBezTo>
                <a:close/>
                <a:moveTo>
                  <a:pt x="6561" y="1572"/>
                </a:moveTo>
                <a:cubicBezTo>
                  <a:pt x="5448" y="1572"/>
                  <a:pt x="5395" y="3443"/>
                  <a:pt x="6846" y="3443"/>
                </a:cubicBezTo>
                <a:lnTo>
                  <a:pt x="8787" y="3443"/>
                </a:lnTo>
                <a:cubicBezTo>
                  <a:pt x="8085" y="2376"/>
                  <a:pt x="7420" y="1572"/>
                  <a:pt x="6561" y="1572"/>
                </a:cubicBezTo>
                <a:close/>
                <a:moveTo>
                  <a:pt x="15694" y="0"/>
                </a:moveTo>
                <a:cubicBezTo>
                  <a:pt x="19026" y="0"/>
                  <a:pt x="18991" y="4753"/>
                  <a:pt x="15671" y="4753"/>
                </a:cubicBezTo>
                <a:cubicBezTo>
                  <a:pt x="13678" y="4753"/>
                  <a:pt x="10891" y="4753"/>
                  <a:pt x="10891" y="4753"/>
                </a:cubicBezTo>
                <a:cubicBezTo>
                  <a:pt x="11556" y="3305"/>
                  <a:pt x="12892" y="0"/>
                  <a:pt x="15694" y="0"/>
                </a:cubicBezTo>
                <a:close/>
                <a:moveTo>
                  <a:pt x="12995" y="3443"/>
                </a:moveTo>
                <a:lnTo>
                  <a:pt x="14937" y="3443"/>
                </a:lnTo>
                <a:cubicBezTo>
                  <a:pt x="16387" y="3443"/>
                  <a:pt x="16334" y="1572"/>
                  <a:pt x="15222" y="1572"/>
                </a:cubicBezTo>
                <a:cubicBezTo>
                  <a:pt x="14362" y="1572"/>
                  <a:pt x="13698" y="2376"/>
                  <a:pt x="12995" y="3443"/>
                </a:cubicBezTo>
                <a:close/>
                <a:moveTo>
                  <a:pt x="12110" y="5802"/>
                </a:moveTo>
                <a:lnTo>
                  <a:pt x="12110" y="9314"/>
                </a:lnTo>
                <a:lnTo>
                  <a:pt x="21599" y="9314"/>
                </a:lnTo>
                <a:lnTo>
                  <a:pt x="21599" y="5802"/>
                </a:lnTo>
                <a:cubicBezTo>
                  <a:pt x="21599" y="5802"/>
                  <a:pt x="12110" y="5802"/>
                  <a:pt x="12110" y="5802"/>
                </a:cubicBezTo>
                <a:close/>
                <a:moveTo>
                  <a:pt x="12110" y="21599"/>
                </a:moveTo>
                <a:lnTo>
                  <a:pt x="20649" y="21599"/>
                </a:lnTo>
                <a:lnTo>
                  <a:pt x="20649" y="10887"/>
                </a:lnTo>
                <a:lnTo>
                  <a:pt x="12110" y="10887"/>
                </a:lnTo>
                <a:cubicBezTo>
                  <a:pt x="12110" y="10887"/>
                  <a:pt x="12110" y="21599"/>
                  <a:pt x="12110" y="21599"/>
                </a:cubicBezTo>
                <a:close/>
                <a:moveTo>
                  <a:pt x="9489" y="5802"/>
                </a:moveTo>
                <a:lnTo>
                  <a:pt x="0" y="5802"/>
                </a:lnTo>
                <a:lnTo>
                  <a:pt x="0" y="9314"/>
                </a:lnTo>
                <a:lnTo>
                  <a:pt x="9489" y="9314"/>
                </a:lnTo>
                <a:cubicBezTo>
                  <a:pt x="9489" y="9314"/>
                  <a:pt x="9489" y="5802"/>
                  <a:pt x="9489" y="5802"/>
                </a:cubicBezTo>
                <a:close/>
                <a:moveTo>
                  <a:pt x="9489" y="21599"/>
                </a:moveTo>
                <a:lnTo>
                  <a:pt x="949" y="21599"/>
                </a:lnTo>
                <a:lnTo>
                  <a:pt x="949" y="10887"/>
                </a:lnTo>
                <a:lnTo>
                  <a:pt x="9489" y="10887"/>
                </a:lnTo>
                <a:cubicBezTo>
                  <a:pt x="9489" y="10887"/>
                  <a:pt x="9489" y="21599"/>
                  <a:pt x="9489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52" name="AutoShape 40"/>
          <p:cNvSpPr>
            <a:spLocks/>
          </p:cNvSpPr>
          <p:nvPr/>
        </p:nvSpPr>
        <p:spPr bwMode="auto">
          <a:xfrm>
            <a:off x="16065500" y="10147300"/>
            <a:ext cx="635000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14" y="16860"/>
                </a:moveTo>
                <a:lnTo>
                  <a:pt x="8914" y="9641"/>
                </a:lnTo>
                <a:lnTo>
                  <a:pt x="14054" y="13251"/>
                </a:lnTo>
                <a:cubicBezTo>
                  <a:pt x="14054" y="13251"/>
                  <a:pt x="8914" y="16860"/>
                  <a:pt x="8914" y="16860"/>
                </a:cubicBezTo>
                <a:close/>
                <a:moveTo>
                  <a:pt x="3145" y="19197"/>
                </a:moveTo>
                <a:lnTo>
                  <a:pt x="3145" y="7189"/>
                </a:lnTo>
                <a:lnTo>
                  <a:pt x="18453" y="7189"/>
                </a:lnTo>
                <a:lnTo>
                  <a:pt x="18453" y="19197"/>
                </a:lnTo>
                <a:cubicBezTo>
                  <a:pt x="18453" y="19197"/>
                  <a:pt x="3145" y="19197"/>
                  <a:pt x="3145" y="19197"/>
                </a:cubicBezTo>
                <a:close/>
                <a:moveTo>
                  <a:pt x="11655" y="4788"/>
                </a:moveTo>
                <a:lnTo>
                  <a:pt x="15065" y="888"/>
                </a:lnTo>
                <a:lnTo>
                  <a:pt x="14289" y="0"/>
                </a:lnTo>
                <a:lnTo>
                  <a:pt x="10798" y="3997"/>
                </a:lnTo>
                <a:lnTo>
                  <a:pt x="7310" y="2"/>
                </a:lnTo>
                <a:lnTo>
                  <a:pt x="6533" y="891"/>
                </a:lnTo>
                <a:lnTo>
                  <a:pt x="9941" y="4788"/>
                </a:lnTo>
                <a:lnTo>
                  <a:pt x="0" y="4788"/>
                </a:lnTo>
                <a:lnTo>
                  <a:pt x="0" y="21599"/>
                </a:lnTo>
                <a:lnTo>
                  <a:pt x="21600" y="21599"/>
                </a:lnTo>
                <a:lnTo>
                  <a:pt x="21600" y="4788"/>
                </a:lnTo>
                <a:cubicBezTo>
                  <a:pt x="21600" y="4788"/>
                  <a:pt x="11655" y="4788"/>
                  <a:pt x="11655" y="47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54313" y="7224713"/>
            <a:ext cx="1741487" cy="1741487"/>
            <a:chOff x="15454313" y="7224713"/>
            <a:chExt cx="1741487" cy="1741487"/>
          </a:xfrm>
        </p:grpSpPr>
        <p:sp>
          <p:nvSpPr>
            <p:cNvPr id="90155" name="AutoShape 43"/>
            <p:cNvSpPr>
              <a:spLocks/>
            </p:cNvSpPr>
            <p:nvPr/>
          </p:nvSpPr>
          <p:spPr bwMode="auto">
            <a:xfrm>
              <a:off x="15454313" y="72247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56" name="AutoShape 44"/>
            <p:cNvSpPr>
              <a:spLocks/>
            </p:cNvSpPr>
            <p:nvPr/>
          </p:nvSpPr>
          <p:spPr bwMode="auto">
            <a:xfrm>
              <a:off x="16179006" y="766561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0157" name="AutoShape 45"/>
            <p:cNvSpPr>
              <a:spLocks/>
            </p:cNvSpPr>
            <p:nvPr/>
          </p:nvSpPr>
          <p:spPr bwMode="auto">
            <a:xfrm>
              <a:off x="15778163" y="754856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90158" name="AutoShape 46"/>
          <p:cNvSpPr>
            <a:spLocks/>
          </p:cNvSpPr>
          <p:nvPr/>
        </p:nvSpPr>
        <p:spPr bwMode="auto">
          <a:xfrm>
            <a:off x="15965092" y="7728743"/>
            <a:ext cx="706437" cy="7064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9" y="0"/>
                </a:moveTo>
                <a:cubicBezTo>
                  <a:pt x="8890" y="0"/>
                  <a:pt x="10227" y="3305"/>
                  <a:pt x="10891" y="4753"/>
                </a:cubicBezTo>
                <a:cubicBezTo>
                  <a:pt x="10891" y="4753"/>
                  <a:pt x="8103" y="4753"/>
                  <a:pt x="6111" y="4753"/>
                </a:cubicBezTo>
                <a:cubicBezTo>
                  <a:pt x="2791" y="4753"/>
                  <a:pt x="2756" y="0"/>
                  <a:pt x="6089" y="0"/>
                </a:cubicBezTo>
                <a:close/>
                <a:moveTo>
                  <a:pt x="6561" y="1572"/>
                </a:moveTo>
                <a:cubicBezTo>
                  <a:pt x="5448" y="1572"/>
                  <a:pt x="5395" y="3443"/>
                  <a:pt x="6846" y="3443"/>
                </a:cubicBezTo>
                <a:lnTo>
                  <a:pt x="8787" y="3443"/>
                </a:lnTo>
                <a:cubicBezTo>
                  <a:pt x="8085" y="2376"/>
                  <a:pt x="7420" y="1572"/>
                  <a:pt x="6561" y="1572"/>
                </a:cubicBezTo>
                <a:close/>
                <a:moveTo>
                  <a:pt x="15694" y="0"/>
                </a:moveTo>
                <a:cubicBezTo>
                  <a:pt x="19026" y="0"/>
                  <a:pt x="18991" y="4753"/>
                  <a:pt x="15671" y="4753"/>
                </a:cubicBezTo>
                <a:cubicBezTo>
                  <a:pt x="13678" y="4753"/>
                  <a:pt x="10891" y="4753"/>
                  <a:pt x="10891" y="4753"/>
                </a:cubicBezTo>
                <a:cubicBezTo>
                  <a:pt x="11556" y="3305"/>
                  <a:pt x="12892" y="0"/>
                  <a:pt x="15694" y="0"/>
                </a:cubicBezTo>
                <a:close/>
                <a:moveTo>
                  <a:pt x="12995" y="3443"/>
                </a:moveTo>
                <a:lnTo>
                  <a:pt x="14937" y="3443"/>
                </a:lnTo>
                <a:cubicBezTo>
                  <a:pt x="16387" y="3443"/>
                  <a:pt x="16334" y="1572"/>
                  <a:pt x="15222" y="1572"/>
                </a:cubicBezTo>
                <a:cubicBezTo>
                  <a:pt x="14362" y="1572"/>
                  <a:pt x="13698" y="2376"/>
                  <a:pt x="12995" y="3443"/>
                </a:cubicBezTo>
                <a:close/>
                <a:moveTo>
                  <a:pt x="12110" y="5802"/>
                </a:moveTo>
                <a:lnTo>
                  <a:pt x="12110" y="9314"/>
                </a:lnTo>
                <a:lnTo>
                  <a:pt x="21599" y="9314"/>
                </a:lnTo>
                <a:lnTo>
                  <a:pt x="21599" y="5802"/>
                </a:lnTo>
                <a:cubicBezTo>
                  <a:pt x="21599" y="5802"/>
                  <a:pt x="12110" y="5802"/>
                  <a:pt x="12110" y="5802"/>
                </a:cubicBezTo>
                <a:close/>
                <a:moveTo>
                  <a:pt x="12110" y="21599"/>
                </a:moveTo>
                <a:lnTo>
                  <a:pt x="20649" y="21599"/>
                </a:lnTo>
                <a:lnTo>
                  <a:pt x="20649" y="10887"/>
                </a:lnTo>
                <a:lnTo>
                  <a:pt x="12110" y="10887"/>
                </a:lnTo>
                <a:cubicBezTo>
                  <a:pt x="12110" y="10887"/>
                  <a:pt x="12110" y="21599"/>
                  <a:pt x="12110" y="21599"/>
                </a:cubicBezTo>
                <a:close/>
                <a:moveTo>
                  <a:pt x="9489" y="5802"/>
                </a:moveTo>
                <a:lnTo>
                  <a:pt x="0" y="5802"/>
                </a:lnTo>
                <a:lnTo>
                  <a:pt x="0" y="9314"/>
                </a:lnTo>
                <a:lnTo>
                  <a:pt x="9489" y="9314"/>
                </a:lnTo>
                <a:cubicBezTo>
                  <a:pt x="9489" y="9314"/>
                  <a:pt x="9489" y="5802"/>
                  <a:pt x="9489" y="5802"/>
                </a:cubicBezTo>
                <a:close/>
                <a:moveTo>
                  <a:pt x="9489" y="21599"/>
                </a:moveTo>
                <a:lnTo>
                  <a:pt x="949" y="21599"/>
                </a:lnTo>
                <a:lnTo>
                  <a:pt x="949" y="10887"/>
                </a:lnTo>
                <a:lnTo>
                  <a:pt x="9489" y="10887"/>
                </a:lnTo>
                <a:cubicBezTo>
                  <a:pt x="9489" y="10887"/>
                  <a:pt x="9489" y="21599"/>
                  <a:pt x="9489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Product overview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686926" y="4760911"/>
            <a:ext cx="4619625" cy="6186487"/>
          </a:xfrm>
        </p:spPr>
      </p:sp>
      <p:sp>
        <p:nvSpPr>
          <p:cNvPr id="90140" name="AutoShape 28"/>
          <p:cNvSpPr>
            <a:spLocks/>
          </p:cNvSpPr>
          <p:nvPr/>
        </p:nvSpPr>
        <p:spPr bwMode="auto">
          <a:xfrm>
            <a:off x="12890500" y="56642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 flipH="1" flipV="1">
            <a:off x="13092113" y="5751513"/>
            <a:ext cx="2478087" cy="0"/>
          </a:xfrm>
          <a:prstGeom prst="lin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 flipH="1">
            <a:off x="8380413" y="6629400"/>
            <a:ext cx="2082800" cy="0"/>
          </a:xfrm>
          <a:prstGeom prst="line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0143" name="AutoShape 31"/>
          <p:cNvSpPr>
            <a:spLocks/>
          </p:cNvSpPr>
          <p:nvPr/>
        </p:nvSpPr>
        <p:spPr bwMode="auto">
          <a:xfrm>
            <a:off x="10439400" y="65278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44" name="AutoShape 32"/>
          <p:cNvSpPr>
            <a:spLocks/>
          </p:cNvSpPr>
          <p:nvPr/>
        </p:nvSpPr>
        <p:spPr bwMode="auto">
          <a:xfrm>
            <a:off x="11988800" y="79629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H="1">
            <a:off x="12192000" y="8051800"/>
            <a:ext cx="3327400" cy="0"/>
          </a:xfrm>
          <a:prstGeom prst="lin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0146" name="AutoShape 34"/>
          <p:cNvSpPr>
            <a:spLocks/>
          </p:cNvSpPr>
          <p:nvPr/>
        </p:nvSpPr>
        <p:spPr bwMode="auto">
          <a:xfrm>
            <a:off x="11099800" y="98552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H="1">
            <a:off x="8407400" y="9944100"/>
            <a:ext cx="2667000" cy="0"/>
          </a:xfrm>
          <a:prstGeom prst="lin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0153" name="AutoShape 41"/>
          <p:cNvSpPr>
            <a:spLocks/>
          </p:cNvSpPr>
          <p:nvPr/>
        </p:nvSpPr>
        <p:spPr bwMode="auto">
          <a:xfrm>
            <a:off x="13322300" y="103632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 flipH="1" flipV="1">
            <a:off x="13528675" y="10447338"/>
            <a:ext cx="2028825" cy="17462"/>
          </a:xfrm>
          <a:prstGeom prst="line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65913" y="5732463"/>
            <a:ext cx="1741487" cy="1741487"/>
            <a:chOff x="6665913" y="5732463"/>
            <a:chExt cx="1741487" cy="1741487"/>
          </a:xfrm>
        </p:grpSpPr>
        <p:sp>
          <p:nvSpPr>
            <p:cNvPr id="90133" name="AutoShape 21"/>
            <p:cNvSpPr>
              <a:spLocks/>
            </p:cNvSpPr>
            <p:nvPr/>
          </p:nvSpPr>
          <p:spPr bwMode="auto">
            <a:xfrm>
              <a:off x="6665913" y="573246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134" name="AutoShape 22"/>
            <p:cNvSpPr>
              <a:spLocks/>
            </p:cNvSpPr>
            <p:nvPr/>
          </p:nvSpPr>
          <p:spPr bwMode="auto">
            <a:xfrm>
              <a:off x="7391400" y="61849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0135" name="AutoShape 23"/>
            <p:cNvSpPr>
              <a:spLocks/>
            </p:cNvSpPr>
            <p:nvPr/>
          </p:nvSpPr>
          <p:spPr bwMode="auto">
            <a:xfrm>
              <a:off x="6996113" y="60690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90148" name="AutoShape 36"/>
          <p:cNvSpPr>
            <a:spLocks/>
          </p:cNvSpPr>
          <p:nvPr/>
        </p:nvSpPr>
        <p:spPr bwMode="auto">
          <a:xfrm>
            <a:off x="7086600" y="6273800"/>
            <a:ext cx="735013" cy="717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020" y="14910"/>
                </a:moveTo>
                <a:lnTo>
                  <a:pt x="8020" y="21599"/>
                </a:lnTo>
                <a:lnTo>
                  <a:pt x="11100" y="17950"/>
                </a:lnTo>
                <a:cubicBezTo>
                  <a:pt x="11100" y="17950"/>
                  <a:pt x="8020" y="14910"/>
                  <a:pt x="8020" y="14910"/>
                </a:cubicBezTo>
                <a:close/>
                <a:moveTo>
                  <a:pt x="21600" y="0"/>
                </a:moveTo>
                <a:lnTo>
                  <a:pt x="16009" y="20532"/>
                </a:lnTo>
                <a:lnTo>
                  <a:pt x="8883" y="13611"/>
                </a:lnTo>
                <a:lnTo>
                  <a:pt x="15906" y="6018"/>
                </a:lnTo>
                <a:lnTo>
                  <a:pt x="6493" y="12683"/>
                </a:lnTo>
                <a:lnTo>
                  <a:pt x="0" y="11066"/>
                </a:lnTo>
                <a:cubicBezTo>
                  <a:pt x="0" y="11066"/>
                  <a:pt x="21600" y="0"/>
                  <a:pt x="21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946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Zástupný objekt pre obrázok 3" descr="Obrázok, na ktorom je obloha, hviezda, noc&#10;&#10;Automaticky generovaný popis">
            <a:extLst>
              <a:ext uri="{FF2B5EF4-FFF2-40B4-BE49-F238E27FC236}">
                <a16:creationId xmlns:a16="http://schemas.microsoft.com/office/drawing/2014/main" id="{DF380EC6-3FD0-4BA6-998F-1EE9C8E1C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r="1074"/>
          <a:stretch>
            <a:fillRect/>
          </a:stretch>
        </p:blipFill>
        <p:spPr/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27EE2721-7689-4F37-AAAC-2915A909246B}"/>
              </a:ext>
            </a:extLst>
          </p:cNvPr>
          <p:cNvSpPr/>
          <p:nvPr/>
        </p:nvSpPr>
        <p:spPr bwMode="auto">
          <a:xfrm>
            <a:off x="20" y="0"/>
            <a:ext cx="24383980" cy="13716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sk-SK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120E81-4E6C-4EF2-ABDE-C67FAF65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92" y="874148"/>
            <a:ext cx="5585861" cy="1701101"/>
          </a:xfrm>
        </p:spPr>
        <p:txBody>
          <a:bodyPr wrap="none">
            <a:normAutofit/>
          </a:bodyPr>
          <a:lstStyle/>
          <a:p>
            <a:r>
              <a:rPr lang="en-US" dirty="0"/>
              <a:t>Divider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BB3C17F-FCB0-4393-B13E-A027FDD65A40}"/>
              </a:ext>
            </a:extLst>
          </p:cNvPr>
          <p:cNvSpPr txBox="1">
            <a:spLocks/>
          </p:cNvSpPr>
          <p:nvPr/>
        </p:nvSpPr>
        <p:spPr>
          <a:xfrm>
            <a:off x="6122260" y="3822735"/>
            <a:ext cx="12856205" cy="71558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>
                <a:solidFill>
                  <a:schemeClr val="bg1"/>
                </a:solidFill>
              </a:rPr>
              <a:t>“Great things in business are never done by one person. They’re done by a team of people .” </a:t>
            </a: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4500" b="1" dirty="0">
                <a:solidFill>
                  <a:schemeClr val="bg1"/>
                </a:solidFill>
              </a:rPr>
              <a:t>– Steve Jobs</a:t>
            </a:r>
          </a:p>
        </p:txBody>
      </p:sp>
    </p:spTree>
    <p:extLst>
      <p:ext uri="{BB962C8B-B14F-4D97-AF65-F5344CB8AC3E}">
        <p14:creationId xmlns:p14="http://schemas.microsoft.com/office/powerpoint/2010/main" val="720684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1"/>
          <p:cNvSpPr>
            <a:spLocks/>
          </p:cNvSpPr>
          <p:nvPr/>
        </p:nvSpPr>
        <p:spPr bwMode="auto">
          <a:xfrm>
            <a:off x="17308513" y="3389313"/>
            <a:ext cx="5156200" cy="5156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584200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2162" name="AutoShape 2"/>
          <p:cNvSpPr>
            <a:spLocks/>
          </p:cNvSpPr>
          <p:nvPr/>
        </p:nvSpPr>
        <p:spPr bwMode="auto">
          <a:xfrm>
            <a:off x="9917113" y="3389313"/>
            <a:ext cx="5156200" cy="5156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584200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2163" name="AutoShape 3"/>
          <p:cNvSpPr>
            <a:spLocks/>
          </p:cNvSpPr>
          <p:nvPr/>
        </p:nvSpPr>
        <p:spPr bwMode="auto">
          <a:xfrm>
            <a:off x="2538413" y="3414713"/>
            <a:ext cx="5156200" cy="5156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2164" name="AutoShape 4"/>
          <p:cNvSpPr>
            <a:spLocks/>
          </p:cNvSpPr>
          <p:nvPr/>
        </p:nvSpPr>
        <p:spPr bwMode="auto">
          <a:xfrm>
            <a:off x="9550400" y="9601200"/>
            <a:ext cx="58547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2014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cursus</a:t>
            </a:r>
            <a:r>
              <a:rPr lang="en-US" sz="3600" b="1" dirty="0">
                <a:solidFill>
                  <a:schemeClr val="accent3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vehicula</a:t>
            </a:r>
            <a:r>
              <a:rPr lang="en-US" sz="3600" b="1" dirty="0">
                <a:solidFill>
                  <a:schemeClr val="accent3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b="1" dirty="0">
                <a:solidFill>
                  <a:schemeClr val="accent3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50%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2166" name="AutoShape 6"/>
          <p:cNvSpPr>
            <a:spLocks/>
          </p:cNvSpPr>
          <p:nvPr/>
        </p:nvSpPr>
        <p:spPr bwMode="auto">
          <a:xfrm>
            <a:off x="2197100" y="9607550"/>
            <a:ext cx="58547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2013 lorem </a:t>
            </a:r>
            <a:r>
              <a:rPr lang="en-US" sz="3600" b="1" dirty="0">
                <a:solidFill>
                  <a:schemeClr val="accent5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75%</a:t>
            </a:r>
            <a:r>
              <a:rPr lang="en-US" sz="3600" b="1" dirty="0">
                <a:solidFill>
                  <a:schemeClr val="tx1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vehicula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2167" name="AutoShape 7"/>
          <p:cNvSpPr>
            <a:spLocks/>
          </p:cNvSpPr>
          <p:nvPr/>
        </p:nvSpPr>
        <p:spPr bwMode="auto">
          <a:xfrm>
            <a:off x="16929100" y="9601200"/>
            <a:ext cx="58547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2015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25%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platea</a:t>
            </a:r>
            <a:r>
              <a:rPr lang="en-US" sz="3600" b="1" dirty="0">
                <a:solidFill>
                  <a:schemeClr val="tx2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dict</a:t>
            </a:r>
            <a:r>
              <a:rPr lang="en-US" sz="3600" dirty="0">
                <a:solidFill>
                  <a:schemeClr val="tx2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061669" y="4168967"/>
            <a:ext cx="3645971" cy="4401946"/>
          </a:xfrm>
          <a:custGeom>
            <a:avLst/>
            <a:gdLst>
              <a:gd name="connsiteX0" fmla="*/ 1906621 w 3645971"/>
              <a:gd name="connsiteY0" fmla="*/ 0 h 4401946"/>
              <a:gd name="connsiteX1" fmla="*/ 3480134 w 3645971"/>
              <a:gd name="connsiteY1" fmla="*/ 944108 h 4401946"/>
              <a:gd name="connsiteX2" fmla="*/ 3539772 w 3645971"/>
              <a:gd name="connsiteY2" fmla="*/ 1114586 h 4401946"/>
              <a:gd name="connsiteX3" fmla="*/ 2890778 w 3645971"/>
              <a:gd name="connsiteY3" fmla="*/ 3671540 h 4401946"/>
              <a:gd name="connsiteX4" fmla="*/ 1560180 w 3645971"/>
              <a:gd name="connsiteY4" fmla="*/ 4379534 h 4401946"/>
              <a:gd name="connsiteX5" fmla="*/ 1404895 w 3645971"/>
              <a:gd name="connsiteY5" fmla="*/ 4401946 h 4401946"/>
              <a:gd name="connsiteX6" fmla="*/ 0 w 3645971"/>
              <a:gd name="connsiteY6" fmla="*/ 3521413 h 4401946"/>
              <a:gd name="connsiteX7" fmla="*/ 167431 w 3645971"/>
              <a:gd name="connsiteY7" fmla="*/ 3212178 h 4401946"/>
              <a:gd name="connsiteX8" fmla="*/ 167431 w 3645971"/>
              <a:gd name="connsiteY8" fmla="*/ 669732 h 4401946"/>
              <a:gd name="connsiteX9" fmla="*/ 1544004 w 3645971"/>
              <a:gd name="connsiteY9" fmla="*/ 669732 h 440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971" h="4401946">
                <a:moveTo>
                  <a:pt x="1906621" y="0"/>
                </a:moveTo>
                <a:lnTo>
                  <a:pt x="3480134" y="944108"/>
                </a:lnTo>
                <a:lnTo>
                  <a:pt x="3539772" y="1114586"/>
                </a:lnTo>
                <a:cubicBezTo>
                  <a:pt x="3799370" y="1991528"/>
                  <a:pt x="3583038" y="2979279"/>
                  <a:pt x="2890778" y="3671540"/>
                </a:cubicBezTo>
                <a:cubicBezTo>
                  <a:pt x="2513181" y="4049137"/>
                  <a:pt x="2047670" y="4285135"/>
                  <a:pt x="1560180" y="4379534"/>
                </a:cubicBezTo>
                <a:lnTo>
                  <a:pt x="1404895" y="4401946"/>
                </a:lnTo>
                <a:lnTo>
                  <a:pt x="0" y="3521413"/>
                </a:lnTo>
                <a:lnTo>
                  <a:pt x="167431" y="3212178"/>
                </a:lnTo>
                <a:lnTo>
                  <a:pt x="167431" y="669732"/>
                </a:lnTo>
                <a:lnTo>
                  <a:pt x="1544004" y="669732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graphicFrame>
        <p:nvGraphicFramePr>
          <p:cNvPr id="21" name="Chart 25"/>
          <p:cNvGraphicFramePr/>
          <p:nvPr/>
        </p:nvGraphicFramePr>
        <p:xfrm>
          <a:off x="2926525" y="3805092"/>
          <a:ext cx="4379976" cy="437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74" name="AutoShape 14"/>
          <p:cNvSpPr>
            <a:spLocks/>
          </p:cNvSpPr>
          <p:nvPr/>
        </p:nvSpPr>
        <p:spPr bwMode="auto">
          <a:xfrm>
            <a:off x="4229100" y="6931660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75%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7555273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Client Graphs</a:t>
            </a:r>
            <a:endParaRPr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1427342" y="4136327"/>
            <a:ext cx="3645971" cy="4401946"/>
          </a:xfrm>
          <a:custGeom>
            <a:avLst/>
            <a:gdLst>
              <a:gd name="connsiteX0" fmla="*/ 1906621 w 3645971"/>
              <a:gd name="connsiteY0" fmla="*/ 0 h 4401946"/>
              <a:gd name="connsiteX1" fmla="*/ 3480134 w 3645971"/>
              <a:gd name="connsiteY1" fmla="*/ 944108 h 4401946"/>
              <a:gd name="connsiteX2" fmla="*/ 3539772 w 3645971"/>
              <a:gd name="connsiteY2" fmla="*/ 1114586 h 4401946"/>
              <a:gd name="connsiteX3" fmla="*/ 2890778 w 3645971"/>
              <a:gd name="connsiteY3" fmla="*/ 3671540 h 4401946"/>
              <a:gd name="connsiteX4" fmla="*/ 1560180 w 3645971"/>
              <a:gd name="connsiteY4" fmla="*/ 4379534 h 4401946"/>
              <a:gd name="connsiteX5" fmla="*/ 1404895 w 3645971"/>
              <a:gd name="connsiteY5" fmla="*/ 4401946 h 4401946"/>
              <a:gd name="connsiteX6" fmla="*/ 0 w 3645971"/>
              <a:gd name="connsiteY6" fmla="*/ 3521413 h 4401946"/>
              <a:gd name="connsiteX7" fmla="*/ 167431 w 3645971"/>
              <a:gd name="connsiteY7" fmla="*/ 3212178 h 4401946"/>
              <a:gd name="connsiteX8" fmla="*/ 167431 w 3645971"/>
              <a:gd name="connsiteY8" fmla="*/ 669732 h 4401946"/>
              <a:gd name="connsiteX9" fmla="*/ 1544004 w 3645971"/>
              <a:gd name="connsiteY9" fmla="*/ 669732 h 440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971" h="4401946">
                <a:moveTo>
                  <a:pt x="1906621" y="0"/>
                </a:moveTo>
                <a:lnTo>
                  <a:pt x="3480134" y="944108"/>
                </a:lnTo>
                <a:lnTo>
                  <a:pt x="3539772" y="1114586"/>
                </a:lnTo>
                <a:cubicBezTo>
                  <a:pt x="3799370" y="1991528"/>
                  <a:pt x="3583038" y="2979279"/>
                  <a:pt x="2890778" y="3671540"/>
                </a:cubicBezTo>
                <a:cubicBezTo>
                  <a:pt x="2513181" y="4049137"/>
                  <a:pt x="2047670" y="4285135"/>
                  <a:pt x="1560180" y="4379534"/>
                </a:cubicBezTo>
                <a:lnTo>
                  <a:pt x="1404895" y="4401946"/>
                </a:lnTo>
                <a:lnTo>
                  <a:pt x="0" y="3521413"/>
                </a:lnTo>
                <a:lnTo>
                  <a:pt x="167431" y="3212178"/>
                </a:lnTo>
                <a:lnTo>
                  <a:pt x="167431" y="669732"/>
                </a:lnTo>
                <a:lnTo>
                  <a:pt x="1544004" y="669732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8818742" y="4136327"/>
            <a:ext cx="3645971" cy="4401946"/>
          </a:xfrm>
          <a:custGeom>
            <a:avLst/>
            <a:gdLst>
              <a:gd name="connsiteX0" fmla="*/ 1906621 w 3645971"/>
              <a:gd name="connsiteY0" fmla="*/ 0 h 4401946"/>
              <a:gd name="connsiteX1" fmla="*/ 3480134 w 3645971"/>
              <a:gd name="connsiteY1" fmla="*/ 944108 h 4401946"/>
              <a:gd name="connsiteX2" fmla="*/ 3539772 w 3645971"/>
              <a:gd name="connsiteY2" fmla="*/ 1114586 h 4401946"/>
              <a:gd name="connsiteX3" fmla="*/ 2890778 w 3645971"/>
              <a:gd name="connsiteY3" fmla="*/ 3671540 h 4401946"/>
              <a:gd name="connsiteX4" fmla="*/ 1560180 w 3645971"/>
              <a:gd name="connsiteY4" fmla="*/ 4379534 h 4401946"/>
              <a:gd name="connsiteX5" fmla="*/ 1404895 w 3645971"/>
              <a:gd name="connsiteY5" fmla="*/ 4401946 h 4401946"/>
              <a:gd name="connsiteX6" fmla="*/ 0 w 3645971"/>
              <a:gd name="connsiteY6" fmla="*/ 3521413 h 4401946"/>
              <a:gd name="connsiteX7" fmla="*/ 167431 w 3645971"/>
              <a:gd name="connsiteY7" fmla="*/ 3212178 h 4401946"/>
              <a:gd name="connsiteX8" fmla="*/ 167431 w 3645971"/>
              <a:gd name="connsiteY8" fmla="*/ 669732 h 4401946"/>
              <a:gd name="connsiteX9" fmla="*/ 1544004 w 3645971"/>
              <a:gd name="connsiteY9" fmla="*/ 669732 h 440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5971" h="4401946">
                <a:moveTo>
                  <a:pt x="1906621" y="0"/>
                </a:moveTo>
                <a:lnTo>
                  <a:pt x="3480134" y="944108"/>
                </a:lnTo>
                <a:lnTo>
                  <a:pt x="3539772" y="1114586"/>
                </a:lnTo>
                <a:cubicBezTo>
                  <a:pt x="3799370" y="1991528"/>
                  <a:pt x="3583038" y="2979279"/>
                  <a:pt x="2890778" y="3671540"/>
                </a:cubicBezTo>
                <a:cubicBezTo>
                  <a:pt x="2513181" y="4049137"/>
                  <a:pt x="2047670" y="4285135"/>
                  <a:pt x="1560180" y="4379534"/>
                </a:cubicBezTo>
                <a:lnTo>
                  <a:pt x="1404895" y="4401946"/>
                </a:lnTo>
                <a:lnTo>
                  <a:pt x="0" y="3521413"/>
                </a:lnTo>
                <a:lnTo>
                  <a:pt x="167431" y="3212178"/>
                </a:lnTo>
                <a:lnTo>
                  <a:pt x="167431" y="669732"/>
                </a:lnTo>
                <a:lnTo>
                  <a:pt x="1544004" y="669732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graphicFrame>
        <p:nvGraphicFramePr>
          <p:cNvPr id="31" name="Chart 25"/>
          <p:cNvGraphicFramePr/>
          <p:nvPr/>
        </p:nvGraphicFramePr>
        <p:xfrm>
          <a:off x="10305225" y="3779692"/>
          <a:ext cx="4379976" cy="437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26"/>
          <p:cNvGraphicFramePr/>
          <p:nvPr/>
        </p:nvGraphicFramePr>
        <p:xfrm>
          <a:off x="17696625" y="3779692"/>
          <a:ext cx="4379976" cy="437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176" name="AutoShape 16"/>
          <p:cNvSpPr>
            <a:spLocks/>
          </p:cNvSpPr>
          <p:nvPr/>
        </p:nvSpPr>
        <p:spPr bwMode="auto">
          <a:xfrm>
            <a:off x="18041620" y="4724400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25%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2175" name="AutoShape 15"/>
          <p:cNvSpPr>
            <a:spLocks/>
          </p:cNvSpPr>
          <p:nvPr/>
        </p:nvSpPr>
        <p:spPr bwMode="auto">
          <a:xfrm>
            <a:off x="10306050" y="5651500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50%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605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77200" y="3251200"/>
            <a:ext cx="8229600" cy="8229600"/>
            <a:chOff x="9917113" y="3389313"/>
            <a:chExt cx="5156200" cy="5156200"/>
          </a:xfrm>
        </p:grpSpPr>
        <p:sp>
          <p:nvSpPr>
            <p:cNvPr id="45" name="AutoShape 2"/>
            <p:cNvSpPr>
              <a:spLocks/>
            </p:cNvSpPr>
            <p:nvPr/>
          </p:nvSpPr>
          <p:spPr bwMode="auto">
            <a:xfrm>
              <a:off x="9917113" y="3389313"/>
              <a:ext cx="5156200" cy="51562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60000"/>
                <a:lumOff val="40000"/>
                <a:alpha val="1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584200"/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1427342" y="4120413"/>
              <a:ext cx="3645971" cy="4401946"/>
            </a:xfrm>
            <a:custGeom>
              <a:avLst/>
              <a:gdLst>
                <a:gd name="connsiteX0" fmla="*/ 1906621 w 3645971"/>
                <a:gd name="connsiteY0" fmla="*/ 0 h 4401946"/>
                <a:gd name="connsiteX1" fmla="*/ 3480134 w 3645971"/>
                <a:gd name="connsiteY1" fmla="*/ 944108 h 4401946"/>
                <a:gd name="connsiteX2" fmla="*/ 3539772 w 3645971"/>
                <a:gd name="connsiteY2" fmla="*/ 1114586 h 4401946"/>
                <a:gd name="connsiteX3" fmla="*/ 2890778 w 3645971"/>
                <a:gd name="connsiteY3" fmla="*/ 3671540 h 4401946"/>
                <a:gd name="connsiteX4" fmla="*/ 1560180 w 3645971"/>
                <a:gd name="connsiteY4" fmla="*/ 4379534 h 4401946"/>
                <a:gd name="connsiteX5" fmla="*/ 1404895 w 3645971"/>
                <a:gd name="connsiteY5" fmla="*/ 4401946 h 4401946"/>
                <a:gd name="connsiteX6" fmla="*/ 0 w 3645971"/>
                <a:gd name="connsiteY6" fmla="*/ 3521413 h 4401946"/>
                <a:gd name="connsiteX7" fmla="*/ 167431 w 3645971"/>
                <a:gd name="connsiteY7" fmla="*/ 3212178 h 4401946"/>
                <a:gd name="connsiteX8" fmla="*/ 167431 w 3645971"/>
                <a:gd name="connsiteY8" fmla="*/ 669732 h 4401946"/>
                <a:gd name="connsiteX9" fmla="*/ 1544004 w 3645971"/>
                <a:gd name="connsiteY9" fmla="*/ 669732 h 440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5971" h="4401946">
                  <a:moveTo>
                    <a:pt x="1906621" y="0"/>
                  </a:moveTo>
                  <a:lnTo>
                    <a:pt x="3480134" y="944108"/>
                  </a:lnTo>
                  <a:lnTo>
                    <a:pt x="3539772" y="1114586"/>
                  </a:lnTo>
                  <a:cubicBezTo>
                    <a:pt x="3799370" y="1991528"/>
                    <a:pt x="3583038" y="2979279"/>
                    <a:pt x="2890778" y="3671540"/>
                  </a:cubicBezTo>
                  <a:cubicBezTo>
                    <a:pt x="2513181" y="4049137"/>
                    <a:pt x="2047670" y="4285135"/>
                    <a:pt x="1560180" y="4379534"/>
                  </a:cubicBezTo>
                  <a:lnTo>
                    <a:pt x="1404895" y="4401946"/>
                  </a:lnTo>
                  <a:lnTo>
                    <a:pt x="0" y="3521413"/>
                  </a:lnTo>
                  <a:lnTo>
                    <a:pt x="167431" y="3212178"/>
                  </a:lnTo>
                  <a:lnTo>
                    <a:pt x="167431" y="669732"/>
                  </a:lnTo>
                  <a:lnTo>
                    <a:pt x="1544004" y="669732"/>
                  </a:lnTo>
                  <a:close/>
                </a:path>
              </a:pathLst>
            </a:custGeom>
            <a:solidFill>
              <a:schemeClr val="bg1">
                <a:lumMod val="75000"/>
                <a:alpha val="39000"/>
              </a:schemeClr>
            </a:solidFill>
            <a:ln>
              <a:noFill/>
            </a:ln>
            <a:effectLst/>
          </p:spPr>
          <p:txBody>
            <a:bodyPr wrap="square" lIns="38100" tIns="38100" rIns="38100" bIns="38100" anchor="ctr">
              <a:noAutofit/>
            </a:bodyPr>
            <a:lstStyle/>
            <a:p>
              <a:pPr defTabSz="457200"/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aphicFrame>
        <p:nvGraphicFramePr>
          <p:cNvPr id="44" name="Chart 45"/>
          <p:cNvGraphicFramePr/>
          <p:nvPr/>
        </p:nvGraphicFramePr>
        <p:xfrm>
          <a:off x="7431212" y="3986213"/>
          <a:ext cx="9650288" cy="673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3214" name="AutoShape 30"/>
          <p:cNvSpPr>
            <a:spLocks/>
          </p:cNvSpPr>
          <p:nvPr/>
        </p:nvSpPr>
        <p:spPr bwMode="auto">
          <a:xfrm>
            <a:off x="13382625" y="6003925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18%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3215" name="AutoShape 31"/>
          <p:cNvSpPr>
            <a:spLocks/>
          </p:cNvSpPr>
          <p:nvPr/>
        </p:nvSpPr>
        <p:spPr bwMode="auto">
          <a:xfrm>
            <a:off x="9745663" y="5594872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40%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3216" name="AutoShape 32"/>
          <p:cNvSpPr>
            <a:spLocks/>
          </p:cNvSpPr>
          <p:nvPr/>
        </p:nvSpPr>
        <p:spPr bwMode="auto">
          <a:xfrm>
            <a:off x="9791700" y="8614446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12%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3217" name="AutoShape 33"/>
          <p:cNvSpPr>
            <a:spLocks/>
          </p:cNvSpPr>
          <p:nvPr/>
        </p:nvSpPr>
        <p:spPr bwMode="auto">
          <a:xfrm>
            <a:off x="12611100" y="8724900"/>
            <a:ext cx="1676400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9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30%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3220" name="AutoShape 36"/>
          <p:cNvSpPr>
            <a:spLocks/>
          </p:cNvSpPr>
          <p:nvPr/>
        </p:nvSpPr>
        <p:spPr bwMode="auto">
          <a:xfrm>
            <a:off x="14185525" y="47879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65BE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3222" name="Line 38"/>
          <p:cNvSpPr>
            <a:spLocks noChangeShapeType="1"/>
          </p:cNvSpPr>
          <p:nvPr/>
        </p:nvSpPr>
        <p:spPr bwMode="auto">
          <a:xfrm flipH="1" flipV="1">
            <a:off x="14376025" y="4876800"/>
            <a:ext cx="4349750" cy="0"/>
          </a:xfrm>
          <a:prstGeom prst="line">
            <a:avLst/>
          </a:prstGeom>
          <a:noFill/>
          <a:ln w="381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3221" name="AutoShape 37"/>
          <p:cNvSpPr>
            <a:spLocks/>
          </p:cNvSpPr>
          <p:nvPr/>
        </p:nvSpPr>
        <p:spPr bwMode="auto">
          <a:xfrm>
            <a:off x="9715654" y="93980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2331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3225" name="Line 41"/>
          <p:cNvSpPr>
            <a:spLocks noChangeShapeType="1"/>
          </p:cNvSpPr>
          <p:nvPr/>
        </p:nvSpPr>
        <p:spPr bwMode="auto">
          <a:xfrm flipH="1">
            <a:off x="5988204" y="9499600"/>
            <a:ext cx="3740150" cy="0"/>
          </a:xfrm>
          <a:prstGeom prst="lin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3224" name="AutoShape 40"/>
          <p:cNvSpPr>
            <a:spLocks/>
          </p:cNvSpPr>
          <p:nvPr/>
        </p:nvSpPr>
        <p:spPr bwMode="auto">
          <a:xfrm>
            <a:off x="14584055" y="94234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8149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3226" name="Line 42"/>
          <p:cNvSpPr>
            <a:spLocks noChangeShapeType="1"/>
          </p:cNvSpPr>
          <p:nvPr/>
        </p:nvSpPr>
        <p:spPr bwMode="auto">
          <a:xfrm flipH="1" flipV="1">
            <a:off x="14774554" y="9525792"/>
            <a:ext cx="3983037" cy="0"/>
          </a:xfrm>
          <a:prstGeom prst="lin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solidFill>
                <a:srgbClr val="814974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958175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Investing strategy</a:t>
            </a:r>
            <a:endParaRPr lang="en-US" dirty="0"/>
          </a:p>
        </p:txBody>
      </p:sp>
      <p:sp>
        <p:nvSpPr>
          <p:cNvPr id="93219" name="AutoShape 35"/>
          <p:cNvSpPr>
            <a:spLocks/>
          </p:cNvSpPr>
          <p:nvPr/>
        </p:nvSpPr>
        <p:spPr bwMode="auto">
          <a:xfrm>
            <a:off x="10128404" y="4787900"/>
            <a:ext cx="190500" cy="1889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508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D87F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H="1" flipV="1">
            <a:off x="6002492" y="4864100"/>
            <a:ext cx="4143375" cy="23813"/>
          </a:xfrm>
          <a:prstGeom prst="lin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3192" name="AutoShape 8"/>
          <p:cNvSpPr>
            <a:spLocks/>
          </p:cNvSpPr>
          <p:nvPr/>
        </p:nvSpPr>
        <p:spPr bwMode="auto">
          <a:xfrm>
            <a:off x="17401944" y="6026304"/>
            <a:ext cx="43688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Transport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93193" name="AutoShape 9"/>
          <p:cNvSpPr>
            <a:spLocks/>
          </p:cNvSpPr>
          <p:nvPr/>
        </p:nvSpPr>
        <p:spPr bwMode="auto">
          <a:xfrm>
            <a:off x="17401944" y="10642499"/>
            <a:ext cx="43688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Advertising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93196" name="AutoShape 12"/>
          <p:cNvSpPr>
            <a:spLocks/>
          </p:cNvSpPr>
          <p:nvPr/>
        </p:nvSpPr>
        <p:spPr bwMode="auto">
          <a:xfrm>
            <a:off x="17014594" y="6769100"/>
            <a:ext cx="51435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pharetra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3197" name="AutoShape 13"/>
          <p:cNvSpPr>
            <a:spLocks/>
          </p:cNvSpPr>
          <p:nvPr/>
        </p:nvSpPr>
        <p:spPr bwMode="auto">
          <a:xfrm>
            <a:off x="17014594" y="11414993"/>
            <a:ext cx="5143500" cy="596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magna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715601" y="3986213"/>
            <a:ext cx="1741487" cy="1741487"/>
            <a:chOff x="18721013" y="3986213"/>
            <a:chExt cx="1741487" cy="1741487"/>
          </a:xfrm>
        </p:grpSpPr>
        <p:sp>
          <p:nvSpPr>
            <p:cNvPr id="93204" name="AutoShape 20"/>
            <p:cNvSpPr>
              <a:spLocks/>
            </p:cNvSpPr>
            <p:nvPr/>
          </p:nvSpPr>
          <p:spPr bwMode="auto">
            <a:xfrm>
              <a:off x="18721013" y="39862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205" name="AutoShape 21"/>
            <p:cNvSpPr>
              <a:spLocks/>
            </p:cNvSpPr>
            <p:nvPr/>
          </p:nvSpPr>
          <p:spPr bwMode="auto">
            <a:xfrm>
              <a:off x="19446500" y="44323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599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3206" name="AutoShape 22"/>
            <p:cNvSpPr>
              <a:spLocks/>
            </p:cNvSpPr>
            <p:nvPr/>
          </p:nvSpPr>
          <p:spPr bwMode="auto">
            <a:xfrm>
              <a:off x="19051213" y="43164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210" name="AutoShape 26"/>
            <p:cNvSpPr>
              <a:spLocks/>
            </p:cNvSpPr>
            <p:nvPr/>
          </p:nvSpPr>
          <p:spPr bwMode="auto">
            <a:xfrm>
              <a:off x="19133763" y="4567238"/>
              <a:ext cx="850900" cy="685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532" y="13485"/>
                  </a:moveTo>
                  <a:lnTo>
                    <a:pt x="2112" y="11915"/>
                  </a:lnTo>
                  <a:lnTo>
                    <a:pt x="4796" y="11915"/>
                  </a:lnTo>
                  <a:lnTo>
                    <a:pt x="4796" y="13485"/>
                  </a:lnTo>
                  <a:cubicBezTo>
                    <a:pt x="4796" y="13485"/>
                    <a:pt x="2532" y="13485"/>
                    <a:pt x="2532" y="13485"/>
                  </a:cubicBezTo>
                  <a:close/>
                  <a:moveTo>
                    <a:pt x="0" y="9341"/>
                  </a:moveTo>
                  <a:lnTo>
                    <a:pt x="4796" y="9341"/>
                  </a:lnTo>
                  <a:lnTo>
                    <a:pt x="4796" y="10911"/>
                  </a:lnTo>
                  <a:lnTo>
                    <a:pt x="419" y="10911"/>
                  </a:lnTo>
                  <a:cubicBezTo>
                    <a:pt x="419" y="10911"/>
                    <a:pt x="0" y="9341"/>
                    <a:pt x="0" y="9341"/>
                  </a:cubicBezTo>
                  <a:close/>
                  <a:moveTo>
                    <a:pt x="857" y="6767"/>
                  </a:moveTo>
                  <a:lnTo>
                    <a:pt x="4796" y="6767"/>
                  </a:lnTo>
                  <a:lnTo>
                    <a:pt x="4796" y="8338"/>
                  </a:lnTo>
                  <a:lnTo>
                    <a:pt x="1276" y="8338"/>
                  </a:lnTo>
                  <a:cubicBezTo>
                    <a:pt x="1276" y="8338"/>
                    <a:pt x="857" y="6767"/>
                    <a:pt x="857" y="6767"/>
                  </a:cubicBezTo>
                  <a:close/>
                  <a:moveTo>
                    <a:pt x="17977" y="15805"/>
                  </a:moveTo>
                  <a:lnTo>
                    <a:pt x="18219" y="15629"/>
                  </a:lnTo>
                  <a:lnTo>
                    <a:pt x="18219" y="14084"/>
                  </a:lnTo>
                  <a:lnTo>
                    <a:pt x="17977" y="14260"/>
                  </a:lnTo>
                  <a:cubicBezTo>
                    <a:pt x="17977" y="14260"/>
                    <a:pt x="17977" y="15805"/>
                    <a:pt x="17977" y="15805"/>
                  </a:cubicBezTo>
                  <a:close/>
                  <a:moveTo>
                    <a:pt x="18985" y="15073"/>
                  </a:moveTo>
                  <a:lnTo>
                    <a:pt x="19188" y="14925"/>
                  </a:lnTo>
                  <a:lnTo>
                    <a:pt x="19227" y="14897"/>
                  </a:lnTo>
                  <a:lnTo>
                    <a:pt x="19227" y="13352"/>
                  </a:lnTo>
                  <a:lnTo>
                    <a:pt x="18985" y="13528"/>
                  </a:lnTo>
                  <a:cubicBezTo>
                    <a:pt x="18985" y="13528"/>
                    <a:pt x="18985" y="15073"/>
                    <a:pt x="18985" y="15073"/>
                  </a:cubicBezTo>
                  <a:close/>
                  <a:moveTo>
                    <a:pt x="17572" y="16099"/>
                  </a:moveTo>
                  <a:lnTo>
                    <a:pt x="17815" y="15924"/>
                  </a:lnTo>
                  <a:lnTo>
                    <a:pt x="17815" y="14379"/>
                  </a:lnTo>
                  <a:lnTo>
                    <a:pt x="17572" y="14554"/>
                  </a:lnTo>
                  <a:cubicBezTo>
                    <a:pt x="17572" y="14554"/>
                    <a:pt x="17572" y="16099"/>
                    <a:pt x="17572" y="16099"/>
                  </a:cubicBezTo>
                  <a:close/>
                  <a:moveTo>
                    <a:pt x="20340" y="8167"/>
                  </a:moveTo>
                  <a:lnTo>
                    <a:pt x="19129" y="9003"/>
                  </a:lnTo>
                  <a:lnTo>
                    <a:pt x="19129" y="11811"/>
                  </a:lnTo>
                  <a:lnTo>
                    <a:pt x="19121" y="11816"/>
                  </a:lnTo>
                  <a:lnTo>
                    <a:pt x="19121" y="11828"/>
                  </a:lnTo>
                  <a:lnTo>
                    <a:pt x="16752" y="13460"/>
                  </a:lnTo>
                  <a:lnTo>
                    <a:pt x="16752" y="13450"/>
                  </a:lnTo>
                  <a:lnTo>
                    <a:pt x="16744" y="13456"/>
                  </a:lnTo>
                  <a:lnTo>
                    <a:pt x="16744" y="10652"/>
                  </a:lnTo>
                  <a:lnTo>
                    <a:pt x="15313" y="11641"/>
                  </a:lnTo>
                  <a:lnTo>
                    <a:pt x="15313" y="19350"/>
                  </a:lnTo>
                  <a:lnTo>
                    <a:pt x="20340" y="15697"/>
                  </a:lnTo>
                  <a:lnTo>
                    <a:pt x="20340" y="8167"/>
                  </a:lnTo>
                  <a:cubicBezTo>
                    <a:pt x="20340" y="8167"/>
                    <a:pt x="20340" y="8167"/>
                    <a:pt x="20340" y="8167"/>
                  </a:cubicBezTo>
                  <a:close/>
                  <a:moveTo>
                    <a:pt x="16039" y="9339"/>
                  </a:moveTo>
                  <a:lnTo>
                    <a:pt x="9400" y="4392"/>
                  </a:lnTo>
                  <a:lnTo>
                    <a:pt x="7993" y="5405"/>
                  </a:lnTo>
                  <a:lnTo>
                    <a:pt x="14703" y="10262"/>
                  </a:lnTo>
                  <a:cubicBezTo>
                    <a:pt x="14703" y="10262"/>
                    <a:pt x="16039" y="9339"/>
                    <a:pt x="16039" y="9339"/>
                  </a:cubicBezTo>
                  <a:close/>
                  <a:moveTo>
                    <a:pt x="14051" y="11610"/>
                  </a:moveTo>
                  <a:lnTo>
                    <a:pt x="7329" y="6755"/>
                  </a:lnTo>
                  <a:lnTo>
                    <a:pt x="7329" y="14415"/>
                  </a:lnTo>
                  <a:lnTo>
                    <a:pt x="14051" y="19290"/>
                  </a:lnTo>
                  <a:cubicBezTo>
                    <a:pt x="14051" y="19290"/>
                    <a:pt x="14051" y="11610"/>
                    <a:pt x="14051" y="11610"/>
                  </a:cubicBezTo>
                  <a:close/>
                  <a:moveTo>
                    <a:pt x="11686" y="2744"/>
                  </a:moveTo>
                  <a:lnTo>
                    <a:pt x="18412" y="7699"/>
                  </a:lnTo>
                  <a:lnTo>
                    <a:pt x="19782" y="6752"/>
                  </a:lnTo>
                  <a:lnTo>
                    <a:pt x="12969" y="1820"/>
                  </a:lnTo>
                  <a:cubicBezTo>
                    <a:pt x="12969" y="1820"/>
                    <a:pt x="11686" y="2744"/>
                    <a:pt x="11686" y="2744"/>
                  </a:cubicBezTo>
                  <a:close/>
                  <a:moveTo>
                    <a:pt x="21600" y="6247"/>
                  </a:moveTo>
                  <a:lnTo>
                    <a:pt x="21600" y="16604"/>
                  </a:lnTo>
                  <a:lnTo>
                    <a:pt x="14723" y="21600"/>
                  </a:lnTo>
                  <a:lnTo>
                    <a:pt x="6082" y="15320"/>
                  </a:lnTo>
                  <a:lnTo>
                    <a:pt x="6082" y="4963"/>
                  </a:lnTo>
                  <a:lnTo>
                    <a:pt x="12971" y="0"/>
                  </a:lnTo>
                  <a:cubicBezTo>
                    <a:pt x="12971" y="0"/>
                    <a:pt x="21600" y="6247"/>
                    <a:pt x="21600" y="6247"/>
                  </a:cubicBezTo>
                  <a:close/>
                  <a:moveTo>
                    <a:pt x="18385" y="15509"/>
                  </a:moveTo>
                  <a:lnTo>
                    <a:pt x="18631" y="15330"/>
                  </a:lnTo>
                  <a:lnTo>
                    <a:pt x="18631" y="13785"/>
                  </a:lnTo>
                  <a:lnTo>
                    <a:pt x="18385" y="13964"/>
                  </a:lnTo>
                  <a:cubicBezTo>
                    <a:pt x="18385" y="13964"/>
                    <a:pt x="18385" y="15509"/>
                    <a:pt x="18385" y="15509"/>
                  </a:cubicBezTo>
                  <a:close/>
                  <a:moveTo>
                    <a:pt x="16581" y="16819"/>
                  </a:moveTo>
                  <a:lnTo>
                    <a:pt x="16823" y="16644"/>
                  </a:lnTo>
                  <a:lnTo>
                    <a:pt x="16823" y="15098"/>
                  </a:lnTo>
                  <a:lnTo>
                    <a:pt x="16577" y="15277"/>
                  </a:lnTo>
                  <a:cubicBezTo>
                    <a:pt x="16577" y="15277"/>
                    <a:pt x="16581" y="16819"/>
                    <a:pt x="16581" y="16819"/>
                  </a:cubicBezTo>
                  <a:close/>
                  <a:moveTo>
                    <a:pt x="16993" y="14975"/>
                  </a:moveTo>
                  <a:lnTo>
                    <a:pt x="17235" y="14799"/>
                  </a:lnTo>
                  <a:lnTo>
                    <a:pt x="17235" y="16344"/>
                  </a:lnTo>
                  <a:lnTo>
                    <a:pt x="16993" y="16520"/>
                  </a:lnTo>
                  <a:cubicBezTo>
                    <a:pt x="16993" y="16520"/>
                    <a:pt x="16993" y="14975"/>
                    <a:pt x="16993" y="14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714047" y="8596313"/>
            <a:ext cx="1743765" cy="1741487"/>
            <a:chOff x="18717905" y="8596313"/>
            <a:chExt cx="1743765" cy="1741487"/>
          </a:xfrm>
        </p:grpSpPr>
        <p:sp>
          <p:nvSpPr>
            <p:cNvPr id="93185" name="AutoShape 1"/>
            <p:cNvSpPr>
              <a:spLocks/>
            </p:cNvSpPr>
            <p:nvPr/>
          </p:nvSpPr>
          <p:spPr bwMode="auto">
            <a:xfrm>
              <a:off x="18717905" y="85963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9223486" y="9047128"/>
              <a:ext cx="1238184" cy="1259807"/>
            </a:xfrm>
            <a:custGeom>
              <a:avLst/>
              <a:gdLst>
                <a:gd name="connsiteX0" fmla="*/ 663446 w 1238184"/>
                <a:gd name="connsiteY0" fmla="*/ 0 h 1259807"/>
                <a:gd name="connsiteX1" fmla="*/ 1225726 w 1238184"/>
                <a:gd name="connsiteY1" fmla="*/ 285080 h 1259807"/>
                <a:gd name="connsiteX2" fmla="*/ 1238184 w 1238184"/>
                <a:gd name="connsiteY2" fmla="*/ 415042 h 1259807"/>
                <a:gd name="connsiteX3" fmla="*/ 983120 w 1238184"/>
                <a:gd name="connsiteY3" fmla="*/ 1030744 h 1259807"/>
                <a:gd name="connsiteX4" fmla="*/ 615318 w 1238184"/>
                <a:gd name="connsiteY4" fmla="*/ 1249939 h 1259807"/>
                <a:gd name="connsiteX5" fmla="*/ 574910 w 1238184"/>
                <a:gd name="connsiteY5" fmla="*/ 1259807 h 1259807"/>
                <a:gd name="connsiteX6" fmla="*/ 0 w 1238184"/>
                <a:gd name="connsiteY6" fmla="*/ 824687 h 1259807"/>
                <a:gd name="connsiteX7" fmla="*/ 777716 w 1238184"/>
                <a:gd name="connsiteY7" fmla="*/ 727465 h 1259807"/>
                <a:gd name="connsiteX8" fmla="*/ 663446 w 1238184"/>
                <a:gd name="connsiteY8" fmla="*/ 0 h 125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184" h="1259807">
                  <a:moveTo>
                    <a:pt x="663446" y="0"/>
                  </a:moveTo>
                  <a:lnTo>
                    <a:pt x="1225726" y="285080"/>
                  </a:lnTo>
                  <a:lnTo>
                    <a:pt x="1238184" y="415042"/>
                  </a:lnTo>
                  <a:cubicBezTo>
                    <a:pt x="1238184" y="637872"/>
                    <a:pt x="1153162" y="860702"/>
                    <a:pt x="983120" y="1030744"/>
                  </a:cubicBezTo>
                  <a:cubicBezTo>
                    <a:pt x="876844" y="1137021"/>
                    <a:pt x="749948" y="1210086"/>
                    <a:pt x="615318" y="1249939"/>
                  </a:cubicBezTo>
                  <a:lnTo>
                    <a:pt x="574910" y="1259807"/>
                  </a:lnTo>
                  <a:lnTo>
                    <a:pt x="0" y="824687"/>
                  </a:lnTo>
                  <a:cubicBezTo>
                    <a:pt x="0" y="824687"/>
                    <a:pt x="544160" y="1059165"/>
                    <a:pt x="777716" y="727465"/>
                  </a:cubicBezTo>
                  <a:cubicBezTo>
                    <a:pt x="1018948" y="384904"/>
                    <a:pt x="663446" y="0"/>
                    <a:pt x="66344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3187" name="AutoShape 3"/>
            <p:cNvSpPr>
              <a:spLocks/>
            </p:cNvSpPr>
            <p:nvPr/>
          </p:nvSpPr>
          <p:spPr bwMode="auto">
            <a:xfrm>
              <a:off x="19041755" y="892016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212" name="AutoShape 28"/>
            <p:cNvSpPr>
              <a:spLocks/>
            </p:cNvSpPr>
            <p:nvPr/>
          </p:nvSpPr>
          <p:spPr bwMode="auto">
            <a:xfrm>
              <a:off x="19202092" y="9080500"/>
              <a:ext cx="762000" cy="673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14" y="16860"/>
                  </a:moveTo>
                  <a:lnTo>
                    <a:pt x="8914" y="9641"/>
                  </a:lnTo>
                  <a:lnTo>
                    <a:pt x="14054" y="13251"/>
                  </a:lnTo>
                  <a:cubicBezTo>
                    <a:pt x="14054" y="13251"/>
                    <a:pt x="8914" y="16860"/>
                    <a:pt x="8914" y="16860"/>
                  </a:cubicBezTo>
                  <a:close/>
                  <a:moveTo>
                    <a:pt x="3145" y="19197"/>
                  </a:moveTo>
                  <a:lnTo>
                    <a:pt x="3145" y="7189"/>
                  </a:lnTo>
                  <a:lnTo>
                    <a:pt x="18453" y="7189"/>
                  </a:lnTo>
                  <a:lnTo>
                    <a:pt x="18453" y="19197"/>
                  </a:lnTo>
                  <a:cubicBezTo>
                    <a:pt x="18453" y="19197"/>
                    <a:pt x="3145" y="19197"/>
                    <a:pt x="3145" y="19197"/>
                  </a:cubicBezTo>
                  <a:close/>
                  <a:moveTo>
                    <a:pt x="11655" y="4788"/>
                  </a:moveTo>
                  <a:lnTo>
                    <a:pt x="15065" y="888"/>
                  </a:lnTo>
                  <a:lnTo>
                    <a:pt x="14289" y="0"/>
                  </a:lnTo>
                  <a:lnTo>
                    <a:pt x="10798" y="3997"/>
                  </a:lnTo>
                  <a:lnTo>
                    <a:pt x="7310" y="2"/>
                  </a:lnTo>
                  <a:lnTo>
                    <a:pt x="6533" y="891"/>
                  </a:lnTo>
                  <a:lnTo>
                    <a:pt x="9941" y="4788"/>
                  </a:lnTo>
                  <a:lnTo>
                    <a:pt x="0" y="47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788"/>
                  </a:lnTo>
                  <a:cubicBezTo>
                    <a:pt x="21600" y="4788"/>
                    <a:pt x="11655" y="4788"/>
                    <a:pt x="11655" y="4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93190" name="AutoShape 6"/>
          <p:cNvSpPr>
            <a:spLocks/>
          </p:cNvSpPr>
          <p:nvPr/>
        </p:nvSpPr>
        <p:spPr bwMode="auto">
          <a:xfrm>
            <a:off x="2241550" y="11414993"/>
            <a:ext cx="58547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3191" name="AutoShape 7"/>
          <p:cNvSpPr>
            <a:spLocks/>
          </p:cNvSpPr>
          <p:nvPr/>
        </p:nvSpPr>
        <p:spPr bwMode="auto">
          <a:xfrm>
            <a:off x="3892550" y="6026304"/>
            <a:ext cx="25527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Product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93194" name="AutoShape 10"/>
          <p:cNvSpPr>
            <a:spLocks/>
          </p:cNvSpPr>
          <p:nvPr/>
        </p:nvSpPr>
        <p:spPr bwMode="auto">
          <a:xfrm>
            <a:off x="2984500" y="10642499"/>
            <a:ext cx="43688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Delivery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93195" name="AutoShape 11"/>
          <p:cNvSpPr>
            <a:spLocks/>
          </p:cNvSpPr>
          <p:nvPr/>
        </p:nvSpPr>
        <p:spPr bwMode="auto">
          <a:xfrm>
            <a:off x="2241550" y="6769100"/>
            <a:ext cx="58547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Etiam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</a:t>
            </a:r>
            <a:r>
              <a:rPr lang="en-US" sz="3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98157" y="8596313"/>
            <a:ext cx="1741487" cy="1741487"/>
            <a:chOff x="4265767" y="8596313"/>
            <a:chExt cx="1741487" cy="1741487"/>
          </a:xfrm>
        </p:grpSpPr>
        <p:sp>
          <p:nvSpPr>
            <p:cNvPr id="93198" name="AutoShape 14"/>
            <p:cNvSpPr>
              <a:spLocks/>
            </p:cNvSpPr>
            <p:nvPr/>
          </p:nvSpPr>
          <p:spPr bwMode="auto">
            <a:xfrm>
              <a:off x="4265767" y="85963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199" name="AutoShape 15"/>
            <p:cNvSpPr>
              <a:spLocks/>
            </p:cNvSpPr>
            <p:nvPr/>
          </p:nvSpPr>
          <p:spPr bwMode="auto">
            <a:xfrm>
              <a:off x="4991254" y="9042400"/>
              <a:ext cx="1008063" cy="1247775"/>
            </a:xfrm>
            <a:custGeom>
              <a:avLst/>
              <a:gdLst>
                <a:gd name="T0" fmla="*/ 10048 w 20096"/>
                <a:gd name="T1" fmla="*/ 10800 h 21600"/>
                <a:gd name="T2" fmla="*/ 10048 w 20096"/>
                <a:gd name="T3" fmla="*/ 10800 h 21600"/>
                <a:gd name="T4" fmla="*/ 10048 w 20096"/>
                <a:gd name="T5" fmla="*/ 10800 h 21600"/>
                <a:gd name="T6" fmla="*/ 10048 w 2009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96" h="21600">
                  <a:moveTo>
                    <a:pt x="0" y="16694"/>
                  </a:moveTo>
                  <a:lnTo>
                    <a:pt x="7171" y="21600"/>
                  </a:lnTo>
                  <a:cubicBezTo>
                    <a:pt x="7171" y="21600"/>
                    <a:pt x="12181" y="21515"/>
                    <a:pt x="16790" y="16181"/>
                  </a:cubicBezTo>
                  <a:cubicBezTo>
                    <a:pt x="21600" y="10617"/>
                    <a:pt x="19743" y="4539"/>
                    <a:pt x="19743" y="4539"/>
                  </a:cubicBezTo>
                  <a:lnTo>
                    <a:pt x="9365" y="0"/>
                  </a:lnTo>
                  <a:cubicBezTo>
                    <a:pt x="9365" y="0"/>
                    <a:pt x="16452" y="6663"/>
                    <a:pt x="11643" y="12593"/>
                  </a:cubicBezTo>
                  <a:cubicBezTo>
                    <a:pt x="6987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3200" name="AutoShape 16"/>
            <p:cNvSpPr>
              <a:spLocks/>
            </p:cNvSpPr>
            <p:nvPr/>
          </p:nvSpPr>
          <p:spPr bwMode="auto">
            <a:xfrm>
              <a:off x="4595967" y="89265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207" name="AutoShape 23"/>
            <p:cNvSpPr>
              <a:spLocks/>
            </p:cNvSpPr>
            <p:nvPr/>
          </p:nvSpPr>
          <p:spPr bwMode="auto">
            <a:xfrm>
              <a:off x="4775354" y="9652000"/>
              <a:ext cx="147638" cy="147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14785"/>
                  </a:moveTo>
                  <a:cubicBezTo>
                    <a:pt x="8601" y="14785"/>
                    <a:pt x="6816" y="13000"/>
                    <a:pt x="6816" y="10799"/>
                  </a:cubicBezTo>
                  <a:cubicBezTo>
                    <a:pt x="6816" y="8599"/>
                    <a:pt x="8601" y="6816"/>
                    <a:pt x="10799" y="6816"/>
                  </a:cubicBezTo>
                  <a:cubicBezTo>
                    <a:pt x="13000" y="6816"/>
                    <a:pt x="14785" y="8599"/>
                    <a:pt x="14785" y="10799"/>
                  </a:cubicBezTo>
                  <a:cubicBezTo>
                    <a:pt x="14785" y="13000"/>
                    <a:pt x="13000" y="14785"/>
                    <a:pt x="10799" y="14785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5"/>
                    <a:pt x="0" y="10799"/>
                  </a:cubicBezTo>
                  <a:cubicBezTo>
                    <a:pt x="0" y="16766"/>
                    <a:pt x="4835" y="21599"/>
                    <a:pt x="10799" y="21599"/>
                  </a:cubicBezTo>
                  <a:cubicBezTo>
                    <a:pt x="16766" y="21599"/>
                    <a:pt x="21599" y="16766"/>
                    <a:pt x="21599" y="10799"/>
                  </a:cubicBezTo>
                  <a:cubicBezTo>
                    <a:pt x="21599" y="4835"/>
                    <a:pt x="16766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208" name="AutoShape 24"/>
            <p:cNvSpPr>
              <a:spLocks/>
            </p:cNvSpPr>
            <p:nvPr/>
          </p:nvSpPr>
          <p:spPr bwMode="auto">
            <a:xfrm>
              <a:off x="4724554" y="9245600"/>
              <a:ext cx="862013" cy="549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27" y="19765"/>
                  </a:moveTo>
                  <a:cubicBezTo>
                    <a:pt x="14950" y="19765"/>
                    <a:pt x="14644" y="19284"/>
                    <a:pt x="14644" y="18692"/>
                  </a:cubicBezTo>
                  <a:cubicBezTo>
                    <a:pt x="14644" y="18099"/>
                    <a:pt x="14950" y="17619"/>
                    <a:pt x="15327" y="17619"/>
                  </a:cubicBezTo>
                  <a:cubicBezTo>
                    <a:pt x="15705" y="17619"/>
                    <a:pt x="16011" y="18099"/>
                    <a:pt x="16011" y="18692"/>
                  </a:cubicBezTo>
                  <a:cubicBezTo>
                    <a:pt x="16011" y="19284"/>
                    <a:pt x="15705" y="19765"/>
                    <a:pt x="15327" y="19765"/>
                  </a:cubicBezTo>
                  <a:close/>
                  <a:moveTo>
                    <a:pt x="6949" y="11911"/>
                  </a:moveTo>
                  <a:lnTo>
                    <a:pt x="3418" y="11911"/>
                  </a:lnTo>
                  <a:lnTo>
                    <a:pt x="3944" y="8491"/>
                  </a:lnTo>
                  <a:lnTo>
                    <a:pt x="6949" y="8491"/>
                  </a:lnTo>
                  <a:cubicBezTo>
                    <a:pt x="6949" y="8491"/>
                    <a:pt x="6949" y="11911"/>
                    <a:pt x="6949" y="11911"/>
                  </a:cubicBezTo>
                  <a:close/>
                  <a:moveTo>
                    <a:pt x="4996" y="0"/>
                  </a:moveTo>
                  <a:lnTo>
                    <a:pt x="4996" y="6486"/>
                  </a:lnTo>
                  <a:lnTo>
                    <a:pt x="2892" y="6486"/>
                  </a:lnTo>
                  <a:lnTo>
                    <a:pt x="2216" y="11686"/>
                  </a:lnTo>
                  <a:lnTo>
                    <a:pt x="0" y="13380"/>
                  </a:lnTo>
                  <a:lnTo>
                    <a:pt x="0" y="18692"/>
                  </a:lnTo>
                  <a:lnTo>
                    <a:pt x="986" y="18692"/>
                  </a:lnTo>
                  <a:cubicBezTo>
                    <a:pt x="986" y="16787"/>
                    <a:pt x="1970" y="15242"/>
                    <a:pt x="3184" y="15242"/>
                  </a:cubicBezTo>
                  <a:cubicBezTo>
                    <a:pt x="4398" y="15242"/>
                    <a:pt x="5381" y="16787"/>
                    <a:pt x="5381" y="18692"/>
                  </a:cubicBezTo>
                  <a:lnTo>
                    <a:pt x="11044" y="18692"/>
                  </a:lnTo>
                  <a:lnTo>
                    <a:pt x="12434" y="16510"/>
                  </a:lnTo>
                  <a:lnTo>
                    <a:pt x="14104" y="16510"/>
                  </a:lnTo>
                  <a:cubicBezTo>
                    <a:pt x="13718" y="17043"/>
                    <a:pt x="13475" y="17823"/>
                    <a:pt x="13475" y="18692"/>
                  </a:cubicBezTo>
                  <a:cubicBezTo>
                    <a:pt x="13475" y="20298"/>
                    <a:pt x="14305" y="21599"/>
                    <a:pt x="15327" y="21599"/>
                  </a:cubicBezTo>
                  <a:cubicBezTo>
                    <a:pt x="16351" y="21599"/>
                    <a:pt x="17180" y="20298"/>
                    <a:pt x="17180" y="18692"/>
                  </a:cubicBezTo>
                  <a:cubicBezTo>
                    <a:pt x="17180" y="17823"/>
                    <a:pt x="16937" y="17043"/>
                    <a:pt x="16552" y="16510"/>
                  </a:cubicBezTo>
                  <a:lnTo>
                    <a:pt x="20510" y="16510"/>
                  </a:lnTo>
                  <a:lnTo>
                    <a:pt x="20510" y="15095"/>
                  </a:lnTo>
                  <a:lnTo>
                    <a:pt x="21599" y="15095"/>
                  </a:lnTo>
                  <a:lnTo>
                    <a:pt x="21599" y="0"/>
                  </a:lnTo>
                  <a:cubicBezTo>
                    <a:pt x="21599" y="0"/>
                    <a:pt x="4996" y="0"/>
                    <a:pt x="4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98157" y="3986213"/>
            <a:ext cx="1741487" cy="1741487"/>
            <a:chOff x="4265767" y="3986213"/>
            <a:chExt cx="1741487" cy="1741487"/>
          </a:xfrm>
        </p:grpSpPr>
        <p:sp>
          <p:nvSpPr>
            <p:cNvPr id="93201" name="AutoShape 17"/>
            <p:cNvSpPr>
              <a:spLocks/>
            </p:cNvSpPr>
            <p:nvPr/>
          </p:nvSpPr>
          <p:spPr bwMode="auto">
            <a:xfrm>
              <a:off x="4265767" y="3986213"/>
              <a:ext cx="1741487" cy="17414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983318" y="4430713"/>
              <a:ext cx="1023871" cy="1265280"/>
            </a:xfrm>
            <a:custGeom>
              <a:avLst/>
              <a:gdLst>
                <a:gd name="connsiteX0" fmla="*/ 470510 w 1023871"/>
                <a:gd name="connsiteY0" fmla="*/ 0 h 1265280"/>
                <a:gd name="connsiteX1" fmla="*/ 1010102 w 1023871"/>
                <a:gd name="connsiteY1" fmla="*/ 274913 h 1265280"/>
                <a:gd name="connsiteX2" fmla="*/ 1019886 w 1023871"/>
                <a:gd name="connsiteY2" fmla="*/ 342697 h 1265280"/>
                <a:gd name="connsiteX3" fmla="*/ 768807 w 1023871"/>
                <a:gd name="connsiteY3" fmla="*/ 1041857 h 1265280"/>
                <a:gd name="connsiteX4" fmla="*/ 401005 w 1023871"/>
                <a:gd name="connsiteY4" fmla="*/ 1261053 h 1265280"/>
                <a:gd name="connsiteX5" fmla="*/ 383695 w 1023871"/>
                <a:gd name="connsiteY5" fmla="*/ 1265280 h 1265280"/>
                <a:gd name="connsiteX6" fmla="*/ 0 w 1023871"/>
                <a:gd name="connsiteY6" fmla="*/ 965595 h 1265280"/>
                <a:gd name="connsiteX7" fmla="*/ 584960 w 1023871"/>
                <a:gd name="connsiteY7" fmla="*/ 728390 h 1265280"/>
                <a:gd name="connsiteX8" fmla="*/ 470510 w 1023871"/>
                <a:gd name="connsiteY8" fmla="*/ 0 h 126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871" h="1265280">
                  <a:moveTo>
                    <a:pt x="470510" y="0"/>
                  </a:moveTo>
                  <a:lnTo>
                    <a:pt x="1010102" y="274913"/>
                  </a:lnTo>
                  <a:lnTo>
                    <a:pt x="1019886" y="342697"/>
                  </a:lnTo>
                  <a:cubicBezTo>
                    <a:pt x="1043798" y="592453"/>
                    <a:pt x="960105" y="850559"/>
                    <a:pt x="768807" y="1041857"/>
                  </a:cubicBezTo>
                  <a:cubicBezTo>
                    <a:pt x="662531" y="1148134"/>
                    <a:pt x="535634" y="1221199"/>
                    <a:pt x="401005" y="1261053"/>
                  </a:cubicBezTo>
                  <a:lnTo>
                    <a:pt x="383695" y="1265280"/>
                  </a:lnTo>
                  <a:lnTo>
                    <a:pt x="0" y="965595"/>
                  </a:lnTo>
                  <a:cubicBezTo>
                    <a:pt x="0" y="965595"/>
                    <a:pt x="351036" y="1060512"/>
                    <a:pt x="584960" y="728390"/>
                  </a:cubicBezTo>
                  <a:cubicBezTo>
                    <a:pt x="826571" y="385394"/>
                    <a:pt x="470510" y="0"/>
                    <a:pt x="470510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3203" name="AutoShape 19"/>
            <p:cNvSpPr>
              <a:spLocks/>
            </p:cNvSpPr>
            <p:nvPr/>
          </p:nvSpPr>
          <p:spPr bwMode="auto">
            <a:xfrm>
              <a:off x="4583267" y="4316413"/>
              <a:ext cx="1093787" cy="10937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209" name="AutoShape 25"/>
            <p:cNvSpPr>
              <a:spLocks/>
            </p:cNvSpPr>
            <p:nvPr/>
          </p:nvSpPr>
          <p:spPr bwMode="auto">
            <a:xfrm>
              <a:off x="4921404" y="4445000"/>
              <a:ext cx="457200" cy="850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77" y="18021"/>
                  </a:moveTo>
                  <a:lnTo>
                    <a:pt x="2422" y="18021"/>
                  </a:lnTo>
                  <a:lnTo>
                    <a:pt x="2422" y="3578"/>
                  </a:lnTo>
                  <a:lnTo>
                    <a:pt x="19177" y="3578"/>
                  </a:lnTo>
                  <a:cubicBezTo>
                    <a:pt x="19177" y="3578"/>
                    <a:pt x="19177" y="18021"/>
                    <a:pt x="19177" y="18021"/>
                  </a:cubicBezTo>
                  <a:close/>
                  <a:moveTo>
                    <a:pt x="10896" y="20606"/>
                  </a:moveTo>
                  <a:cubicBezTo>
                    <a:pt x="10043" y="20606"/>
                    <a:pt x="9351" y="20231"/>
                    <a:pt x="9351" y="19768"/>
                  </a:cubicBezTo>
                  <a:cubicBezTo>
                    <a:pt x="9351" y="19304"/>
                    <a:pt x="10043" y="18929"/>
                    <a:pt x="10896" y="18929"/>
                  </a:cubicBezTo>
                  <a:cubicBezTo>
                    <a:pt x="11750" y="18929"/>
                    <a:pt x="12441" y="19304"/>
                    <a:pt x="12441" y="19768"/>
                  </a:cubicBezTo>
                  <a:cubicBezTo>
                    <a:pt x="12441" y="20231"/>
                    <a:pt x="11750" y="20606"/>
                    <a:pt x="10896" y="20606"/>
                  </a:cubicBezTo>
                  <a:close/>
                  <a:moveTo>
                    <a:pt x="9109" y="1584"/>
                  </a:moveTo>
                  <a:lnTo>
                    <a:pt x="12682" y="1584"/>
                  </a:lnTo>
                  <a:cubicBezTo>
                    <a:pt x="12896" y="1584"/>
                    <a:pt x="13069" y="1678"/>
                    <a:pt x="13069" y="1794"/>
                  </a:cubicBezTo>
                  <a:cubicBezTo>
                    <a:pt x="13069" y="1910"/>
                    <a:pt x="12896" y="2003"/>
                    <a:pt x="12682" y="2003"/>
                  </a:cubicBezTo>
                  <a:lnTo>
                    <a:pt x="9109" y="2003"/>
                  </a:lnTo>
                  <a:cubicBezTo>
                    <a:pt x="8896" y="2003"/>
                    <a:pt x="8723" y="1910"/>
                    <a:pt x="8723" y="1794"/>
                  </a:cubicBezTo>
                  <a:cubicBezTo>
                    <a:pt x="8723" y="1678"/>
                    <a:pt x="8896" y="1584"/>
                    <a:pt x="9109" y="1584"/>
                  </a:cubicBezTo>
                  <a:close/>
                  <a:moveTo>
                    <a:pt x="18413" y="0"/>
                  </a:moveTo>
                  <a:lnTo>
                    <a:pt x="3186" y="0"/>
                  </a:lnTo>
                  <a:cubicBezTo>
                    <a:pt x="1426" y="0"/>
                    <a:pt x="0" y="774"/>
                    <a:pt x="0" y="1730"/>
                  </a:cubicBezTo>
                  <a:lnTo>
                    <a:pt x="0" y="19869"/>
                  </a:lnTo>
                  <a:cubicBezTo>
                    <a:pt x="0" y="20825"/>
                    <a:pt x="1426" y="21600"/>
                    <a:pt x="3186" y="21600"/>
                  </a:cubicBezTo>
                  <a:lnTo>
                    <a:pt x="18413" y="21600"/>
                  </a:lnTo>
                  <a:cubicBezTo>
                    <a:pt x="20173" y="21600"/>
                    <a:pt x="21600" y="20825"/>
                    <a:pt x="21600" y="19869"/>
                  </a:cubicBezTo>
                  <a:lnTo>
                    <a:pt x="21600" y="1730"/>
                  </a:lnTo>
                  <a:cubicBezTo>
                    <a:pt x="21600" y="774"/>
                    <a:pt x="20173" y="0"/>
                    <a:pt x="18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8666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/>
          </p:cNvSpPr>
          <p:nvPr/>
        </p:nvSpPr>
        <p:spPr bwMode="auto">
          <a:xfrm>
            <a:off x="17500600" y="4533900"/>
            <a:ext cx="4394200" cy="4394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72707" name="Picture 3" descr="pers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613" y="4584700"/>
            <a:ext cx="431958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AutoShape 4"/>
          <p:cNvSpPr>
            <a:spLocks/>
          </p:cNvSpPr>
          <p:nvPr/>
        </p:nvSpPr>
        <p:spPr bwMode="auto">
          <a:xfrm>
            <a:off x="10096500" y="4521200"/>
            <a:ext cx="4394200" cy="4394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72709" name="Picture 5" descr="pers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3" y="4584700"/>
            <a:ext cx="431958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0" name="AutoShape 6"/>
          <p:cNvSpPr>
            <a:spLocks/>
          </p:cNvSpPr>
          <p:nvPr/>
        </p:nvSpPr>
        <p:spPr bwMode="auto">
          <a:xfrm>
            <a:off x="2857500" y="4546600"/>
            <a:ext cx="4394200" cy="4394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72711" name="Picture 7" descr="perso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4572000"/>
            <a:ext cx="4357687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2" name="AutoShape 8"/>
          <p:cNvSpPr>
            <a:spLocks/>
          </p:cNvSpPr>
          <p:nvPr/>
        </p:nvSpPr>
        <p:spPr bwMode="auto">
          <a:xfrm>
            <a:off x="3035300" y="9988550"/>
            <a:ext cx="38227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Justina Lama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2713" name="AutoShape 9"/>
          <p:cNvSpPr>
            <a:spLocks/>
          </p:cNvSpPr>
          <p:nvPr/>
        </p:nvSpPr>
        <p:spPr bwMode="auto">
          <a:xfrm>
            <a:off x="3149600" y="10756900"/>
            <a:ext cx="35814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Graphic Designer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2714" name="AutoShape 10"/>
          <p:cNvSpPr>
            <a:spLocks/>
          </p:cNvSpPr>
          <p:nvPr/>
        </p:nvSpPr>
        <p:spPr bwMode="auto">
          <a:xfrm>
            <a:off x="10363200" y="9994900"/>
            <a:ext cx="38227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John Doe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2715" name="AutoShape 11"/>
          <p:cNvSpPr>
            <a:spLocks/>
          </p:cNvSpPr>
          <p:nvPr/>
        </p:nvSpPr>
        <p:spPr bwMode="auto">
          <a:xfrm>
            <a:off x="10477500" y="10756900"/>
            <a:ext cx="35814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CEO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2716" name="AutoShape 12"/>
          <p:cNvSpPr>
            <a:spLocks/>
          </p:cNvSpPr>
          <p:nvPr/>
        </p:nvSpPr>
        <p:spPr bwMode="auto">
          <a:xfrm>
            <a:off x="17780000" y="9994900"/>
            <a:ext cx="38227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Sofia </a:t>
            </a:r>
            <a:r>
              <a:rPr lang="en-US" sz="4400" b="1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Coppolla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2717" name="AutoShape 13"/>
          <p:cNvSpPr>
            <a:spLocks/>
          </p:cNvSpPr>
          <p:nvPr/>
        </p:nvSpPr>
        <p:spPr bwMode="auto">
          <a:xfrm>
            <a:off x="17894300" y="10756900"/>
            <a:ext cx="35814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Sales Executive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8792" y="874148"/>
            <a:ext cx="5335115" cy="1508105"/>
          </a:xfrm>
        </p:spPr>
        <p:txBody>
          <a:bodyPr/>
          <a:lstStyle/>
          <a:p>
            <a:r>
              <a:rPr lang="en-US" dirty="0"/>
              <a:t>Our team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345992" y="4037013"/>
            <a:ext cx="1682054" cy="1682496"/>
            <a:chOff x="3225764" y="7609546"/>
            <a:chExt cx="3477922" cy="3478835"/>
          </a:xfrm>
        </p:grpSpPr>
        <p:sp>
          <p:nvSpPr>
            <p:cNvPr id="29" name="AutoShape 3"/>
            <p:cNvSpPr>
              <a:spLocks/>
            </p:cNvSpPr>
            <p:nvPr/>
          </p:nvSpPr>
          <p:spPr bwMode="auto">
            <a:xfrm>
              <a:off x="3225764" y="7609546"/>
              <a:ext cx="3477922" cy="34788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809468" y="8184115"/>
              <a:ext cx="2894085" cy="2834079"/>
            </a:xfrm>
            <a:custGeom>
              <a:avLst/>
              <a:gdLst>
                <a:gd name="connsiteX0" fmla="*/ 2061265 w 5029075"/>
                <a:gd name="connsiteY0" fmla="*/ 0 h 4924802"/>
                <a:gd name="connsiteX1" fmla="*/ 3362285 w 5029075"/>
                <a:gd name="connsiteY1" fmla="*/ 462187 h 4924802"/>
                <a:gd name="connsiteX2" fmla="*/ 3475453 w 5029075"/>
                <a:gd name="connsiteY2" fmla="*/ 564451 h 4924802"/>
                <a:gd name="connsiteX3" fmla="*/ 5000990 w 5029075"/>
                <a:gd name="connsiteY3" fmla="*/ 1635358 h 4924802"/>
                <a:gd name="connsiteX4" fmla="*/ 5015245 w 5029075"/>
                <a:gd name="connsiteY4" fmla="*/ 1734152 h 4924802"/>
                <a:gd name="connsiteX5" fmla="*/ 4143909 w 5029075"/>
                <a:gd name="connsiteY5" fmla="*/ 4161136 h 4924802"/>
                <a:gd name="connsiteX6" fmla="*/ 2867497 w 5029075"/>
                <a:gd name="connsiteY6" fmla="*/ 4922026 h 4924802"/>
                <a:gd name="connsiteX7" fmla="*/ 2856135 w 5029075"/>
                <a:gd name="connsiteY7" fmla="*/ 4924802 h 4924802"/>
                <a:gd name="connsiteX8" fmla="*/ 1363446 w 5029075"/>
                <a:gd name="connsiteY8" fmla="*/ 3998957 h 4924802"/>
                <a:gd name="connsiteX9" fmla="*/ 1285607 w 5029075"/>
                <a:gd name="connsiteY9" fmla="*/ 3971726 h 4924802"/>
                <a:gd name="connsiteX10" fmla="*/ 603673 w 5029075"/>
                <a:gd name="connsiteY10" fmla="*/ 3518854 h 4924802"/>
                <a:gd name="connsiteX11" fmla="*/ 603673 w 5029075"/>
                <a:gd name="connsiteY11" fmla="*/ 603672 h 4924802"/>
                <a:gd name="connsiteX12" fmla="*/ 2061265 w 5029075"/>
                <a:gd name="connsiteY12" fmla="*/ 0 h 492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9075" h="4924802">
                  <a:moveTo>
                    <a:pt x="2061265" y="0"/>
                  </a:moveTo>
                  <a:cubicBezTo>
                    <a:pt x="2522844" y="0"/>
                    <a:pt x="2984423" y="154062"/>
                    <a:pt x="3362285" y="462187"/>
                  </a:cubicBezTo>
                  <a:lnTo>
                    <a:pt x="3475453" y="564451"/>
                  </a:lnTo>
                  <a:lnTo>
                    <a:pt x="5000990" y="1635358"/>
                  </a:lnTo>
                  <a:lnTo>
                    <a:pt x="5015245" y="1734152"/>
                  </a:lnTo>
                  <a:cubicBezTo>
                    <a:pt x="5098229" y="2601125"/>
                    <a:pt x="4807784" y="3497086"/>
                    <a:pt x="4143909" y="4161136"/>
                  </a:cubicBezTo>
                  <a:cubicBezTo>
                    <a:pt x="3775089" y="4530053"/>
                    <a:pt x="3334711" y="4783683"/>
                    <a:pt x="2867497" y="4922026"/>
                  </a:cubicBezTo>
                  <a:lnTo>
                    <a:pt x="2856135" y="4924802"/>
                  </a:lnTo>
                  <a:lnTo>
                    <a:pt x="1363446" y="3998957"/>
                  </a:lnTo>
                  <a:lnTo>
                    <a:pt x="1285607" y="3971726"/>
                  </a:lnTo>
                  <a:cubicBezTo>
                    <a:pt x="1037468" y="3871088"/>
                    <a:pt x="804950" y="3720131"/>
                    <a:pt x="603673" y="3518854"/>
                  </a:cubicBezTo>
                  <a:cubicBezTo>
                    <a:pt x="-201224" y="2713749"/>
                    <a:pt x="-201224" y="1408778"/>
                    <a:pt x="603673" y="603672"/>
                  </a:cubicBezTo>
                  <a:cubicBezTo>
                    <a:pt x="1006226" y="201224"/>
                    <a:pt x="1533745" y="0"/>
                    <a:pt x="2061265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5"/>
            <p:cNvSpPr>
              <a:spLocks/>
            </p:cNvSpPr>
            <p:nvPr/>
          </p:nvSpPr>
          <p:spPr bwMode="auto">
            <a:xfrm>
              <a:off x="3765221" y="8149460"/>
              <a:ext cx="2399008" cy="23990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72725" name="AutoShape 21"/>
          <p:cNvSpPr>
            <a:spLocks/>
          </p:cNvSpPr>
          <p:nvPr/>
        </p:nvSpPr>
        <p:spPr bwMode="auto">
          <a:xfrm>
            <a:off x="5829038" y="4471861"/>
            <a:ext cx="766763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5147"/>
                </a:moveTo>
                <a:lnTo>
                  <a:pt x="19299" y="7459"/>
                </a:lnTo>
                <a:lnTo>
                  <a:pt x="14178" y="2312"/>
                </a:lnTo>
                <a:lnTo>
                  <a:pt x="16478" y="0"/>
                </a:lnTo>
                <a:cubicBezTo>
                  <a:pt x="16478" y="0"/>
                  <a:pt x="21600" y="5147"/>
                  <a:pt x="21600" y="5147"/>
                </a:cubicBezTo>
                <a:close/>
                <a:moveTo>
                  <a:pt x="5089" y="19082"/>
                </a:moveTo>
                <a:lnTo>
                  <a:pt x="4444" y="18434"/>
                </a:lnTo>
                <a:lnTo>
                  <a:pt x="14866" y="7959"/>
                </a:lnTo>
                <a:lnTo>
                  <a:pt x="15511" y="8607"/>
                </a:lnTo>
                <a:cubicBezTo>
                  <a:pt x="15511" y="8607"/>
                  <a:pt x="5089" y="19082"/>
                  <a:pt x="5089" y="19082"/>
                </a:cubicBezTo>
                <a:close/>
                <a:moveTo>
                  <a:pt x="2616" y="16581"/>
                </a:moveTo>
                <a:lnTo>
                  <a:pt x="13038" y="6106"/>
                </a:lnTo>
                <a:lnTo>
                  <a:pt x="13683" y="6754"/>
                </a:lnTo>
                <a:lnTo>
                  <a:pt x="3260" y="17229"/>
                </a:lnTo>
                <a:cubicBezTo>
                  <a:pt x="3260" y="17229"/>
                  <a:pt x="2616" y="16581"/>
                  <a:pt x="2616" y="16581"/>
                </a:cubicBezTo>
                <a:close/>
                <a:moveTo>
                  <a:pt x="13030" y="3466"/>
                </a:moveTo>
                <a:lnTo>
                  <a:pt x="1293" y="15262"/>
                </a:lnTo>
                <a:lnTo>
                  <a:pt x="0" y="21599"/>
                </a:lnTo>
                <a:lnTo>
                  <a:pt x="6415" y="20409"/>
                </a:lnTo>
                <a:lnTo>
                  <a:pt x="18151" y="8613"/>
                </a:lnTo>
                <a:cubicBezTo>
                  <a:pt x="18151" y="8613"/>
                  <a:pt x="13030" y="3466"/>
                  <a:pt x="13030" y="34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2865796" y="4038728"/>
            <a:ext cx="1682054" cy="1682496"/>
            <a:chOff x="3225764" y="7609546"/>
            <a:chExt cx="3477922" cy="3478835"/>
          </a:xfrm>
        </p:grpSpPr>
        <p:sp>
          <p:nvSpPr>
            <p:cNvPr id="34" name="AutoShape 3"/>
            <p:cNvSpPr>
              <a:spLocks/>
            </p:cNvSpPr>
            <p:nvPr/>
          </p:nvSpPr>
          <p:spPr bwMode="auto">
            <a:xfrm>
              <a:off x="3225764" y="7609546"/>
              <a:ext cx="3477922" cy="34788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09468" y="8184115"/>
              <a:ext cx="2894085" cy="2834079"/>
            </a:xfrm>
            <a:custGeom>
              <a:avLst/>
              <a:gdLst>
                <a:gd name="connsiteX0" fmla="*/ 2061265 w 5029075"/>
                <a:gd name="connsiteY0" fmla="*/ 0 h 4924802"/>
                <a:gd name="connsiteX1" fmla="*/ 3362285 w 5029075"/>
                <a:gd name="connsiteY1" fmla="*/ 462187 h 4924802"/>
                <a:gd name="connsiteX2" fmla="*/ 3475453 w 5029075"/>
                <a:gd name="connsiteY2" fmla="*/ 564451 h 4924802"/>
                <a:gd name="connsiteX3" fmla="*/ 5000990 w 5029075"/>
                <a:gd name="connsiteY3" fmla="*/ 1635358 h 4924802"/>
                <a:gd name="connsiteX4" fmla="*/ 5015245 w 5029075"/>
                <a:gd name="connsiteY4" fmla="*/ 1734152 h 4924802"/>
                <a:gd name="connsiteX5" fmla="*/ 4143909 w 5029075"/>
                <a:gd name="connsiteY5" fmla="*/ 4161136 h 4924802"/>
                <a:gd name="connsiteX6" fmla="*/ 2867497 w 5029075"/>
                <a:gd name="connsiteY6" fmla="*/ 4922026 h 4924802"/>
                <a:gd name="connsiteX7" fmla="*/ 2856135 w 5029075"/>
                <a:gd name="connsiteY7" fmla="*/ 4924802 h 4924802"/>
                <a:gd name="connsiteX8" fmla="*/ 1363446 w 5029075"/>
                <a:gd name="connsiteY8" fmla="*/ 3998957 h 4924802"/>
                <a:gd name="connsiteX9" fmla="*/ 1285607 w 5029075"/>
                <a:gd name="connsiteY9" fmla="*/ 3971726 h 4924802"/>
                <a:gd name="connsiteX10" fmla="*/ 603673 w 5029075"/>
                <a:gd name="connsiteY10" fmla="*/ 3518854 h 4924802"/>
                <a:gd name="connsiteX11" fmla="*/ 603673 w 5029075"/>
                <a:gd name="connsiteY11" fmla="*/ 603672 h 4924802"/>
                <a:gd name="connsiteX12" fmla="*/ 2061265 w 5029075"/>
                <a:gd name="connsiteY12" fmla="*/ 0 h 492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9075" h="4924802">
                  <a:moveTo>
                    <a:pt x="2061265" y="0"/>
                  </a:moveTo>
                  <a:cubicBezTo>
                    <a:pt x="2522844" y="0"/>
                    <a:pt x="2984423" y="154062"/>
                    <a:pt x="3362285" y="462187"/>
                  </a:cubicBezTo>
                  <a:lnTo>
                    <a:pt x="3475453" y="564451"/>
                  </a:lnTo>
                  <a:lnTo>
                    <a:pt x="5000990" y="1635358"/>
                  </a:lnTo>
                  <a:lnTo>
                    <a:pt x="5015245" y="1734152"/>
                  </a:lnTo>
                  <a:cubicBezTo>
                    <a:pt x="5098229" y="2601125"/>
                    <a:pt x="4807784" y="3497086"/>
                    <a:pt x="4143909" y="4161136"/>
                  </a:cubicBezTo>
                  <a:cubicBezTo>
                    <a:pt x="3775089" y="4530053"/>
                    <a:pt x="3334711" y="4783683"/>
                    <a:pt x="2867497" y="4922026"/>
                  </a:cubicBezTo>
                  <a:lnTo>
                    <a:pt x="2856135" y="4924802"/>
                  </a:lnTo>
                  <a:lnTo>
                    <a:pt x="1363446" y="3998957"/>
                  </a:lnTo>
                  <a:lnTo>
                    <a:pt x="1285607" y="3971726"/>
                  </a:lnTo>
                  <a:cubicBezTo>
                    <a:pt x="1037468" y="3871088"/>
                    <a:pt x="804950" y="3720131"/>
                    <a:pt x="603673" y="3518854"/>
                  </a:cubicBezTo>
                  <a:cubicBezTo>
                    <a:pt x="-201224" y="2713749"/>
                    <a:pt x="-201224" y="1408778"/>
                    <a:pt x="603673" y="603672"/>
                  </a:cubicBezTo>
                  <a:cubicBezTo>
                    <a:pt x="1006226" y="201224"/>
                    <a:pt x="1533745" y="0"/>
                    <a:pt x="2061265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AutoShape 5"/>
            <p:cNvSpPr>
              <a:spLocks/>
            </p:cNvSpPr>
            <p:nvPr/>
          </p:nvSpPr>
          <p:spPr bwMode="auto">
            <a:xfrm>
              <a:off x="3765221" y="8149460"/>
              <a:ext cx="2399008" cy="23990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337729" y="4520805"/>
            <a:ext cx="738187" cy="738187"/>
            <a:chOff x="13333413" y="4506913"/>
            <a:chExt cx="738187" cy="738187"/>
          </a:xfrm>
        </p:grpSpPr>
        <p:sp>
          <p:nvSpPr>
            <p:cNvPr id="39" name="AutoShape 26"/>
            <p:cNvSpPr>
              <a:spLocks/>
            </p:cNvSpPr>
            <p:nvPr/>
          </p:nvSpPr>
          <p:spPr bwMode="auto">
            <a:xfrm>
              <a:off x="13333413" y="4506913"/>
              <a:ext cx="738187" cy="7381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016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0" name="AutoShape 27"/>
            <p:cNvSpPr>
              <a:spLocks/>
            </p:cNvSpPr>
            <p:nvPr/>
          </p:nvSpPr>
          <p:spPr bwMode="auto">
            <a:xfrm>
              <a:off x="13506450" y="4730750"/>
              <a:ext cx="393700" cy="258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591"/>
                  </a:moveTo>
                  <a:lnTo>
                    <a:pt x="7664" y="21599"/>
                  </a:lnTo>
                  <a:lnTo>
                    <a:pt x="21599" y="0"/>
                  </a:lnTo>
                </a:path>
              </a:pathLst>
            </a:custGeom>
            <a:noFill/>
            <a:ln w="1143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0385600" y="4037013"/>
            <a:ext cx="1682054" cy="1682496"/>
            <a:chOff x="3225764" y="7609546"/>
            <a:chExt cx="3477922" cy="3478835"/>
          </a:xfrm>
        </p:grpSpPr>
        <p:sp>
          <p:nvSpPr>
            <p:cNvPr id="43" name="AutoShape 3"/>
            <p:cNvSpPr>
              <a:spLocks/>
            </p:cNvSpPr>
            <p:nvPr/>
          </p:nvSpPr>
          <p:spPr bwMode="auto">
            <a:xfrm>
              <a:off x="3225764" y="7609546"/>
              <a:ext cx="3477922" cy="34788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809468" y="8184115"/>
              <a:ext cx="2894085" cy="2834079"/>
            </a:xfrm>
            <a:custGeom>
              <a:avLst/>
              <a:gdLst>
                <a:gd name="connsiteX0" fmla="*/ 2061265 w 5029075"/>
                <a:gd name="connsiteY0" fmla="*/ 0 h 4924802"/>
                <a:gd name="connsiteX1" fmla="*/ 3362285 w 5029075"/>
                <a:gd name="connsiteY1" fmla="*/ 462187 h 4924802"/>
                <a:gd name="connsiteX2" fmla="*/ 3475453 w 5029075"/>
                <a:gd name="connsiteY2" fmla="*/ 564451 h 4924802"/>
                <a:gd name="connsiteX3" fmla="*/ 5000990 w 5029075"/>
                <a:gd name="connsiteY3" fmla="*/ 1635358 h 4924802"/>
                <a:gd name="connsiteX4" fmla="*/ 5015245 w 5029075"/>
                <a:gd name="connsiteY4" fmla="*/ 1734152 h 4924802"/>
                <a:gd name="connsiteX5" fmla="*/ 4143909 w 5029075"/>
                <a:gd name="connsiteY5" fmla="*/ 4161136 h 4924802"/>
                <a:gd name="connsiteX6" fmla="*/ 2867497 w 5029075"/>
                <a:gd name="connsiteY6" fmla="*/ 4922026 h 4924802"/>
                <a:gd name="connsiteX7" fmla="*/ 2856135 w 5029075"/>
                <a:gd name="connsiteY7" fmla="*/ 4924802 h 4924802"/>
                <a:gd name="connsiteX8" fmla="*/ 1363446 w 5029075"/>
                <a:gd name="connsiteY8" fmla="*/ 3998957 h 4924802"/>
                <a:gd name="connsiteX9" fmla="*/ 1285607 w 5029075"/>
                <a:gd name="connsiteY9" fmla="*/ 3971726 h 4924802"/>
                <a:gd name="connsiteX10" fmla="*/ 603673 w 5029075"/>
                <a:gd name="connsiteY10" fmla="*/ 3518854 h 4924802"/>
                <a:gd name="connsiteX11" fmla="*/ 603673 w 5029075"/>
                <a:gd name="connsiteY11" fmla="*/ 603672 h 4924802"/>
                <a:gd name="connsiteX12" fmla="*/ 2061265 w 5029075"/>
                <a:gd name="connsiteY12" fmla="*/ 0 h 492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9075" h="4924802">
                  <a:moveTo>
                    <a:pt x="2061265" y="0"/>
                  </a:moveTo>
                  <a:cubicBezTo>
                    <a:pt x="2522844" y="0"/>
                    <a:pt x="2984423" y="154062"/>
                    <a:pt x="3362285" y="462187"/>
                  </a:cubicBezTo>
                  <a:lnTo>
                    <a:pt x="3475453" y="564451"/>
                  </a:lnTo>
                  <a:lnTo>
                    <a:pt x="5000990" y="1635358"/>
                  </a:lnTo>
                  <a:lnTo>
                    <a:pt x="5015245" y="1734152"/>
                  </a:lnTo>
                  <a:cubicBezTo>
                    <a:pt x="5098229" y="2601125"/>
                    <a:pt x="4807784" y="3497086"/>
                    <a:pt x="4143909" y="4161136"/>
                  </a:cubicBezTo>
                  <a:cubicBezTo>
                    <a:pt x="3775089" y="4530053"/>
                    <a:pt x="3334711" y="4783683"/>
                    <a:pt x="2867497" y="4922026"/>
                  </a:cubicBezTo>
                  <a:lnTo>
                    <a:pt x="2856135" y="4924802"/>
                  </a:lnTo>
                  <a:lnTo>
                    <a:pt x="1363446" y="3998957"/>
                  </a:lnTo>
                  <a:lnTo>
                    <a:pt x="1285607" y="3971726"/>
                  </a:lnTo>
                  <a:cubicBezTo>
                    <a:pt x="1037468" y="3871088"/>
                    <a:pt x="804950" y="3720131"/>
                    <a:pt x="603673" y="3518854"/>
                  </a:cubicBezTo>
                  <a:cubicBezTo>
                    <a:pt x="-201224" y="2713749"/>
                    <a:pt x="-201224" y="1408778"/>
                    <a:pt x="603673" y="603672"/>
                  </a:cubicBezTo>
                  <a:cubicBezTo>
                    <a:pt x="1006226" y="201224"/>
                    <a:pt x="1533745" y="0"/>
                    <a:pt x="2061265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AutoShape 5"/>
            <p:cNvSpPr>
              <a:spLocks/>
            </p:cNvSpPr>
            <p:nvPr/>
          </p:nvSpPr>
          <p:spPr bwMode="auto">
            <a:xfrm>
              <a:off x="3765221" y="8149460"/>
              <a:ext cx="2399008" cy="23990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72726" name="AutoShape 22"/>
          <p:cNvSpPr>
            <a:spLocks/>
          </p:cNvSpPr>
          <p:nvPr/>
        </p:nvSpPr>
        <p:spPr bwMode="auto">
          <a:xfrm>
            <a:off x="20812847" y="4454484"/>
            <a:ext cx="836613" cy="717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8851"/>
                </a:moveTo>
                <a:lnTo>
                  <a:pt x="0" y="18851"/>
                </a:lnTo>
                <a:lnTo>
                  <a:pt x="0" y="21599"/>
                </a:lnTo>
                <a:lnTo>
                  <a:pt x="21599" y="21599"/>
                </a:lnTo>
                <a:cubicBezTo>
                  <a:pt x="21599" y="21599"/>
                  <a:pt x="21599" y="18851"/>
                  <a:pt x="21599" y="18851"/>
                </a:cubicBezTo>
                <a:close/>
                <a:moveTo>
                  <a:pt x="19950" y="17182"/>
                </a:moveTo>
                <a:lnTo>
                  <a:pt x="16427" y="17182"/>
                </a:lnTo>
                <a:lnTo>
                  <a:pt x="16427" y="12871"/>
                </a:lnTo>
                <a:lnTo>
                  <a:pt x="19950" y="12871"/>
                </a:lnTo>
                <a:cubicBezTo>
                  <a:pt x="19950" y="12871"/>
                  <a:pt x="19950" y="17182"/>
                  <a:pt x="19950" y="17182"/>
                </a:cubicBezTo>
                <a:close/>
                <a:moveTo>
                  <a:pt x="15021" y="17182"/>
                </a:moveTo>
                <a:lnTo>
                  <a:pt x="11498" y="17182"/>
                </a:lnTo>
                <a:lnTo>
                  <a:pt x="11498" y="5221"/>
                </a:lnTo>
                <a:lnTo>
                  <a:pt x="15021" y="5221"/>
                </a:lnTo>
                <a:cubicBezTo>
                  <a:pt x="15021" y="5221"/>
                  <a:pt x="15021" y="17182"/>
                  <a:pt x="15021" y="17182"/>
                </a:cubicBezTo>
                <a:close/>
                <a:moveTo>
                  <a:pt x="10093" y="17182"/>
                </a:moveTo>
                <a:lnTo>
                  <a:pt x="6571" y="17182"/>
                </a:lnTo>
                <a:lnTo>
                  <a:pt x="6571" y="0"/>
                </a:lnTo>
                <a:lnTo>
                  <a:pt x="10093" y="0"/>
                </a:lnTo>
                <a:cubicBezTo>
                  <a:pt x="10093" y="0"/>
                  <a:pt x="10093" y="17182"/>
                  <a:pt x="10093" y="17182"/>
                </a:cubicBezTo>
                <a:close/>
                <a:moveTo>
                  <a:pt x="5165" y="17182"/>
                </a:moveTo>
                <a:lnTo>
                  <a:pt x="1643" y="17182"/>
                </a:lnTo>
                <a:lnTo>
                  <a:pt x="1643" y="8692"/>
                </a:lnTo>
                <a:lnTo>
                  <a:pt x="5165" y="8692"/>
                </a:lnTo>
                <a:cubicBezTo>
                  <a:pt x="5165" y="8692"/>
                  <a:pt x="5165" y="17182"/>
                  <a:pt x="5165" y="17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274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563599" y="3188493"/>
            <a:ext cx="9091614" cy="9091614"/>
            <a:chOff x="9917113" y="3389313"/>
            <a:chExt cx="5156200" cy="5156200"/>
          </a:xfrm>
        </p:grpSpPr>
        <p:sp>
          <p:nvSpPr>
            <p:cNvPr id="23" name="AutoShape 2"/>
            <p:cNvSpPr>
              <a:spLocks/>
            </p:cNvSpPr>
            <p:nvPr/>
          </p:nvSpPr>
          <p:spPr bwMode="auto">
            <a:xfrm>
              <a:off x="9917113" y="3389313"/>
              <a:ext cx="5156200" cy="51562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1">
                <a:lumMod val="60000"/>
                <a:lumOff val="40000"/>
                <a:alpha val="1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584200"/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427342" y="4120413"/>
              <a:ext cx="3645971" cy="4401946"/>
            </a:xfrm>
            <a:custGeom>
              <a:avLst/>
              <a:gdLst>
                <a:gd name="connsiteX0" fmla="*/ 1906621 w 3645971"/>
                <a:gd name="connsiteY0" fmla="*/ 0 h 4401946"/>
                <a:gd name="connsiteX1" fmla="*/ 3480134 w 3645971"/>
                <a:gd name="connsiteY1" fmla="*/ 944108 h 4401946"/>
                <a:gd name="connsiteX2" fmla="*/ 3539772 w 3645971"/>
                <a:gd name="connsiteY2" fmla="*/ 1114586 h 4401946"/>
                <a:gd name="connsiteX3" fmla="*/ 2890778 w 3645971"/>
                <a:gd name="connsiteY3" fmla="*/ 3671540 h 4401946"/>
                <a:gd name="connsiteX4" fmla="*/ 1560180 w 3645971"/>
                <a:gd name="connsiteY4" fmla="*/ 4379534 h 4401946"/>
                <a:gd name="connsiteX5" fmla="*/ 1404895 w 3645971"/>
                <a:gd name="connsiteY5" fmla="*/ 4401946 h 4401946"/>
                <a:gd name="connsiteX6" fmla="*/ 0 w 3645971"/>
                <a:gd name="connsiteY6" fmla="*/ 3521413 h 4401946"/>
                <a:gd name="connsiteX7" fmla="*/ 167431 w 3645971"/>
                <a:gd name="connsiteY7" fmla="*/ 3212178 h 4401946"/>
                <a:gd name="connsiteX8" fmla="*/ 167431 w 3645971"/>
                <a:gd name="connsiteY8" fmla="*/ 669732 h 4401946"/>
                <a:gd name="connsiteX9" fmla="*/ 1544004 w 3645971"/>
                <a:gd name="connsiteY9" fmla="*/ 669732 h 440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5971" h="4401946">
                  <a:moveTo>
                    <a:pt x="1906621" y="0"/>
                  </a:moveTo>
                  <a:lnTo>
                    <a:pt x="3480134" y="944108"/>
                  </a:lnTo>
                  <a:lnTo>
                    <a:pt x="3539772" y="1114586"/>
                  </a:lnTo>
                  <a:cubicBezTo>
                    <a:pt x="3799370" y="1991528"/>
                    <a:pt x="3583038" y="2979279"/>
                    <a:pt x="2890778" y="3671540"/>
                  </a:cubicBezTo>
                  <a:cubicBezTo>
                    <a:pt x="2513181" y="4049137"/>
                    <a:pt x="2047670" y="4285135"/>
                    <a:pt x="1560180" y="4379534"/>
                  </a:cubicBezTo>
                  <a:lnTo>
                    <a:pt x="1404895" y="4401946"/>
                  </a:lnTo>
                  <a:lnTo>
                    <a:pt x="0" y="3521413"/>
                  </a:lnTo>
                  <a:lnTo>
                    <a:pt x="167431" y="3212178"/>
                  </a:lnTo>
                  <a:lnTo>
                    <a:pt x="167431" y="669732"/>
                  </a:lnTo>
                  <a:lnTo>
                    <a:pt x="1544004" y="669732"/>
                  </a:lnTo>
                  <a:close/>
                </a:path>
              </a:pathLst>
            </a:custGeom>
            <a:solidFill>
              <a:schemeClr val="bg1">
                <a:lumMod val="75000"/>
                <a:alpha val="39000"/>
              </a:schemeClr>
            </a:solidFill>
            <a:ln>
              <a:noFill/>
            </a:ln>
            <a:effectLst/>
          </p:spPr>
          <p:txBody>
            <a:bodyPr wrap="square" lIns="38100" tIns="38100" rIns="38100" bIns="38100" anchor="ctr">
              <a:noAutofit/>
            </a:bodyPr>
            <a:lstStyle/>
            <a:p>
              <a:pPr defTabSz="457200"/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94210" name="AutoShape 2"/>
          <p:cNvSpPr>
            <a:spLocks/>
          </p:cNvSpPr>
          <p:nvPr/>
        </p:nvSpPr>
        <p:spPr bwMode="auto">
          <a:xfrm>
            <a:off x="1536700" y="10463213"/>
            <a:ext cx="493713" cy="4953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4212" name="AutoShape 4"/>
          <p:cNvSpPr>
            <a:spLocks/>
          </p:cNvSpPr>
          <p:nvPr/>
        </p:nvSpPr>
        <p:spPr bwMode="auto">
          <a:xfrm>
            <a:off x="1498600" y="4197350"/>
            <a:ext cx="6096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Charting growth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4213" name="AutoShape 5"/>
          <p:cNvSpPr>
            <a:spLocks/>
          </p:cNvSpPr>
          <p:nvPr/>
        </p:nvSpPr>
        <p:spPr bwMode="auto">
          <a:xfrm>
            <a:off x="1485900" y="5562600"/>
            <a:ext cx="8813800" cy="345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Mauris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erat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a,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commodo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est.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commodo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tempor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mi, et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accumsan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quam tempus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ut.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Nam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urna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ornare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Pellentesque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tortor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commodo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justo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orci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viverra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lectus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volutpat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pretium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4214" name="AutoShape 6"/>
          <p:cNvSpPr>
            <a:spLocks/>
          </p:cNvSpPr>
          <p:nvPr/>
        </p:nvSpPr>
        <p:spPr bwMode="auto">
          <a:xfrm>
            <a:off x="2209800" y="10388600"/>
            <a:ext cx="14097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2014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4215" name="AutoShape 7"/>
          <p:cNvSpPr>
            <a:spLocks/>
          </p:cNvSpPr>
          <p:nvPr/>
        </p:nvSpPr>
        <p:spPr bwMode="auto">
          <a:xfrm>
            <a:off x="4445000" y="10388600"/>
            <a:ext cx="14097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2015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4216" name="AutoShape 8"/>
          <p:cNvSpPr>
            <a:spLocks/>
          </p:cNvSpPr>
          <p:nvPr/>
        </p:nvSpPr>
        <p:spPr bwMode="auto">
          <a:xfrm>
            <a:off x="6718300" y="10388600"/>
            <a:ext cx="14097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2016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4217" name="AutoShape 9"/>
          <p:cNvSpPr>
            <a:spLocks/>
          </p:cNvSpPr>
          <p:nvPr/>
        </p:nvSpPr>
        <p:spPr bwMode="auto">
          <a:xfrm>
            <a:off x="8991600" y="10388600"/>
            <a:ext cx="14097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2017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4218" name="AutoShape 10"/>
          <p:cNvSpPr>
            <a:spLocks/>
          </p:cNvSpPr>
          <p:nvPr/>
        </p:nvSpPr>
        <p:spPr bwMode="auto">
          <a:xfrm>
            <a:off x="3810000" y="10463213"/>
            <a:ext cx="493713" cy="4953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4219" name="AutoShape 11"/>
          <p:cNvSpPr>
            <a:spLocks/>
          </p:cNvSpPr>
          <p:nvPr/>
        </p:nvSpPr>
        <p:spPr bwMode="auto">
          <a:xfrm>
            <a:off x="6032500" y="10463213"/>
            <a:ext cx="493713" cy="4953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4220" name="AutoShape 12"/>
          <p:cNvSpPr>
            <a:spLocks/>
          </p:cNvSpPr>
          <p:nvPr/>
        </p:nvSpPr>
        <p:spPr bwMode="auto">
          <a:xfrm>
            <a:off x="8305800" y="10463213"/>
            <a:ext cx="493713" cy="4953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14186630" y="3811190"/>
          <a:ext cx="7845552" cy="784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223" name="AutoShape 15"/>
          <p:cNvSpPr>
            <a:spLocks/>
          </p:cNvSpPr>
          <p:nvPr/>
        </p:nvSpPr>
        <p:spPr bwMode="auto">
          <a:xfrm>
            <a:off x="14884400" y="7359650"/>
            <a:ext cx="1676400" cy="749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3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55%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4224" name="AutoShape 16"/>
          <p:cNvSpPr>
            <a:spLocks/>
          </p:cNvSpPr>
          <p:nvPr/>
        </p:nvSpPr>
        <p:spPr bwMode="auto">
          <a:xfrm>
            <a:off x="18783300" y="5556250"/>
            <a:ext cx="1676400" cy="749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3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23%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4225" name="AutoShape 17"/>
          <p:cNvSpPr>
            <a:spLocks/>
          </p:cNvSpPr>
          <p:nvPr/>
        </p:nvSpPr>
        <p:spPr bwMode="auto">
          <a:xfrm>
            <a:off x="18470306" y="9368074"/>
            <a:ext cx="1676400" cy="749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3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7%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4227" name="AutoShape 19"/>
          <p:cNvSpPr>
            <a:spLocks/>
          </p:cNvSpPr>
          <p:nvPr/>
        </p:nvSpPr>
        <p:spPr bwMode="auto">
          <a:xfrm>
            <a:off x="19580942" y="8177962"/>
            <a:ext cx="1676400" cy="749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3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15%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063700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A slice of the 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0276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1"/>
          <p:cNvSpPr>
            <a:spLocks/>
          </p:cNvSpPr>
          <p:nvPr/>
        </p:nvSpPr>
        <p:spPr bwMode="auto">
          <a:xfrm>
            <a:off x="1420813" y="37465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30" name="AutoShape 2"/>
          <p:cNvSpPr>
            <a:spLocks/>
          </p:cNvSpPr>
          <p:nvPr/>
        </p:nvSpPr>
        <p:spPr bwMode="auto">
          <a:xfrm>
            <a:off x="1905000" y="4618038"/>
            <a:ext cx="1552575" cy="1316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9331" name="AutoShape 3"/>
          <p:cNvSpPr>
            <a:spLocks/>
          </p:cNvSpPr>
          <p:nvPr/>
        </p:nvSpPr>
        <p:spPr bwMode="auto">
          <a:xfrm>
            <a:off x="1838325" y="42291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33" name="AutoShape 5"/>
          <p:cNvSpPr>
            <a:spLocks/>
          </p:cNvSpPr>
          <p:nvPr/>
        </p:nvSpPr>
        <p:spPr bwMode="auto">
          <a:xfrm>
            <a:off x="1414463" y="65913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34" name="AutoShape 6"/>
          <p:cNvSpPr>
            <a:spLocks/>
          </p:cNvSpPr>
          <p:nvPr/>
        </p:nvSpPr>
        <p:spPr bwMode="auto">
          <a:xfrm>
            <a:off x="1892300" y="746760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9335" name="AutoShape 7"/>
          <p:cNvSpPr>
            <a:spLocks/>
          </p:cNvSpPr>
          <p:nvPr/>
        </p:nvSpPr>
        <p:spPr bwMode="auto">
          <a:xfrm>
            <a:off x="1831975" y="70739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36" name="AutoShape 8"/>
          <p:cNvSpPr>
            <a:spLocks/>
          </p:cNvSpPr>
          <p:nvPr/>
        </p:nvSpPr>
        <p:spPr bwMode="auto">
          <a:xfrm>
            <a:off x="1643856" y="7435056"/>
            <a:ext cx="15748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2014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9337" name="AutoShape 9"/>
          <p:cNvSpPr>
            <a:spLocks/>
          </p:cNvSpPr>
          <p:nvPr/>
        </p:nvSpPr>
        <p:spPr bwMode="auto">
          <a:xfrm>
            <a:off x="1414463" y="94107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38" name="AutoShape 10"/>
          <p:cNvSpPr>
            <a:spLocks/>
          </p:cNvSpPr>
          <p:nvPr/>
        </p:nvSpPr>
        <p:spPr bwMode="auto">
          <a:xfrm>
            <a:off x="1892300" y="1028700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9339" name="AutoShape 11"/>
          <p:cNvSpPr>
            <a:spLocks/>
          </p:cNvSpPr>
          <p:nvPr/>
        </p:nvSpPr>
        <p:spPr bwMode="auto">
          <a:xfrm>
            <a:off x="1831975" y="98933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40" name="AutoShape 12"/>
          <p:cNvSpPr>
            <a:spLocks/>
          </p:cNvSpPr>
          <p:nvPr/>
        </p:nvSpPr>
        <p:spPr bwMode="auto">
          <a:xfrm>
            <a:off x="1643856" y="10254456"/>
            <a:ext cx="15748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2015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9341" name="AutoShape 13"/>
          <p:cNvSpPr>
            <a:spLocks/>
          </p:cNvSpPr>
          <p:nvPr/>
        </p:nvSpPr>
        <p:spPr bwMode="auto">
          <a:xfrm>
            <a:off x="3886200" y="4311650"/>
            <a:ext cx="56261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pharetra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9342" name="AutoShape 14"/>
          <p:cNvSpPr>
            <a:spLocks/>
          </p:cNvSpPr>
          <p:nvPr/>
        </p:nvSpPr>
        <p:spPr bwMode="auto">
          <a:xfrm>
            <a:off x="3886200" y="7156450"/>
            <a:ext cx="59055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ums.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condimentum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9343" name="AutoShape 15"/>
          <p:cNvSpPr>
            <a:spLocks/>
          </p:cNvSpPr>
          <p:nvPr/>
        </p:nvSpPr>
        <p:spPr bwMode="auto">
          <a:xfrm>
            <a:off x="3886200" y="9975850"/>
            <a:ext cx="59055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pharetra porta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9344" name="AutoShape 16"/>
          <p:cNvSpPr>
            <a:spLocks/>
          </p:cNvSpPr>
          <p:nvPr/>
        </p:nvSpPr>
        <p:spPr bwMode="auto">
          <a:xfrm>
            <a:off x="12660005" y="11558284"/>
            <a:ext cx="5168900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azdolor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9345" name="AutoShape 17"/>
          <p:cNvSpPr>
            <a:spLocks/>
          </p:cNvSpPr>
          <p:nvPr/>
        </p:nvSpPr>
        <p:spPr bwMode="auto">
          <a:xfrm>
            <a:off x="12165013" y="11739336"/>
            <a:ext cx="242887" cy="2413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635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46" name="AutoShape 18"/>
          <p:cNvSpPr>
            <a:spLocks/>
          </p:cNvSpPr>
          <p:nvPr/>
        </p:nvSpPr>
        <p:spPr bwMode="auto">
          <a:xfrm>
            <a:off x="18146713" y="11739336"/>
            <a:ext cx="242887" cy="2413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635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99347" name="AutoShape 19"/>
          <p:cNvSpPr>
            <a:spLocks/>
          </p:cNvSpPr>
          <p:nvPr/>
        </p:nvSpPr>
        <p:spPr bwMode="auto">
          <a:xfrm>
            <a:off x="18641705" y="11558284"/>
            <a:ext cx="5168900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tristique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dui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99348" name="AutoShape 20"/>
          <p:cNvSpPr>
            <a:spLocks/>
          </p:cNvSpPr>
          <p:nvPr/>
        </p:nvSpPr>
        <p:spPr bwMode="auto">
          <a:xfrm>
            <a:off x="1650206" y="4590256"/>
            <a:ext cx="15748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2013</a:t>
            </a:r>
            <a:endParaRPr lang="en-US" dirty="0">
              <a:latin typeface="Lato" panose="020F0502020204030203" pitchFamily="34" charset="0"/>
            </a:endParaRPr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12165013" y="2355850"/>
          <a:ext cx="10924132" cy="837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Line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558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1822848" y="3152776"/>
          <a:ext cx="20210065" cy="78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354" name="AutoShape 2"/>
          <p:cNvSpPr>
            <a:spLocks/>
          </p:cNvSpPr>
          <p:nvPr/>
        </p:nvSpPr>
        <p:spPr bwMode="auto">
          <a:xfrm>
            <a:off x="5511801" y="11517313"/>
            <a:ext cx="6096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azdolor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00355" name="AutoShape 3"/>
          <p:cNvSpPr>
            <a:spLocks/>
          </p:cNvSpPr>
          <p:nvPr/>
        </p:nvSpPr>
        <p:spPr bwMode="auto">
          <a:xfrm>
            <a:off x="4813300" y="11684000"/>
            <a:ext cx="330200" cy="330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1016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0356" name="AutoShape 4"/>
          <p:cNvSpPr>
            <a:spLocks/>
          </p:cNvSpPr>
          <p:nvPr/>
        </p:nvSpPr>
        <p:spPr bwMode="auto">
          <a:xfrm>
            <a:off x="13601393" y="11517313"/>
            <a:ext cx="5651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tristique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dui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00357" name="AutoShape 5"/>
          <p:cNvSpPr>
            <a:spLocks/>
          </p:cNvSpPr>
          <p:nvPr/>
        </p:nvSpPr>
        <p:spPr bwMode="auto">
          <a:xfrm>
            <a:off x="12915900" y="11684000"/>
            <a:ext cx="330200" cy="330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DFF"/>
          </a:solidFill>
          <a:ln w="1016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0359" name="AutoShape 7"/>
          <p:cNvSpPr>
            <a:spLocks/>
          </p:cNvSpPr>
          <p:nvPr/>
        </p:nvSpPr>
        <p:spPr bwMode="auto">
          <a:xfrm>
            <a:off x="13086308" y="3211513"/>
            <a:ext cx="1968500" cy="19700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0360" name="AutoShape 8"/>
          <p:cNvSpPr>
            <a:spLocks/>
          </p:cNvSpPr>
          <p:nvPr/>
        </p:nvSpPr>
        <p:spPr bwMode="auto">
          <a:xfrm>
            <a:off x="13441908" y="3543300"/>
            <a:ext cx="1293813" cy="12938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0361" name="AutoShape 9"/>
          <p:cNvSpPr>
            <a:spLocks/>
          </p:cNvSpPr>
          <p:nvPr/>
        </p:nvSpPr>
        <p:spPr bwMode="auto">
          <a:xfrm>
            <a:off x="13295858" y="3721100"/>
            <a:ext cx="1574800" cy="88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5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+2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0362" name="AutoShape 10"/>
          <p:cNvSpPr>
            <a:spLocks/>
          </p:cNvSpPr>
          <p:nvPr/>
        </p:nvSpPr>
        <p:spPr bwMode="auto">
          <a:xfrm>
            <a:off x="13902283" y="3729038"/>
            <a:ext cx="1152525" cy="1398587"/>
          </a:xfrm>
          <a:custGeom>
            <a:avLst/>
            <a:gdLst>
              <a:gd name="T0" fmla="*/ 10091 w 20183"/>
              <a:gd name="T1" fmla="*/ 10800 h 21600"/>
              <a:gd name="T2" fmla="*/ 10091 w 20183"/>
              <a:gd name="T3" fmla="*/ 10800 h 21600"/>
              <a:gd name="T4" fmla="*/ 10091 w 20183"/>
              <a:gd name="T5" fmla="*/ 10800 h 21600"/>
              <a:gd name="T6" fmla="*/ 10091 w 2018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83" h="21600">
                <a:moveTo>
                  <a:pt x="11342" y="0"/>
                </a:moveTo>
                <a:lnTo>
                  <a:pt x="19844" y="5100"/>
                </a:lnTo>
                <a:cubicBezTo>
                  <a:pt x="19844" y="5100"/>
                  <a:pt x="21599" y="10680"/>
                  <a:pt x="17115" y="15958"/>
                </a:cubicBezTo>
                <a:cubicBezTo>
                  <a:pt x="13447" y="20275"/>
                  <a:pt x="8446" y="21599"/>
                  <a:pt x="8446" y="21599"/>
                </a:cubicBezTo>
                <a:lnTo>
                  <a:pt x="0" y="16792"/>
                </a:lnTo>
                <a:cubicBezTo>
                  <a:pt x="0" y="16792"/>
                  <a:pt x="9113" y="18509"/>
                  <a:pt x="12780" y="12672"/>
                </a:cubicBezTo>
                <a:cubicBezTo>
                  <a:pt x="17410" y="5304"/>
                  <a:pt x="11342" y="0"/>
                  <a:pt x="11342" y="0"/>
                </a:cubicBez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21358225" y="8216900"/>
            <a:ext cx="0" cy="1004887"/>
          </a:xfrm>
          <a:prstGeom prst="line">
            <a:avLst/>
          </a:prstGeom>
          <a:noFill/>
          <a:ln w="73025" cap="flat" cmpd="sng">
            <a:solidFill>
              <a:schemeClr val="accent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0364" name="AutoShape 12"/>
          <p:cNvSpPr>
            <a:spLocks/>
          </p:cNvSpPr>
          <p:nvPr/>
        </p:nvSpPr>
        <p:spPr bwMode="auto">
          <a:xfrm>
            <a:off x="20360640" y="6297613"/>
            <a:ext cx="1968500" cy="19700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0365" name="AutoShape 13"/>
          <p:cNvSpPr>
            <a:spLocks/>
          </p:cNvSpPr>
          <p:nvPr/>
        </p:nvSpPr>
        <p:spPr bwMode="auto">
          <a:xfrm>
            <a:off x="20716240" y="6629400"/>
            <a:ext cx="1293813" cy="12938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0366" name="AutoShape 14"/>
          <p:cNvSpPr>
            <a:spLocks/>
          </p:cNvSpPr>
          <p:nvPr/>
        </p:nvSpPr>
        <p:spPr bwMode="auto">
          <a:xfrm>
            <a:off x="20563840" y="6807200"/>
            <a:ext cx="1574800" cy="88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5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-3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0367" name="AutoShape 15"/>
          <p:cNvSpPr>
            <a:spLocks/>
          </p:cNvSpPr>
          <p:nvPr/>
        </p:nvSpPr>
        <p:spPr bwMode="auto">
          <a:xfrm>
            <a:off x="21173440" y="6819900"/>
            <a:ext cx="1152525" cy="1397000"/>
          </a:xfrm>
          <a:custGeom>
            <a:avLst/>
            <a:gdLst>
              <a:gd name="T0" fmla="*/ 10091 w 20183"/>
              <a:gd name="T1" fmla="*/ 10800 h 21600"/>
              <a:gd name="T2" fmla="*/ 10091 w 20183"/>
              <a:gd name="T3" fmla="*/ 10800 h 21600"/>
              <a:gd name="T4" fmla="*/ 10091 w 20183"/>
              <a:gd name="T5" fmla="*/ 10800 h 21600"/>
              <a:gd name="T6" fmla="*/ 10091 w 2018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83" h="21600">
                <a:moveTo>
                  <a:pt x="11342" y="0"/>
                </a:moveTo>
                <a:lnTo>
                  <a:pt x="19844" y="5100"/>
                </a:lnTo>
                <a:cubicBezTo>
                  <a:pt x="19844" y="5100"/>
                  <a:pt x="21599" y="10680"/>
                  <a:pt x="17115" y="15958"/>
                </a:cubicBezTo>
                <a:cubicBezTo>
                  <a:pt x="13447" y="20275"/>
                  <a:pt x="8446" y="21599"/>
                  <a:pt x="8446" y="21599"/>
                </a:cubicBezTo>
                <a:lnTo>
                  <a:pt x="0" y="16792"/>
                </a:lnTo>
                <a:cubicBezTo>
                  <a:pt x="0" y="16792"/>
                  <a:pt x="9113" y="18509"/>
                  <a:pt x="12780" y="12672"/>
                </a:cubicBezTo>
                <a:cubicBezTo>
                  <a:pt x="17410" y="5304"/>
                  <a:pt x="11342" y="0"/>
                  <a:pt x="1134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14070558" y="5114925"/>
            <a:ext cx="0" cy="1349375"/>
          </a:xfrm>
          <a:prstGeom prst="line">
            <a:avLst/>
          </a:prstGeom>
          <a:noFill/>
          <a:ln w="73025" cap="flat" cmpd="sng">
            <a:solidFill>
              <a:schemeClr val="accent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Competition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471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Untitled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 bwMode="auto">
          <a:xfrm>
            <a:off x="-76200" y="-50800"/>
            <a:ext cx="24460200" cy="137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2" name="AutoShape 2"/>
          <p:cNvSpPr>
            <a:spLocks/>
          </p:cNvSpPr>
          <p:nvPr/>
        </p:nvSpPr>
        <p:spPr bwMode="auto">
          <a:xfrm>
            <a:off x="3741738" y="5359400"/>
            <a:ext cx="16979900" cy="292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9200" dirty="0">
                <a:solidFill>
                  <a:srgbClr val="FFFFFF"/>
                </a:solidFill>
                <a:latin typeface="Aleo" panose="020F0502020204030203" pitchFamily="34" charset="0"/>
                <a:ea typeface="Aleo Light" charset="0"/>
                <a:cs typeface="Aleo Light" charset="0"/>
                <a:sym typeface="Aleo Light" charset="0"/>
              </a:rPr>
              <a:t>Don’t be afraid to</a:t>
            </a:r>
            <a:br>
              <a:rPr lang="en-US" sz="9200" dirty="0">
                <a:solidFill>
                  <a:srgbClr val="FFFFFF"/>
                </a:solidFill>
                <a:latin typeface="Aleo" panose="020F0502020204030203" pitchFamily="34" charset="0"/>
                <a:ea typeface="Aleo Light" charset="0"/>
                <a:cs typeface="Aleo Light" charset="0"/>
                <a:sym typeface="Aleo Light" charset="0"/>
              </a:rPr>
            </a:br>
            <a:r>
              <a:rPr lang="en-US" sz="9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DREAM BIG!</a:t>
            </a:r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071323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1"/>
          <p:cNvSpPr>
            <a:spLocks/>
          </p:cNvSpPr>
          <p:nvPr/>
        </p:nvSpPr>
        <p:spPr bwMode="auto">
          <a:xfrm>
            <a:off x="10344150" y="3848100"/>
            <a:ext cx="3706813" cy="4278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8546" name="AutoShape 2"/>
          <p:cNvSpPr>
            <a:spLocks/>
          </p:cNvSpPr>
          <p:nvPr/>
        </p:nvSpPr>
        <p:spPr bwMode="auto">
          <a:xfrm>
            <a:off x="10941050" y="5291948"/>
            <a:ext cx="3111500" cy="2628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600" y="4792"/>
                </a:lnTo>
                <a:lnTo>
                  <a:pt x="21600" y="14654"/>
                </a:lnTo>
                <a:lnTo>
                  <a:pt x="11241" y="21599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8547" name="AutoShape 3"/>
          <p:cNvSpPr>
            <a:spLocks/>
          </p:cNvSpPr>
          <p:nvPr/>
        </p:nvSpPr>
        <p:spPr bwMode="auto">
          <a:xfrm>
            <a:off x="11009313" y="4660900"/>
            <a:ext cx="2363787" cy="2728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8548" name="AutoShape 4"/>
          <p:cNvSpPr>
            <a:spLocks/>
          </p:cNvSpPr>
          <p:nvPr/>
        </p:nvSpPr>
        <p:spPr bwMode="auto">
          <a:xfrm>
            <a:off x="7640638" y="8045450"/>
            <a:ext cx="91059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9200" dirty="0">
                <a:solidFill>
                  <a:srgbClr val="FFFFFF"/>
                </a:solidFill>
                <a:latin typeface="Aleo" panose="020F0502020204030203" pitchFamily="34" charset="0"/>
                <a:ea typeface="Aleo Light" charset="0"/>
                <a:cs typeface="Aleo Light" charset="0"/>
                <a:sym typeface="Aleo Light" charset="0"/>
              </a:rPr>
              <a:t>Revenue </a:t>
            </a:r>
            <a:r>
              <a:rPr lang="en-US" sz="9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model </a:t>
            </a:r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08549" name="AutoShape 5"/>
          <p:cNvSpPr>
            <a:spLocks/>
          </p:cNvSpPr>
          <p:nvPr/>
        </p:nvSpPr>
        <p:spPr bwMode="auto">
          <a:xfrm>
            <a:off x="11461750" y="5511800"/>
            <a:ext cx="1460500" cy="1257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901" y="11002"/>
                </a:moveTo>
                <a:lnTo>
                  <a:pt x="8077" y="11002"/>
                </a:lnTo>
                <a:lnTo>
                  <a:pt x="8077" y="13470"/>
                </a:lnTo>
                <a:lnTo>
                  <a:pt x="9901" y="13470"/>
                </a:lnTo>
                <a:cubicBezTo>
                  <a:pt x="9901" y="13470"/>
                  <a:pt x="9901" y="11002"/>
                  <a:pt x="9901" y="11002"/>
                </a:cubicBezTo>
                <a:close/>
                <a:moveTo>
                  <a:pt x="7319" y="6637"/>
                </a:moveTo>
                <a:lnTo>
                  <a:pt x="5495" y="6637"/>
                </a:lnTo>
                <a:lnTo>
                  <a:pt x="5495" y="13470"/>
                </a:lnTo>
                <a:lnTo>
                  <a:pt x="7319" y="13470"/>
                </a:lnTo>
                <a:cubicBezTo>
                  <a:pt x="7319" y="13470"/>
                  <a:pt x="7319" y="6637"/>
                  <a:pt x="7319" y="6637"/>
                </a:cubicBezTo>
                <a:close/>
                <a:moveTo>
                  <a:pt x="4737" y="13470"/>
                </a:moveTo>
                <a:lnTo>
                  <a:pt x="2913" y="13470"/>
                </a:lnTo>
                <a:lnTo>
                  <a:pt x="2913" y="9004"/>
                </a:lnTo>
                <a:lnTo>
                  <a:pt x="4737" y="9004"/>
                </a:lnTo>
                <a:cubicBezTo>
                  <a:pt x="4737" y="9004"/>
                  <a:pt x="4737" y="13470"/>
                  <a:pt x="4737" y="13470"/>
                </a:cubicBezTo>
                <a:close/>
                <a:moveTo>
                  <a:pt x="10411" y="17792"/>
                </a:moveTo>
                <a:lnTo>
                  <a:pt x="0" y="17792"/>
                </a:lnTo>
                <a:lnTo>
                  <a:pt x="0" y="0"/>
                </a:lnTo>
                <a:lnTo>
                  <a:pt x="17541" y="0"/>
                </a:lnTo>
                <a:lnTo>
                  <a:pt x="17541" y="8207"/>
                </a:lnTo>
                <a:cubicBezTo>
                  <a:pt x="17010" y="7944"/>
                  <a:pt x="16438" y="7769"/>
                  <a:pt x="15838" y="7700"/>
                </a:cubicBezTo>
                <a:lnTo>
                  <a:pt x="15838" y="4240"/>
                </a:lnTo>
                <a:lnTo>
                  <a:pt x="1702" y="4240"/>
                </a:lnTo>
                <a:lnTo>
                  <a:pt x="1702" y="15842"/>
                </a:lnTo>
                <a:lnTo>
                  <a:pt x="9679" y="15842"/>
                </a:lnTo>
                <a:cubicBezTo>
                  <a:pt x="9831" y="16542"/>
                  <a:pt x="10080" y="17199"/>
                  <a:pt x="10411" y="17792"/>
                </a:cubicBezTo>
                <a:close/>
                <a:moveTo>
                  <a:pt x="15262" y="17256"/>
                </a:moveTo>
                <a:cubicBezTo>
                  <a:pt x="13816" y="17256"/>
                  <a:pt x="12640" y="15909"/>
                  <a:pt x="12640" y="14254"/>
                </a:cubicBezTo>
                <a:cubicBezTo>
                  <a:pt x="12640" y="12599"/>
                  <a:pt x="13816" y="11252"/>
                  <a:pt x="15262" y="11252"/>
                </a:cubicBezTo>
                <a:cubicBezTo>
                  <a:pt x="16708" y="11252"/>
                  <a:pt x="17884" y="12599"/>
                  <a:pt x="17884" y="14254"/>
                </a:cubicBezTo>
                <a:cubicBezTo>
                  <a:pt x="17884" y="15909"/>
                  <a:pt x="16708" y="17256"/>
                  <a:pt x="15262" y="17256"/>
                </a:cubicBezTo>
                <a:close/>
                <a:moveTo>
                  <a:pt x="18794" y="16811"/>
                </a:moveTo>
                <a:cubicBezTo>
                  <a:pt x="19204" y="16071"/>
                  <a:pt x="19442" y="15194"/>
                  <a:pt x="19442" y="14254"/>
                </a:cubicBezTo>
                <a:cubicBezTo>
                  <a:pt x="19442" y="11615"/>
                  <a:pt x="17567" y="9468"/>
                  <a:pt x="15262" y="9468"/>
                </a:cubicBezTo>
                <a:cubicBezTo>
                  <a:pt x="12957" y="9468"/>
                  <a:pt x="11082" y="11615"/>
                  <a:pt x="11082" y="14254"/>
                </a:cubicBezTo>
                <a:cubicBezTo>
                  <a:pt x="11082" y="16893"/>
                  <a:pt x="12957" y="19040"/>
                  <a:pt x="15262" y="19040"/>
                </a:cubicBezTo>
                <a:cubicBezTo>
                  <a:pt x="16042" y="19040"/>
                  <a:pt x="16772" y="18794"/>
                  <a:pt x="17398" y="18366"/>
                </a:cubicBezTo>
                <a:lnTo>
                  <a:pt x="20222" y="21600"/>
                </a:lnTo>
                <a:lnTo>
                  <a:pt x="21599" y="20023"/>
                </a:lnTo>
                <a:cubicBezTo>
                  <a:pt x="21599" y="20023"/>
                  <a:pt x="18794" y="16811"/>
                  <a:pt x="18794" y="168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742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Line 1"/>
          <p:cNvSpPr>
            <a:spLocks noChangeShapeType="1"/>
          </p:cNvSpPr>
          <p:nvPr/>
        </p:nvSpPr>
        <p:spPr bwMode="auto">
          <a:xfrm>
            <a:off x="3638550" y="5651500"/>
            <a:ext cx="17002125" cy="0"/>
          </a:xfrm>
          <a:prstGeom prst="line">
            <a:avLst/>
          </a:prstGeom>
          <a:noFill/>
          <a:ln w="63500" cap="flat" cmpd="sng">
            <a:solidFill>
              <a:srgbClr val="B7B7B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0594" name="AutoShape 2"/>
          <p:cNvSpPr>
            <a:spLocks/>
          </p:cNvSpPr>
          <p:nvPr/>
        </p:nvSpPr>
        <p:spPr bwMode="auto">
          <a:xfrm>
            <a:off x="20400963" y="44958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595" name="AutoShape 3"/>
          <p:cNvSpPr>
            <a:spLocks/>
          </p:cNvSpPr>
          <p:nvPr/>
        </p:nvSpPr>
        <p:spPr bwMode="auto">
          <a:xfrm>
            <a:off x="20878800" y="535940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596" name="AutoShape 4"/>
          <p:cNvSpPr>
            <a:spLocks/>
          </p:cNvSpPr>
          <p:nvPr/>
        </p:nvSpPr>
        <p:spPr bwMode="auto">
          <a:xfrm>
            <a:off x="20831175" y="49657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597" name="AutoShape 5"/>
          <p:cNvSpPr>
            <a:spLocks/>
          </p:cNvSpPr>
          <p:nvPr/>
        </p:nvSpPr>
        <p:spPr bwMode="auto">
          <a:xfrm>
            <a:off x="15765463" y="44958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598" name="AutoShape 6"/>
          <p:cNvSpPr>
            <a:spLocks/>
          </p:cNvSpPr>
          <p:nvPr/>
        </p:nvSpPr>
        <p:spPr bwMode="auto">
          <a:xfrm>
            <a:off x="16250443" y="5366543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599" name="AutoShape 7"/>
          <p:cNvSpPr>
            <a:spLocks/>
          </p:cNvSpPr>
          <p:nvPr/>
        </p:nvSpPr>
        <p:spPr bwMode="auto">
          <a:xfrm>
            <a:off x="16195675" y="49657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00" name="AutoShape 8"/>
          <p:cNvSpPr>
            <a:spLocks/>
          </p:cNvSpPr>
          <p:nvPr/>
        </p:nvSpPr>
        <p:spPr bwMode="auto">
          <a:xfrm>
            <a:off x="11117263" y="44958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01" name="AutoShape 9"/>
          <p:cNvSpPr>
            <a:spLocks/>
          </p:cNvSpPr>
          <p:nvPr/>
        </p:nvSpPr>
        <p:spPr bwMode="auto">
          <a:xfrm>
            <a:off x="11595100" y="535940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02" name="AutoShape 10"/>
          <p:cNvSpPr>
            <a:spLocks/>
          </p:cNvSpPr>
          <p:nvPr/>
        </p:nvSpPr>
        <p:spPr bwMode="auto">
          <a:xfrm>
            <a:off x="11547475" y="49657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03" name="AutoShape 11"/>
          <p:cNvSpPr>
            <a:spLocks/>
          </p:cNvSpPr>
          <p:nvPr/>
        </p:nvSpPr>
        <p:spPr bwMode="auto">
          <a:xfrm>
            <a:off x="6443663" y="44958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04" name="AutoShape 12"/>
          <p:cNvSpPr>
            <a:spLocks/>
          </p:cNvSpPr>
          <p:nvPr/>
        </p:nvSpPr>
        <p:spPr bwMode="auto">
          <a:xfrm>
            <a:off x="6924675" y="536575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05" name="AutoShape 13"/>
          <p:cNvSpPr>
            <a:spLocks/>
          </p:cNvSpPr>
          <p:nvPr/>
        </p:nvSpPr>
        <p:spPr bwMode="auto">
          <a:xfrm>
            <a:off x="6873875" y="49657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06" name="AutoShape 14"/>
          <p:cNvSpPr>
            <a:spLocks/>
          </p:cNvSpPr>
          <p:nvPr/>
        </p:nvSpPr>
        <p:spPr bwMode="auto">
          <a:xfrm>
            <a:off x="1782763" y="44958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07" name="AutoShape 15"/>
          <p:cNvSpPr>
            <a:spLocks/>
          </p:cNvSpPr>
          <p:nvPr/>
        </p:nvSpPr>
        <p:spPr bwMode="auto">
          <a:xfrm>
            <a:off x="2260600" y="535940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08" name="AutoShape 16"/>
          <p:cNvSpPr>
            <a:spLocks/>
          </p:cNvSpPr>
          <p:nvPr/>
        </p:nvSpPr>
        <p:spPr bwMode="auto">
          <a:xfrm>
            <a:off x="2212975" y="4965700"/>
            <a:ext cx="1198563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0610" name="AutoShape 18"/>
          <p:cNvSpPr>
            <a:spLocks/>
          </p:cNvSpPr>
          <p:nvPr/>
        </p:nvSpPr>
        <p:spPr bwMode="auto">
          <a:xfrm>
            <a:off x="1270000" y="8134350"/>
            <a:ext cx="31369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14th January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11" name="AutoShape 19"/>
          <p:cNvSpPr>
            <a:spLocks/>
          </p:cNvSpPr>
          <p:nvPr/>
        </p:nvSpPr>
        <p:spPr bwMode="auto">
          <a:xfrm>
            <a:off x="1257300" y="7480300"/>
            <a:ext cx="3149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Project start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10612" name="AutoShape 20"/>
          <p:cNvSpPr>
            <a:spLocks/>
          </p:cNvSpPr>
          <p:nvPr/>
        </p:nvSpPr>
        <p:spPr bwMode="auto">
          <a:xfrm>
            <a:off x="5791200" y="8153400"/>
            <a:ext cx="33655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21st March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13" name="AutoShape 21"/>
          <p:cNvSpPr>
            <a:spLocks/>
          </p:cNvSpPr>
          <p:nvPr/>
        </p:nvSpPr>
        <p:spPr bwMode="auto">
          <a:xfrm>
            <a:off x="10477500" y="7493000"/>
            <a:ext cx="33655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Gather Data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10614" name="AutoShape 22"/>
          <p:cNvSpPr>
            <a:spLocks/>
          </p:cNvSpPr>
          <p:nvPr/>
        </p:nvSpPr>
        <p:spPr bwMode="auto">
          <a:xfrm>
            <a:off x="5626100" y="7480300"/>
            <a:ext cx="36703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Control Finance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10615" name="AutoShape 23"/>
          <p:cNvSpPr>
            <a:spLocks/>
          </p:cNvSpPr>
          <p:nvPr/>
        </p:nvSpPr>
        <p:spPr bwMode="auto">
          <a:xfrm>
            <a:off x="2231232" y="5346700"/>
            <a:ext cx="11557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2012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16" name="AutoShape 24"/>
          <p:cNvSpPr>
            <a:spLocks/>
          </p:cNvSpPr>
          <p:nvPr/>
        </p:nvSpPr>
        <p:spPr bwMode="auto">
          <a:xfrm>
            <a:off x="495300" y="8966200"/>
            <a:ext cx="46482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17" name="AutoShape 25"/>
          <p:cNvSpPr>
            <a:spLocks/>
          </p:cNvSpPr>
          <p:nvPr/>
        </p:nvSpPr>
        <p:spPr bwMode="auto">
          <a:xfrm>
            <a:off x="10972800" y="8153400"/>
            <a:ext cx="23622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18th February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18" name="AutoShape 26"/>
          <p:cNvSpPr>
            <a:spLocks/>
          </p:cNvSpPr>
          <p:nvPr/>
        </p:nvSpPr>
        <p:spPr bwMode="auto">
          <a:xfrm>
            <a:off x="15055310" y="8153400"/>
            <a:ext cx="33655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25th April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19" name="AutoShape 27"/>
          <p:cNvSpPr>
            <a:spLocks/>
          </p:cNvSpPr>
          <p:nvPr/>
        </p:nvSpPr>
        <p:spPr bwMode="auto">
          <a:xfrm>
            <a:off x="14902910" y="7480300"/>
            <a:ext cx="36703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Apply Insights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10620" name="AutoShape 28"/>
          <p:cNvSpPr>
            <a:spLocks/>
          </p:cNvSpPr>
          <p:nvPr/>
        </p:nvSpPr>
        <p:spPr bwMode="auto">
          <a:xfrm>
            <a:off x="19761200" y="8153400"/>
            <a:ext cx="33655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1st January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21" name="AutoShape 29"/>
          <p:cNvSpPr>
            <a:spLocks/>
          </p:cNvSpPr>
          <p:nvPr/>
        </p:nvSpPr>
        <p:spPr bwMode="auto">
          <a:xfrm>
            <a:off x="19608800" y="7480300"/>
            <a:ext cx="36703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Project End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10622" name="AutoShape 30"/>
          <p:cNvSpPr>
            <a:spLocks/>
          </p:cNvSpPr>
          <p:nvPr/>
        </p:nvSpPr>
        <p:spPr bwMode="auto">
          <a:xfrm>
            <a:off x="6882606" y="5346700"/>
            <a:ext cx="11557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2013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23" name="AutoShape 31"/>
          <p:cNvSpPr>
            <a:spLocks/>
          </p:cNvSpPr>
          <p:nvPr/>
        </p:nvSpPr>
        <p:spPr bwMode="auto">
          <a:xfrm>
            <a:off x="11569700" y="5346700"/>
            <a:ext cx="11557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2014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24" name="AutoShape 32"/>
          <p:cNvSpPr>
            <a:spLocks/>
          </p:cNvSpPr>
          <p:nvPr/>
        </p:nvSpPr>
        <p:spPr bwMode="auto">
          <a:xfrm>
            <a:off x="16204406" y="5346700"/>
            <a:ext cx="11557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2015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25" name="AutoShape 33"/>
          <p:cNvSpPr>
            <a:spLocks/>
          </p:cNvSpPr>
          <p:nvPr/>
        </p:nvSpPr>
        <p:spPr bwMode="auto">
          <a:xfrm>
            <a:off x="20852606" y="5346700"/>
            <a:ext cx="11557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2016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0626" name="AutoShape 34"/>
          <p:cNvSpPr>
            <a:spLocks/>
          </p:cNvSpPr>
          <p:nvPr/>
        </p:nvSpPr>
        <p:spPr bwMode="auto">
          <a:xfrm>
            <a:off x="5168900" y="8966200"/>
            <a:ext cx="4648200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suscipit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magna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turpis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rutrum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27" name="AutoShape 35"/>
          <p:cNvSpPr>
            <a:spLocks/>
          </p:cNvSpPr>
          <p:nvPr/>
        </p:nvSpPr>
        <p:spPr bwMode="auto">
          <a:xfrm>
            <a:off x="10096500" y="8966200"/>
            <a:ext cx="41402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condimentum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28" name="AutoShape 36"/>
          <p:cNvSpPr>
            <a:spLocks/>
          </p:cNvSpPr>
          <p:nvPr/>
        </p:nvSpPr>
        <p:spPr bwMode="auto">
          <a:xfrm>
            <a:off x="14623510" y="8966200"/>
            <a:ext cx="4381500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Maecenas pharetra porta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dictu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0629" name="AutoShape 37"/>
          <p:cNvSpPr>
            <a:spLocks/>
          </p:cNvSpPr>
          <p:nvPr/>
        </p:nvSpPr>
        <p:spPr bwMode="auto">
          <a:xfrm>
            <a:off x="19278600" y="8966200"/>
            <a:ext cx="43815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Project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522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2"/>
          <p:cNvSpPr>
            <a:spLocks noChangeShapeType="1"/>
          </p:cNvSpPr>
          <p:nvPr/>
        </p:nvSpPr>
        <p:spPr bwMode="auto">
          <a:xfrm flipH="1">
            <a:off x="7656513" y="3792538"/>
            <a:ext cx="0" cy="8450262"/>
          </a:xfrm>
          <a:prstGeom prst="line">
            <a:avLst/>
          </a:prstGeom>
          <a:noFill/>
          <a:ln w="63500" cap="flat" cmpd="sng">
            <a:solidFill>
              <a:srgbClr val="B7B7B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1619" name="AutoShape 3"/>
          <p:cNvSpPr>
            <a:spLocks/>
          </p:cNvSpPr>
          <p:nvPr/>
        </p:nvSpPr>
        <p:spPr bwMode="auto">
          <a:xfrm>
            <a:off x="7435850" y="3390900"/>
            <a:ext cx="431800" cy="4318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270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1620" name="AutoShape 4"/>
          <p:cNvSpPr>
            <a:spLocks/>
          </p:cNvSpPr>
          <p:nvPr/>
        </p:nvSpPr>
        <p:spPr bwMode="auto">
          <a:xfrm>
            <a:off x="8432800" y="33020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Usce</a:t>
            </a:r>
            <a:r>
              <a:rPr lang="en-US" sz="36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6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6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purus</a:t>
            </a:r>
            <a:r>
              <a:rPr lang="en-US" sz="36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vestibulum</a:t>
            </a:r>
            <a:r>
              <a:rPr lang="en-US" sz="36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faucibus</a:t>
            </a:r>
            <a:r>
              <a:rPr lang="en-US" sz="36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1621" name="AutoShape 5"/>
          <p:cNvSpPr>
            <a:spLocks/>
          </p:cNvSpPr>
          <p:nvPr/>
        </p:nvSpPr>
        <p:spPr bwMode="auto">
          <a:xfrm>
            <a:off x="8432800" y="46609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enim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sollicitudin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2" name="AutoShape 6"/>
          <p:cNvSpPr>
            <a:spLocks/>
          </p:cNvSpPr>
          <p:nvPr/>
        </p:nvSpPr>
        <p:spPr bwMode="auto">
          <a:xfrm>
            <a:off x="8432800" y="60960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Volutpat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massa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3" name="AutoShape 7"/>
          <p:cNvSpPr>
            <a:spLocks/>
          </p:cNvSpPr>
          <p:nvPr/>
        </p:nvSpPr>
        <p:spPr bwMode="auto">
          <a:xfrm>
            <a:off x="8432800" y="75057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vestibulum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ipsum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lobortis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convallis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purus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4" name="AutoShape 8"/>
          <p:cNvSpPr>
            <a:spLocks/>
          </p:cNvSpPr>
          <p:nvPr/>
        </p:nvSpPr>
        <p:spPr bwMode="auto">
          <a:xfrm>
            <a:off x="8432800" y="89408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Dapibus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metus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dui,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pellentesque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massa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5" name="AutoShape 9"/>
          <p:cNvSpPr>
            <a:spLocks/>
          </p:cNvSpPr>
          <p:nvPr/>
        </p:nvSpPr>
        <p:spPr bwMode="auto">
          <a:xfrm>
            <a:off x="8432800" y="103505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Elementum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at. In et mi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justo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placerat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6" name="AutoShape 10"/>
          <p:cNvSpPr>
            <a:spLocks/>
          </p:cNvSpPr>
          <p:nvPr/>
        </p:nvSpPr>
        <p:spPr bwMode="auto">
          <a:xfrm>
            <a:off x="8432800" y="117602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et mi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justo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7" name="AutoShape 11"/>
          <p:cNvSpPr>
            <a:spLocks/>
          </p:cNvSpPr>
          <p:nvPr/>
        </p:nvSpPr>
        <p:spPr bwMode="auto">
          <a:xfrm>
            <a:off x="8420100" y="3302000"/>
            <a:ext cx="12801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Usce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purus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vestibulum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faucibus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1628" name="AutoShape 12"/>
          <p:cNvSpPr>
            <a:spLocks/>
          </p:cNvSpPr>
          <p:nvPr/>
        </p:nvSpPr>
        <p:spPr bwMode="auto">
          <a:xfrm>
            <a:off x="1460500" y="32385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 err="1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Januray</a:t>
            </a:r>
            <a:r>
              <a:rPr lang="en-US" sz="36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2013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11629" name="AutoShape 13"/>
          <p:cNvSpPr>
            <a:spLocks/>
          </p:cNvSpPr>
          <p:nvPr/>
        </p:nvSpPr>
        <p:spPr bwMode="auto">
          <a:xfrm>
            <a:off x="1460500" y="46609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July 2013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11630" name="AutoShape 14"/>
          <p:cNvSpPr>
            <a:spLocks/>
          </p:cNvSpPr>
          <p:nvPr/>
        </p:nvSpPr>
        <p:spPr bwMode="auto">
          <a:xfrm>
            <a:off x="1460500" y="60833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 err="1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Decebmber</a:t>
            </a:r>
            <a:r>
              <a:rPr lang="en-US" sz="36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2013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11631" name="AutoShape 15"/>
          <p:cNvSpPr>
            <a:spLocks/>
          </p:cNvSpPr>
          <p:nvPr/>
        </p:nvSpPr>
        <p:spPr bwMode="auto">
          <a:xfrm>
            <a:off x="1460500" y="75057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>
                <a:solidFill>
                  <a:srgbClr val="B9B9B9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February 2014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1632" name="AutoShape 16"/>
          <p:cNvSpPr>
            <a:spLocks/>
          </p:cNvSpPr>
          <p:nvPr/>
        </p:nvSpPr>
        <p:spPr bwMode="auto">
          <a:xfrm>
            <a:off x="1460500" y="89662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>
                <a:solidFill>
                  <a:srgbClr val="B9B9B9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April 2014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1633" name="AutoShape 17"/>
          <p:cNvSpPr>
            <a:spLocks/>
          </p:cNvSpPr>
          <p:nvPr/>
        </p:nvSpPr>
        <p:spPr bwMode="auto">
          <a:xfrm>
            <a:off x="1460500" y="103886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>
                <a:solidFill>
                  <a:srgbClr val="B9B9B9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August 2014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1634" name="AutoShape 18"/>
          <p:cNvSpPr>
            <a:spLocks/>
          </p:cNvSpPr>
          <p:nvPr/>
        </p:nvSpPr>
        <p:spPr bwMode="auto">
          <a:xfrm>
            <a:off x="1460500" y="11811000"/>
            <a:ext cx="54610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b="1" dirty="0">
                <a:solidFill>
                  <a:srgbClr val="B9B9B9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May 2015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1635" name="AutoShape 19"/>
          <p:cNvSpPr>
            <a:spLocks/>
          </p:cNvSpPr>
          <p:nvPr/>
        </p:nvSpPr>
        <p:spPr bwMode="auto">
          <a:xfrm>
            <a:off x="7442200" y="4813300"/>
            <a:ext cx="431800" cy="4318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27000" cap="flat" cmpd="sng">
            <a:solidFill>
              <a:schemeClr val="bg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1636" name="AutoShape 20"/>
          <p:cNvSpPr>
            <a:spLocks/>
          </p:cNvSpPr>
          <p:nvPr/>
        </p:nvSpPr>
        <p:spPr bwMode="auto">
          <a:xfrm>
            <a:off x="7442200" y="6235700"/>
            <a:ext cx="431800" cy="4318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270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E594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1637" name="AutoShape 21"/>
          <p:cNvSpPr>
            <a:spLocks/>
          </p:cNvSpPr>
          <p:nvPr/>
        </p:nvSpPr>
        <p:spPr bwMode="auto">
          <a:xfrm>
            <a:off x="7523163" y="77327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1638" name="AutoShape 22"/>
          <p:cNvSpPr>
            <a:spLocks/>
          </p:cNvSpPr>
          <p:nvPr/>
        </p:nvSpPr>
        <p:spPr bwMode="auto">
          <a:xfrm>
            <a:off x="7516813" y="91551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1639" name="AutoShape 23"/>
          <p:cNvSpPr>
            <a:spLocks/>
          </p:cNvSpPr>
          <p:nvPr/>
        </p:nvSpPr>
        <p:spPr bwMode="auto">
          <a:xfrm>
            <a:off x="7516813" y="105775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1640" name="AutoShape 24"/>
          <p:cNvSpPr>
            <a:spLocks/>
          </p:cNvSpPr>
          <p:nvPr/>
        </p:nvSpPr>
        <p:spPr bwMode="auto">
          <a:xfrm>
            <a:off x="7516813" y="119999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990235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Project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2197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 descr="Untitled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3714478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856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Line 3"/>
          <p:cNvSpPr>
            <a:spLocks noChangeShapeType="1"/>
          </p:cNvSpPr>
          <p:nvPr/>
        </p:nvSpPr>
        <p:spPr bwMode="auto">
          <a:xfrm flipH="1">
            <a:off x="7381875" y="3132138"/>
            <a:ext cx="0" cy="7027862"/>
          </a:xfrm>
          <a:prstGeom prst="line">
            <a:avLst/>
          </a:prstGeom>
          <a:noFill/>
          <a:ln w="19050" cap="flat" cmpd="sng">
            <a:solidFill>
              <a:srgbClr val="ABABA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3675" name="AutoShape 11"/>
          <p:cNvSpPr>
            <a:spLocks/>
          </p:cNvSpPr>
          <p:nvPr/>
        </p:nvSpPr>
        <p:spPr bwMode="auto">
          <a:xfrm>
            <a:off x="2641600" y="11049000"/>
            <a:ext cx="191389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Mauris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erat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 a,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commodo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est.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commodo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tempor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mi, et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accumsan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quam tempus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ut.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Nam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urna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ornare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 flipH="1">
            <a:off x="12139613" y="3073400"/>
            <a:ext cx="0" cy="7026275"/>
          </a:xfrm>
          <a:prstGeom prst="line">
            <a:avLst/>
          </a:prstGeom>
          <a:noFill/>
          <a:ln w="19050" cap="flat" cmpd="sng">
            <a:solidFill>
              <a:srgbClr val="ABABA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16991013" y="3073400"/>
            <a:ext cx="0" cy="7026275"/>
          </a:xfrm>
          <a:prstGeom prst="line">
            <a:avLst/>
          </a:prstGeom>
          <a:noFill/>
          <a:ln w="19050" cap="flat" cmpd="sng">
            <a:solidFill>
              <a:srgbClr val="ABABA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H="1" flipV="1">
            <a:off x="2597150" y="6599238"/>
            <a:ext cx="19165888" cy="0"/>
          </a:xfrm>
          <a:prstGeom prst="line">
            <a:avLst/>
          </a:prstGeom>
          <a:noFill/>
          <a:ln w="19050" cap="flat" cmpd="sng">
            <a:solidFill>
              <a:srgbClr val="ABABA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endParaRPr lang="en-US" sz="120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3927678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Clients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44938" y="3752254"/>
            <a:ext cx="16690640" cy="5850534"/>
            <a:chOff x="10807700" y="16179811"/>
            <a:chExt cx="16690640" cy="5850534"/>
          </a:xfrm>
          <a:solidFill>
            <a:schemeClr val="tx1"/>
          </a:solidFill>
        </p:grpSpPr>
        <p:sp>
          <p:nvSpPr>
            <p:cNvPr id="16" name="Freeform 15"/>
            <p:cNvSpPr/>
            <p:nvPr/>
          </p:nvSpPr>
          <p:spPr>
            <a:xfrm>
              <a:off x="10807700" y="19735800"/>
              <a:ext cx="2131232" cy="2004920"/>
            </a:xfrm>
            <a:custGeom>
              <a:avLst/>
              <a:gdLst>
                <a:gd name="connsiteX0" fmla="*/ 1607000 w 2131232"/>
                <a:gd name="connsiteY0" fmla="*/ 1749424 h 2004920"/>
                <a:gd name="connsiteX1" fmla="*/ 1590680 w 2131232"/>
                <a:gd name="connsiteY1" fmla="*/ 1886956 h 2004920"/>
                <a:gd name="connsiteX2" fmla="*/ 1619972 w 2131232"/>
                <a:gd name="connsiteY2" fmla="*/ 1886956 h 2004920"/>
                <a:gd name="connsiteX3" fmla="*/ 1607000 w 2131232"/>
                <a:gd name="connsiteY3" fmla="*/ 1749424 h 2004920"/>
                <a:gd name="connsiteX4" fmla="*/ 1393243 w 2131232"/>
                <a:gd name="connsiteY4" fmla="*/ 1732416 h 2004920"/>
                <a:gd name="connsiteX5" fmla="*/ 1393243 w 2131232"/>
                <a:gd name="connsiteY5" fmla="*/ 1815764 h 2004920"/>
                <a:gd name="connsiteX6" fmla="*/ 1399519 w 2131232"/>
                <a:gd name="connsiteY6" fmla="*/ 1815960 h 2004920"/>
                <a:gd name="connsiteX7" fmla="*/ 1415790 w 2131232"/>
                <a:gd name="connsiteY7" fmla="*/ 1810200 h 2004920"/>
                <a:gd name="connsiteX8" fmla="*/ 1420333 w 2131232"/>
                <a:gd name="connsiteY8" fmla="*/ 1786232 h 2004920"/>
                <a:gd name="connsiteX9" fmla="*/ 1420333 w 2131232"/>
                <a:gd name="connsiteY9" fmla="*/ 1759340 h 2004920"/>
                <a:gd name="connsiteX10" fmla="*/ 1415068 w 2131232"/>
                <a:gd name="connsiteY10" fmla="*/ 1737480 h 2004920"/>
                <a:gd name="connsiteX11" fmla="*/ 1393243 w 2131232"/>
                <a:gd name="connsiteY11" fmla="*/ 1732416 h 2004920"/>
                <a:gd name="connsiteX12" fmla="*/ 886283 w 2131232"/>
                <a:gd name="connsiteY12" fmla="*/ 1719116 h 2004920"/>
                <a:gd name="connsiteX13" fmla="*/ 876050 w 2131232"/>
                <a:gd name="connsiteY13" fmla="*/ 1724264 h 2004920"/>
                <a:gd name="connsiteX14" fmla="*/ 872556 w 2131232"/>
                <a:gd name="connsiteY14" fmla="*/ 1754708 h 2004920"/>
                <a:gd name="connsiteX15" fmla="*/ 872556 w 2131232"/>
                <a:gd name="connsiteY15" fmla="*/ 1907624 h 2004920"/>
                <a:gd name="connsiteX16" fmla="*/ 874864 w 2131232"/>
                <a:gd name="connsiteY16" fmla="*/ 1942820 h 2004920"/>
                <a:gd name="connsiteX17" fmla="*/ 885690 w 2131232"/>
                <a:gd name="connsiteY17" fmla="*/ 1949488 h 2004920"/>
                <a:gd name="connsiteX18" fmla="*/ 896826 w 2131232"/>
                <a:gd name="connsiteY18" fmla="*/ 1941808 h 2004920"/>
                <a:gd name="connsiteX19" fmla="*/ 899233 w 2131232"/>
                <a:gd name="connsiteY19" fmla="*/ 1905208 h 2004920"/>
                <a:gd name="connsiteX20" fmla="*/ 899233 w 2131232"/>
                <a:gd name="connsiteY20" fmla="*/ 1754708 h 2004920"/>
                <a:gd name="connsiteX21" fmla="*/ 896698 w 2131232"/>
                <a:gd name="connsiteY21" fmla="*/ 1725480 h 2004920"/>
                <a:gd name="connsiteX22" fmla="*/ 886283 w 2131232"/>
                <a:gd name="connsiteY22" fmla="*/ 1719116 h 2004920"/>
                <a:gd name="connsiteX23" fmla="*/ 1930400 w 2131232"/>
                <a:gd name="connsiteY23" fmla="*/ 1676400 h 2004920"/>
                <a:gd name="connsiteX24" fmla="*/ 2008632 w 2131232"/>
                <a:gd name="connsiteY24" fmla="*/ 1676400 h 2004920"/>
                <a:gd name="connsiteX25" fmla="*/ 2029300 w 2131232"/>
                <a:gd name="connsiteY25" fmla="*/ 1805440 h 2004920"/>
                <a:gd name="connsiteX26" fmla="*/ 2053010 w 2131232"/>
                <a:gd name="connsiteY26" fmla="*/ 1676400 h 2004920"/>
                <a:gd name="connsiteX27" fmla="*/ 2131232 w 2131232"/>
                <a:gd name="connsiteY27" fmla="*/ 1676400 h 2004920"/>
                <a:gd name="connsiteX28" fmla="*/ 2069141 w 2131232"/>
                <a:gd name="connsiteY28" fmla="*/ 1885332 h 2004920"/>
                <a:gd name="connsiteX29" fmla="*/ 2069141 w 2131232"/>
                <a:gd name="connsiteY29" fmla="*/ 2003852 h 2004920"/>
                <a:gd name="connsiteX30" fmla="*/ 1990268 w 2131232"/>
                <a:gd name="connsiteY30" fmla="*/ 2003852 h 2004920"/>
                <a:gd name="connsiteX31" fmla="*/ 1990268 w 2131232"/>
                <a:gd name="connsiteY31" fmla="*/ 1885332 h 2004920"/>
                <a:gd name="connsiteX32" fmla="*/ 1727200 w 2131232"/>
                <a:gd name="connsiteY32" fmla="*/ 1676400 h 2004920"/>
                <a:gd name="connsiteX33" fmla="*/ 1798406 w 2131232"/>
                <a:gd name="connsiteY33" fmla="*/ 1676400 h 2004920"/>
                <a:gd name="connsiteX34" fmla="*/ 1846138 w 2131232"/>
                <a:gd name="connsiteY34" fmla="*/ 1823844 h 2004920"/>
                <a:gd name="connsiteX35" fmla="*/ 1846138 w 2131232"/>
                <a:gd name="connsiteY35" fmla="*/ 1676400 h 2004920"/>
                <a:gd name="connsiteX36" fmla="*/ 1917317 w 2131232"/>
                <a:gd name="connsiteY36" fmla="*/ 1676400 h 2004920"/>
                <a:gd name="connsiteX37" fmla="*/ 1917317 w 2131232"/>
                <a:gd name="connsiteY37" fmla="*/ 2003852 h 2004920"/>
                <a:gd name="connsiteX38" fmla="*/ 1842714 w 2131232"/>
                <a:gd name="connsiteY38" fmla="*/ 2003852 h 2004920"/>
                <a:gd name="connsiteX39" fmla="*/ 1798406 w 2131232"/>
                <a:gd name="connsiteY39" fmla="*/ 1854984 h 2004920"/>
                <a:gd name="connsiteX40" fmla="*/ 1798406 w 2131232"/>
                <a:gd name="connsiteY40" fmla="*/ 2003852 h 2004920"/>
                <a:gd name="connsiteX41" fmla="*/ 1727200 w 2131232"/>
                <a:gd name="connsiteY41" fmla="*/ 2003852 h 2004920"/>
                <a:gd name="connsiteX42" fmla="*/ 1542030 w 2131232"/>
                <a:gd name="connsiteY42" fmla="*/ 1676400 h 2004920"/>
                <a:gd name="connsiteX43" fmla="*/ 1665106 w 2131232"/>
                <a:gd name="connsiteY43" fmla="*/ 1676400 h 2004920"/>
                <a:gd name="connsiteX44" fmla="*/ 1713806 w 2131232"/>
                <a:gd name="connsiteY44" fmla="*/ 2003852 h 2004920"/>
                <a:gd name="connsiteX45" fmla="*/ 1626777 w 2131232"/>
                <a:gd name="connsiteY45" fmla="*/ 2003852 h 2004920"/>
                <a:gd name="connsiteX46" fmla="*/ 1622204 w 2131232"/>
                <a:gd name="connsiteY46" fmla="*/ 1945000 h 2004920"/>
                <a:gd name="connsiteX47" fmla="*/ 1591756 w 2131232"/>
                <a:gd name="connsiteY47" fmla="*/ 1945000 h 2004920"/>
                <a:gd name="connsiteX48" fmla="*/ 1586615 w 2131232"/>
                <a:gd name="connsiteY48" fmla="*/ 2003852 h 2004920"/>
                <a:gd name="connsiteX49" fmla="*/ 1498600 w 2131232"/>
                <a:gd name="connsiteY49" fmla="*/ 2003852 h 2004920"/>
                <a:gd name="connsiteX50" fmla="*/ 1308100 w 2131232"/>
                <a:gd name="connsiteY50" fmla="*/ 1676400 h 2004920"/>
                <a:gd name="connsiteX51" fmla="*/ 1393812 w 2131232"/>
                <a:gd name="connsiteY51" fmla="*/ 1676400 h 2004920"/>
                <a:gd name="connsiteX52" fmla="*/ 1447330 w 2131232"/>
                <a:gd name="connsiteY52" fmla="*/ 1681856 h 2004920"/>
                <a:gd name="connsiteX53" fmla="*/ 1475456 w 2131232"/>
                <a:gd name="connsiteY53" fmla="*/ 1697636 h 2004920"/>
                <a:gd name="connsiteX54" fmla="*/ 1488212 w 2131232"/>
                <a:gd name="connsiteY54" fmla="*/ 1722608 h 2004920"/>
                <a:gd name="connsiteX55" fmla="*/ 1491532 w 2131232"/>
                <a:gd name="connsiteY55" fmla="*/ 1768024 h 2004920"/>
                <a:gd name="connsiteX56" fmla="*/ 1491532 w 2131232"/>
                <a:gd name="connsiteY56" fmla="*/ 1796540 h 2004920"/>
                <a:gd name="connsiteX57" fmla="*/ 1485061 w 2131232"/>
                <a:gd name="connsiteY57" fmla="*/ 1842248 h 2004920"/>
                <a:gd name="connsiteX58" fmla="*/ 1461291 w 2131232"/>
                <a:gd name="connsiteY58" fmla="*/ 1864304 h 2004920"/>
                <a:gd name="connsiteX59" fmla="*/ 1416087 w 2131232"/>
                <a:gd name="connsiteY59" fmla="*/ 1871992 h 2004920"/>
                <a:gd name="connsiteX60" fmla="*/ 1393243 w 2131232"/>
                <a:gd name="connsiteY60" fmla="*/ 1871992 h 2004920"/>
                <a:gd name="connsiteX61" fmla="*/ 1393243 w 2131232"/>
                <a:gd name="connsiteY61" fmla="*/ 2003852 h 2004920"/>
                <a:gd name="connsiteX62" fmla="*/ 1308100 w 2131232"/>
                <a:gd name="connsiteY62" fmla="*/ 2003852 h 2004920"/>
                <a:gd name="connsiteX63" fmla="*/ 1308100 w 2131232"/>
                <a:gd name="connsiteY63" fmla="*/ 1676400 h 2004920"/>
                <a:gd name="connsiteX64" fmla="*/ 1016000 w 2131232"/>
                <a:gd name="connsiteY64" fmla="*/ 1676400 h 2004920"/>
                <a:gd name="connsiteX65" fmla="*/ 1126196 w 2131232"/>
                <a:gd name="connsiteY65" fmla="*/ 1676400 h 2004920"/>
                <a:gd name="connsiteX66" fmla="*/ 1136292 w 2131232"/>
                <a:gd name="connsiteY66" fmla="*/ 1746012 h 2004920"/>
                <a:gd name="connsiteX67" fmla="*/ 1148370 w 2131232"/>
                <a:gd name="connsiteY67" fmla="*/ 1829300 h 2004920"/>
                <a:gd name="connsiteX68" fmla="*/ 1167940 w 2131232"/>
                <a:gd name="connsiteY68" fmla="*/ 1676400 h 2004920"/>
                <a:gd name="connsiteX69" fmla="*/ 1278720 w 2131232"/>
                <a:gd name="connsiteY69" fmla="*/ 1676400 h 2004920"/>
                <a:gd name="connsiteX70" fmla="*/ 1278720 w 2131232"/>
                <a:gd name="connsiteY70" fmla="*/ 2003852 h 2004920"/>
                <a:gd name="connsiteX71" fmla="*/ 1204319 w 2131232"/>
                <a:gd name="connsiteY71" fmla="*/ 2003852 h 2004920"/>
                <a:gd name="connsiteX72" fmla="*/ 1204185 w 2131232"/>
                <a:gd name="connsiteY72" fmla="*/ 1782792 h 2004920"/>
                <a:gd name="connsiteX73" fmla="*/ 1174569 w 2131232"/>
                <a:gd name="connsiteY73" fmla="*/ 2003852 h 2004920"/>
                <a:gd name="connsiteX74" fmla="*/ 1121769 w 2131232"/>
                <a:gd name="connsiteY74" fmla="*/ 2003852 h 2004920"/>
                <a:gd name="connsiteX75" fmla="*/ 1090535 w 2131232"/>
                <a:gd name="connsiteY75" fmla="*/ 1787840 h 2004920"/>
                <a:gd name="connsiteX76" fmla="*/ 1090437 w 2131232"/>
                <a:gd name="connsiteY76" fmla="*/ 2003852 h 2004920"/>
                <a:gd name="connsiteX77" fmla="*/ 1016000 w 2131232"/>
                <a:gd name="connsiteY77" fmla="*/ 2003852 h 2004920"/>
                <a:gd name="connsiteX78" fmla="*/ 266700 w 2131232"/>
                <a:gd name="connsiteY78" fmla="*/ 1676400 h 2004920"/>
                <a:gd name="connsiteX79" fmla="*/ 344951 w 2131232"/>
                <a:gd name="connsiteY79" fmla="*/ 1676400 h 2004920"/>
                <a:gd name="connsiteX80" fmla="*/ 365594 w 2131232"/>
                <a:gd name="connsiteY80" fmla="*/ 1805440 h 2004920"/>
                <a:gd name="connsiteX81" fmla="*/ 389306 w 2131232"/>
                <a:gd name="connsiteY81" fmla="*/ 1676400 h 2004920"/>
                <a:gd name="connsiteX82" fmla="*/ 467557 w 2131232"/>
                <a:gd name="connsiteY82" fmla="*/ 1676400 h 2004920"/>
                <a:gd name="connsiteX83" fmla="*/ 405440 w 2131232"/>
                <a:gd name="connsiteY83" fmla="*/ 1885332 h 2004920"/>
                <a:gd name="connsiteX84" fmla="*/ 405440 w 2131232"/>
                <a:gd name="connsiteY84" fmla="*/ 2003852 h 2004920"/>
                <a:gd name="connsiteX85" fmla="*/ 326576 w 2131232"/>
                <a:gd name="connsiteY85" fmla="*/ 2003852 h 2004920"/>
                <a:gd name="connsiteX86" fmla="*/ 326576 w 2131232"/>
                <a:gd name="connsiteY86" fmla="*/ 1885332 h 2004920"/>
                <a:gd name="connsiteX87" fmla="*/ 0 w 2131232"/>
                <a:gd name="connsiteY87" fmla="*/ 1676400 h 2004920"/>
                <a:gd name="connsiteX88" fmla="*/ 110160 w 2131232"/>
                <a:gd name="connsiteY88" fmla="*/ 1676400 h 2004920"/>
                <a:gd name="connsiteX89" fmla="*/ 120267 w 2131232"/>
                <a:gd name="connsiteY89" fmla="*/ 1746012 h 2004920"/>
                <a:gd name="connsiteX90" fmla="*/ 132357 w 2131232"/>
                <a:gd name="connsiteY90" fmla="*/ 1829300 h 2004920"/>
                <a:gd name="connsiteX91" fmla="*/ 151915 w 2131232"/>
                <a:gd name="connsiteY91" fmla="*/ 1676400 h 2004920"/>
                <a:gd name="connsiteX92" fmla="*/ 262719 w 2131232"/>
                <a:gd name="connsiteY92" fmla="*/ 1676400 h 2004920"/>
                <a:gd name="connsiteX93" fmla="*/ 262719 w 2131232"/>
                <a:gd name="connsiteY93" fmla="*/ 2003852 h 2004920"/>
                <a:gd name="connsiteX94" fmla="*/ 188282 w 2131232"/>
                <a:gd name="connsiteY94" fmla="*/ 2003852 h 2004920"/>
                <a:gd name="connsiteX95" fmla="*/ 188172 w 2131232"/>
                <a:gd name="connsiteY95" fmla="*/ 1782792 h 2004920"/>
                <a:gd name="connsiteX96" fmla="*/ 158556 w 2131232"/>
                <a:gd name="connsiteY96" fmla="*/ 2003852 h 2004920"/>
                <a:gd name="connsiteX97" fmla="*/ 105757 w 2131232"/>
                <a:gd name="connsiteY97" fmla="*/ 2003852 h 2004920"/>
                <a:gd name="connsiteX98" fmla="*/ 74522 w 2131232"/>
                <a:gd name="connsiteY98" fmla="*/ 1787840 h 2004920"/>
                <a:gd name="connsiteX99" fmla="*/ 74413 w 2131232"/>
                <a:gd name="connsiteY99" fmla="*/ 2003852 h 2004920"/>
                <a:gd name="connsiteX100" fmla="*/ 0 w 2131232"/>
                <a:gd name="connsiteY100" fmla="*/ 2003852 h 2004920"/>
                <a:gd name="connsiteX101" fmla="*/ 885863 w 2131232"/>
                <a:gd name="connsiteY101" fmla="*/ 1663700 h 2004920"/>
                <a:gd name="connsiteX102" fmla="*/ 933115 w 2131232"/>
                <a:gd name="connsiteY102" fmla="*/ 1672292 h 2004920"/>
                <a:gd name="connsiteX103" fmla="*/ 966788 w 2131232"/>
                <a:gd name="connsiteY103" fmla="*/ 1698088 h 2004920"/>
                <a:gd name="connsiteX104" fmla="*/ 981964 w 2131232"/>
                <a:gd name="connsiteY104" fmla="*/ 1735496 h 2004920"/>
                <a:gd name="connsiteX105" fmla="*/ 984399 w 2131232"/>
                <a:gd name="connsiteY105" fmla="*/ 1806300 h 2004920"/>
                <a:gd name="connsiteX106" fmla="*/ 984399 w 2131232"/>
                <a:gd name="connsiteY106" fmla="*/ 1862316 h 2004920"/>
                <a:gd name="connsiteX107" fmla="*/ 982028 w 2131232"/>
                <a:gd name="connsiteY107" fmla="*/ 1932204 h 2004920"/>
                <a:gd name="connsiteX108" fmla="*/ 967508 w 2131232"/>
                <a:gd name="connsiteY108" fmla="*/ 1969724 h 2004920"/>
                <a:gd name="connsiteX109" fmla="*/ 934429 w 2131232"/>
                <a:gd name="connsiteY109" fmla="*/ 1995804 h 2004920"/>
                <a:gd name="connsiteX110" fmla="*/ 885863 w 2131232"/>
                <a:gd name="connsiteY110" fmla="*/ 2004920 h 2004920"/>
                <a:gd name="connsiteX111" fmla="*/ 838656 w 2131232"/>
                <a:gd name="connsiteY111" fmla="*/ 1996308 h 2004920"/>
                <a:gd name="connsiteX112" fmla="*/ 804984 w 2131232"/>
                <a:gd name="connsiteY112" fmla="*/ 1970528 h 2004920"/>
                <a:gd name="connsiteX113" fmla="*/ 789817 w 2131232"/>
                <a:gd name="connsiteY113" fmla="*/ 1933104 h 2004920"/>
                <a:gd name="connsiteX114" fmla="*/ 787400 w 2131232"/>
                <a:gd name="connsiteY114" fmla="*/ 1862316 h 2004920"/>
                <a:gd name="connsiteX115" fmla="*/ 787400 w 2131232"/>
                <a:gd name="connsiteY115" fmla="*/ 1806300 h 2004920"/>
                <a:gd name="connsiteX116" fmla="*/ 789717 w 2131232"/>
                <a:gd name="connsiteY116" fmla="*/ 1736412 h 2004920"/>
                <a:gd name="connsiteX117" fmla="*/ 804263 w 2131232"/>
                <a:gd name="connsiteY117" fmla="*/ 1698896 h 2004920"/>
                <a:gd name="connsiteX118" fmla="*/ 837334 w 2131232"/>
                <a:gd name="connsiteY118" fmla="*/ 1672800 h 2004920"/>
                <a:gd name="connsiteX119" fmla="*/ 885863 w 2131232"/>
                <a:gd name="connsiteY119" fmla="*/ 1663700 h 2004920"/>
                <a:gd name="connsiteX120" fmla="*/ 658082 w 2131232"/>
                <a:gd name="connsiteY120" fmla="*/ 1663700 h 2004920"/>
                <a:gd name="connsiteX121" fmla="*/ 720184 w 2131232"/>
                <a:gd name="connsiteY121" fmla="*/ 1678248 h 2004920"/>
                <a:gd name="connsiteX122" fmla="*/ 752352 w 2131232"/>
                <a:gd name="connsiteY122" fmla="*/ 1714504 h 2004920"/>
                <a:gd name="connsiteX123" fmla="*/ 760029 w 2131232"/>
                <a:gd name="connsiteY123" fmla="*/ 1782068 h 2004920"/>
                <a:gd name="connsiteX124" fmla="*/ 760029 w 2131232"/>
                <a:gd name="connsiteY124" fmla="*/ 1813172 h 2004920"/>
                <a:gd name="connsiteX125" fmla="*/ 674889 w 2131232"/>
                <a:gd name="connsiteY125" fmla="*/ 1813172 h 2004920"/>
                <a:gd name="connsiteX126" fmla="*/ 674889 w 2131232"/>
                <a:gd name="connsiteY126" fmla="*/ 1756272 h 2004920"/>
                <a:gd name="connsiteX127" fmla="*/ 672159 w 2131232"/>
                <a:gd name="connsiteY127" fmla="*/ 1725276 h 2004920"/>
                <a:gd name="connsiteX128" fmla="*/ 660113 w 2131232"/>
                <a:gd name="connsiteY128" fmla="*/ 1719116 h 2004920"/>
                <a:gd name="connsiteX129" fmla="*/ 646754 w 2131232"/>
                <a:gd name="connsiteY129" fmla="*/ 1726604 h 2004920"/>
                <a:gd name="connsiteX130" fmla="*/ 643959 w 2131232"/>
                <a:gd name="connsiteY130" fmla="*/ 1758972 h 2004920"/>
                <a:gd name="connsiteX131" fmla="*/ 643959 w 2131232"/>
                <a:gd name="connsiteY131" fmla="*/ 1911052 h 2004920"/>
                <a:gd name="connsiteX132" fmla="*/ 646754 w 2131232"/>
                <a:gd name="connsiteY132" fmla="*/ 1942204 h 2004920"/>
                <a:gd name="connsiteX133" fmla="*/ 659517 w 2131232"/>
                <a:gd name="connsiteY133" fmla="*/ 1949488 h 2004920"/>
                <a:gd name="connsiteX134" fmla="*/ 671963 w 2131232"/>
                <a:gd name="connsiteY134" fmla="*/ 1942188 h 2004920"/>
                <a:gd name="connsiteX135" fmla="*/ 674889 w 2131232"/>
                <a:gd name="connsiteY135" fmla="*/ 1907924 h 2004920"/>
                <a:gd name="connsiteX136" fmla="*/ 674889 w 2131232"/>
                <a:gd name="connsiteY136" fmla="*/ 1866756 h 2004920"/>
                <a:gd name="connsiteX137" fmla="*/ 760029 w 2131232"/>
                <a:gd name="connsiteY137" fmla="*/ 1866756 h 2004920"/>
                <a:gd name="connsiteX138" fmla="*/ 760029 w 2131232"/>
                <a:gd name="connsiteY138" fmla="*/ 1879536 h 2004920"/>
                <a:gd name="connsiteX139" fmla="*/ 752856 w 2131232"/>
                <a:gd name="connsiteY139" fmla="*/ 1951652 h 2004920"/>
                <a:gd name="connsiteX140" fmla="*/ 721097 w 2131232"/>
                <a:gd name="connsiteY140" fmla="*/ 1988900 h 2004920"/>
                <a:gd name="connsiteX141" fmla="*/ 660523 w 2131232"/>
                <a:gd name="connsiteY141" fmla="*/ 2004920 h 2004920"/>
                <a:gd name="connsiteX142" fmla="*/ 598822 w 2131232"/>
                <a:gd name="connsiteY142" fmla="*/ 1991348 h 2004920"/>
                <a:gd name="connsiteX143" fmla="*/ 566663 w 2131232"/>
                <a:gd name="connsiteY143" fmla="*/ 1953848 h 2004920"/>
                <a:gd name="connsiteX144" fmla="*/ 558800 w 2131232"/>
                <a:gd name="connsiteY144" fmla="*/ 1881732 h 2004920"/>
                <a:gd name="connsiteX145" fmla="*/ 558800 w 2131232"/>
                <a:gd name="connsiteY145" fmla="*/ 1786064 h 2004920"/>
                <a:gd name="connsiteX146" fmla="*/ 561222 w 2131232"/>
                <a:gd name="connsiteY146" fmla="*/ 1732984 h 2004920"/>
                <a:gd name="connsiteX147" fmla="*/ 575681 w 2131232"/>
                <a:gd name="connsiteY147" fmla="*/ 1698896 h 2004920"/>
                <a:gd name="connsiteX148" fmla="*/ 609042 w 2131232"/>
                <a:gd name="connsiteY148" fmla="*/ 1673100 h 2004920"/>
                <a:gd name="connsiteX149" fmla="*/ 658082 w 2131232"/>
                <a:gd name="connsiteY149" fmla="*/ 1663700 h 2004920"/>
                <a:gd name="connsiteX150" fmla="*/ 1065616 w 2131232"/>
                <a:gd name="connsiteY150" fmla="*/ 151710 h 2004920"/>
                <a:gd name="connsiteX151" fmla="*/ 644665 w 2131232"/>
                <a:gd name="connsiteY151" fmla="*/ 324606 h 2004920"/>
                <a:gd name="connsiteX152" fmla="*/ 640006 w 2131232"/>
                <a:gd name="connsiteY152" fmla="*/ 1171168 h 2004920"/>
                <a:gd name="connsiteX153" fmla="*/ 1065616 w 2131232"/>
                <a:gd name="connsiteY153" fmla="*/ 1348718 h 2004920"/>
                <a:gd name="connsiteX154" fmla="*/ 1171388 w 2131232"/>
                <a:gd name="connsiteY154" fmla="*/ 1339410 h 2004920"/>
                <a:gd name="connsiteX155" fmla="*/ 1163828 w 2131232"/>
                <a:gd name="connsiteY155" fmla="*/ 1234380 h 2004920"/>
                <a:gd name="connsiteX156" fmla="*/ 1065616 w 2131232"/>
                <a:gd name="connsiteY156" fmla="*/ 1228476 h 2004920"/>
                <a:gd name="connsiteX157" fmla="*/ 901115 w 2131232"/>
                <a:gd name="connsiteY157" fmla="*/ 1027238 h 2004920"/>
                <a:gd name="connsiteX158" fmla="*/ 1065616 w 2131232"/>
                <a:gd name="connsiteY158" fmla="*/ 552240 h 2004920"/>
                <a:gd name="connsiteX159" fmla="*/ 1072489 w 2131232"/>
                <a:gd name="connsiteY159" fmla="*/ 500906 h 2004920"/>
                <a:gd name="connsiteX160" fmla="*/ 1398360 w 2131232"/>
                <a:gd name="connsiteY160" fmla="*/ 948326 h 2004920"/>
                <a:gd name="connsiteX161" fmla="*/ 1197583 w 2131232"/>
                <a:gd name="connsiteY161" fmla="*/ 1229726 h 2004920"/>
                <a:gd name="connsiteX162" fmla="*/ 1216905 w 2131232"/>
                <a:gd name="connsiteY162" fmla="*/ 1328992 h 2004920"/>
                <a:gd name="connsiteX163" fmla="*/ 1216370 w 2131232"/>
                <a:gd name="connsiteY163" fmla="*/ 1329546 h 2004920"/>
                <a:gd name="connsiteX164" fmla="*/ 1486567 w 2131232"/>
                <a:gd name="connsiteY164" fmla="*/ 1175822 h 2004920"/>
                <a:gd name="connsiteX165" fmla="*/ 1491226 w 2131232"/>
                <a:gd name="connsiteY165" fmla="*/ 329260 h 2004920"/>
                <a:gd name="connsiteX166" fmla="*/ 1065616 w 2131232"/>
                <a:gd name="connsiteY166" fmla="*/ 151710 h 2004920"/>
                <a:gd name="connsiteX167" fmla="*/ 1065616 w 2131232"/>
                <a:gd name="connsiteY167" fmla="*/ 0 h 2004920"/>
                <a:gd name="connsiteX168" fmla="*/ 1599060 w 2131232"/>
                <a:gd name="connsiteY168" fmla="*/ 222632 h 2004920"/>
                <a:gd name="connsiteX169" fmla="*/ 1593179 w 2131232"/>
                <a:gd name="connsiteY169" fmla="*/ 1283630 h 2004920"/>
                <a:gd name="connsiteX170" fmla="*/ 1065616 w 2131232"/>
                <a:gd name="connsiteY170" fmla="*/ 1500428 h 2004920"/>
                <a:gd name="connsiteX171" fmla="*/ 532172 w 2131232"/>
                <a:gd name="connsiteY171" fmla="*/ 1277796 h 2004920"/>
                <a:gd name="connsiteX172" fmla="*/ 537976 w 2131232"/>
                <a:gd name="connsiteY172" fmla="*/ 216798 h 2004920"/>
                <a:gd name="connsiteX173" fmla="*/ 1065616 w 2131232"/>
                <a:gd name="connsiteY173" fmla="*/ 0 h 200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131232" h="2004920">
                  <a:moveTo>
                    <a:pt x="1607000" y="1749424"/>
                  </a:moveTo>
                  <a:cubicBezTo>
                    <a:pt x="1598332" y="1812124"/>
                    <a:pt x="1592882" y="1857968"/>
                    <a:pt x="1590680" y="1886956"/>
                  </a:cubicBezTo>
                  <a:cubicBezTo>
                    <a:pt x="1590680" y="1886956"/>
                    <a:pt x="1619972" y="1886956"/>
                    <a:pt x="1619972" y="1886956"/>
                  </a:cubicBezTo>
                  <a:cubicBezTo>
                    <a:pt x="1615658" y="1849860"/>
                    <a:pt x="1611324" y="1804028"/>
                    <a:pt x="1607000" y="1749424"/>
                  </a:cubicBezTo>
                  <a:close/>
                  <a:moveTo>
                    <a:pt x="1393243" y="1732416"/>
                  </a:moveTo>
                  <a:lnTo>
                    <a:pt x="1393243" y="1815764"/>
                  </a:lnTo>
                  <a:cubicBezTo>
                    <a:pt x="1395663" y="1815900"/>
                    <a:pt x="1397744" y="1815960"/>
                    <a:pt x="1399519" y="1815960"/>
                  </a:cubicBezTo>
                  <a:cubicBezTo>
                    <a:pt x="1407332" y="1815960"/>
                    <a:pt x="1412750" y="1814036"/>
                    <a:pt x="1415790" y="1810200"/>
                  </a:cubicBezTo>
                  <a:cubicBezTo>
                    <a:pt x="1418813" y="1806364"/>
                    <a:pt x="1420333" y="1798344"/>
                    <a:pt x="1420333" y="1786232"/>
                  </a:cubicBezTo>
                  <a:lnTo>
                    <a:pt x="1420333" y="1759340"/>
                  </a:lnTo>
                  <a:cubicBezTo>
                    <a:pt x="1420333" y="1748136"/>
                    <a:pt x="1418584" y="1740844"/>
                    <a:pt x="1415068" y="1737480"/>
                  </a:cubicBezTo>
                  <a:cubicBezTo>
                    <a:pt x="1411569" y="1734112"/>
                    <a:pt x="1404291" y="1732416"/>
                    <a:pt x="1393243" y="1732416"/>
                  </a:cubicBezTo>
                  <a:close/>
                  <a:moveTo>
                    <a:pt x="886283" y="1719116"/>
                  </a:moveTo>
                  <a:cubicBezTo>
                    <a:pt x="881859" y="1719116"/>
                    <a:pt x="878412" y="1720836"/>
                    <a:pt x="876050" y="1724264"/>
                  </a:cubicBezTo>
                  <a:cubicBezTo>
                    <a:pt x="873697" y="1727724"/>
                    <a:pt x="872556" y="1737852"/>
                    <a:pt x="872556" y="1754708"/>
                  </a:cubicBezTo>
                  <a:lnTo>
                    <a:pt x="872556" y="1907624"/>
                  </a:lnTo>
                  <a:cubicBezTo>
                    <a:pt x="872556" y="1926628"/>
                    <a:pt x="873295" y="1938364"/>
                    <a:pt x="874864" y="1942820"/>
                  </a:cubicBezTo>
                  <a:cubicBezTo>
                    <a:pt x="876414" y="1947260"/>
                    <a:pt x="880026" y="1949488"/>
                    <a:pt x="885690" y="1949488"/>
                  </a:cubicBezTo>
                  <a:cubicBezTo>
                    <a:pt x="891481" y="1949488"/>
                    <a:pt x="895175" y="1946944"/>
                    <a:pt x="896826" y="1941808"/>
                  </a:cubicBezTo>
                  <a:cubicBezTo>
                    <a:pt x="898413" y="1936676"/>
                    <a:pt x="899233" y="1924464"/>
                    <a:pt x="899233" y="1905208"/>
                  </a:cubicBezTo>
                  <a:cubicBezTo>
                    <a:pt x="899233" y="1905208"/>
                    <a:pt x="899233" y="1754708"/>
                    <a:pt x="899233" y="1754708"/>
                  </a:cubicBezTo>
                  <a:cubicBezTo>
                    <a:pt x="899233" y="1739480"/>
                    <a:pt x="898367" y="1729732"/>
                    <a:pt x="896698" y="1725480"/>
                  </a:cubicBezTo>
                  <a:cubicBezTo>
                    <a:pt x="895011" y="1721248"/>
                    <a:pt x="891554" y="1719116"/>
                    <a:pt x="886283" y="1719116"/>
                  </a:cubicBezTo>
                  <a:close/>
                  <a:moveTo>
                    <a:pt x="1930400" y="1676400"/>
                  </a:moveTo>
                  <a:lnTo>
                    <a:pt x="2008632" y="1676400"/>
                  </a:lnTo>
                  <a:cubicBezTo>
                    <a:pt x="2020849" y="1740328"/>
                    <a:pt x="2027720" y="1783336"/>
                    <a:pt x="2029300" y="1805440"/>
                  </a:cubicBezTo>
                  <a:cubicBezTo>
                    <a:pt x="2034005" y="1770496"/>
                    <a:pt x="2041936" y="1727488"/>
                    <a:pt x="2053010" y="1676400"/>
                  </a:cubicBezTo>
                  <a:cubicBezTo>
                    <a:pt x="2053010" y="1676400"/>
                    <a:pt x="2131232" y="1676400"/>
                    <a:pt x="2131232" y="1676400"/>
                  </a:cubicBezTo>
                  <a:lnTo>
                    <a:pt x="2069141" y="1885332"/>
                  </a:lnTo>
                  <a:lnTo>
                    <a:pt x="2069141" y="2003852"/>
                  </a:lnTo>
                  <a:lnTo>
                    <a:pt x="1990268" y="2003852"/>
                  </a:lnTo>
                  <a:lnTo>
                    <a:pt x="1990268" y="1885332"/>
                  </a:lnTo>
                  <a:close/>
                  <a:moveTo>
                    <a:pt x="1727200" y="1676400"/>
                  </a:moveTo>
                  <a:lnTo>
                    <a:pt x="1798406" y="1676400"/>
                  </a:lnTo>
                  <a:lnTo>
                    <a:pt x="1846138" y="1823844"/>
                  </a:lnTo>
                  <a:lnTo>
                    <a:pt x="1846138" y="1676400"/>
                  </a:lnTo>
                  <a:cubicBezTo>
                    <a:pt x="1846138" y="1676400"/>
                    <a:pt x="1917317" y="1676400"/>
                    <a:pt x="1917317" y="1676400"/>
                  </a:cubicBezTo>
                  <a:lnTo>
                    <a:pt x="1917317" y="2003852"/>
                  </a:lnTo>
                  <a:lnTo>
                    <a:pt x="1842714" y="2003852"/>
                  </a:lnTo>
                  <a:lnTo>
                    <a:pt x="1798406" y="1854984"/>
                  </a:lnTo>
                  <a:lnTo>
                    <a:pt x="1798406" y="2003852"/>
                  </a:lnTo>
                  <a:lnTo>
                    <a:pt x="1727200" y="2003852"/>
                  </a:lnTo>
                  <a:close/>
                  <a:moveTo>
                    <a:pt x="1542030" y="1676400"/>
                  </a:moveTo>
                  <a:cubicBezTo>
                    <a:pt x="1542030" y="1676400"/>
                    <a:pt x="1665106" y="1676400"/>
                    <a:pt x="1665106" y="1676400"/>
                  </a:cubicBezTo>
                  <a:lnTo>
                    <a:pt x="1713806" y="2003852"/>
                  </a:lnTo>
                  <a:lnTo>
                    <a:pt x="1626777" y="2003852"/>
                  </a:lnTo>
                  <a:lnTo>
                    <a:pt x="1622204" y="1945000"/>
                  </a:lnTo>
                  <a:lnTo>
                    <a:pt x="1591756" y="1945000"/>
                  </a:lnTo>
                  <a:lnTo>
                    <a:pt x="1586615" y="2003852"/>
                  </a:lnTo>
                  <a:lnTo>
                    <a:pt x="1498600" y="2003852"/>
                  </a:lnTo>
                  <a:close/>
                  <a:moveTo>
                    <a:pt x="1308100" y="1676400"/>
                  </a:moveTo>
                  <a:lnTo>
                    <a:pt x="1393812" y="1676400"/>
                  </a:lnTo>
                  <a:cubicBezTo>
                    <a:pt x="1417021" y="1676400"/>
                    <a:pt x="1434863" y="1678220"/>
                    <a:pt x="1447330" y="1681856"/>
                  </a:cubicBezTo>
                  <a:cubicBezTo>
                    <a:pt x="1459805" y="1685512"/>
                    <a:pt x="1469172" y="1690756"/>
                    <a:pt x="1475456" y="1697636"/>
                  </a:cubicBezTo>
                  <a:cubicBezTo>
                    <a:pt x="1481732" y="1704520"/>
                    <a:pt x="1485978" y="1712844"/>
                    <a:pt x="1488212" y="1722608"/>
                  </a:cubicBezTo>
                  <a:cubicBezTo>
                    <a:pt x="1490428" y="1732384"/>
                    <a:pt x="1491532" y="1747528"/>
                    <a:pt x="1491532" y="1768024"/>
                  </a:cubicBezTo>
                  <a:lnTo>
                    <a:pt x="1491532" y="1796540"/>
                  </a:lnTo>
                  <a:cubicBezTo>
                    <a:pt x="1491532" y="1817432"/>
                    <a:pt x="1489375" y="1832684"/>
                    <a:pt x="1485061" y="1842248"/>
                  </a:cubicBezTo>
                  <a:cubicBezTo>
                    <a:pt x="1480755" y="1851828"/>
                    <a:pt x="1472832" y="1859168"/>
                    <a:pt x="1461291" y="1864304"/>
                  </a:cubicBezTo>
                  <a:cubicBezTo>
                    <a:pt x="1449759" y="1869428"/>
                    <a:pt x="1434694" y="1871992"/>
                    <a:pt x="1416087" y="1871992"/>
                  </a:cubicBezTo>
                  <a:lnTo>
                    <a:pt x="1393243" y="1871992"/>
                  </a:lnTo>
                  <a:lnTo>
                    <a:pt x="1393243" y="2003852"/>
                  </a:lnTo>
                  <a:lnTo>
                    <a:pt x="1308100" y="2003852"/>
                  </a:lnTo>
                  <a:cubicBezTo>
                    <a:pt x="1308100" y="2003852"/>
                    <a:pt x="1308100" y="1676400"/>
                    <a:pt x="1308100" y="1676400"/>
                  </a:cubicBezTo>
                  <a:close/>
                  <a:moveTo>
                    <a:pt x="1016000" y="1676400"/>
                  </a:moveTo>
                  <a:lnTo>
                    <a:pt x="1126196" y="1676400"/>
                  </a:lnTo>
                  <a:cubicBezTo>
                    <a:pt x="1129444" y="1696092"/>
                    <a:pt x="1132825" y="1719288"/>
                    <a:pt x="1136292" y="1746012"/>
                  </a:cubicBezTo>
                  <a:lnTo>
                    <a:pt x="1148370" y="1829300"/>
                  </a:lnTo>
                  <a:lnTo>
                    <a:pt x="1167940" y="1676400"/>
                  </a:lnTo>
                  <a:cubicBezTo>
                    <a:pt x="1167940" y="1676400"/>
                    <a:pt x="1278720" y="1676400"/>
                    <a:pt x="1278720" y="1676400"/>
                  </a:cubicBezTo>
                  <a:lnTo>
                    <a:pt x="1278720" y="2003852"/>
                  </a:lnTo>
                  <a:lnTo>
                    <a:pt x="1204319" y="2003852"/>
                  </a:lnTo>
                  <a:lnTo>
                    <a:pt x="1204185" y="1782792"/>
                  </a:lnTo>
                  <a:lnTo>
                    <a:pt x="1174569" y="2003852"/>
                  </a:lnTo>
                  <a:lnTo>
                    <a:pt x="1121769" y="2003852"/>
                  </a:lnTo>
                  <a:lnTo>
                    <a:pt x="1090535" y="1787840"/>
                  </a:lnTo>
                  <a:lnTo>
                    <a:pt x="1090437" y="2003852"/>
                  </a:lnTo>
                  <a:lnTo>
                    <a:pt x="1016000" y="2003852"/>
                  </a:lnTo>
                  <a:close/>
                  <a:moveTo>
                    <a:pt x="266700" y="1676400"/>
                  </a:moveTo>
                  <a:lnTo>
                    <a:pt x="344951" y="1676400"/>
                  </a:lnTo>
                  <a:cubicBezTo>
                    <a:pt x="357151" y="1740328"/>
                    <a:pt x="364051" y="1783336"/>
                    <a:pt x="365594" y="1805440"/>
                  </a:cubicBezTo>
                  <a:cubicBezTo>
                    <a:pt x="370337" y="1770496"/>
                    <a:pt x="378222" y="1727488"/>
                    <a:pt x="389306" y="1676400"/>
                  </a:cubicBezTo>
                  <a:cubicBezTo>
                    <a:pt x="389306" y="1676400"/>
                    <a:pt x="467557" y="1676400"/>
                    <a:pt x="467557" y="1676400"/>
                  </a:cubicBezTo>
                  <a:lnTo>
                    <a:pt x="405440" y="1885332"/>
                  </a:lnTo>
                  <a:lnTo>
                    <a:pt x="405440" y="2003852"/>
                  </a:lnTo>
                  <a:lnTo>
                    <a:pt x="326576" y="2003852"/>
                  </a:lnTo>
                  <a:lnTo>
                    <a:pt x="326576" y="1885332"/>
                  </a:lnTo>
                  <a:close/>
                  <a:moveTo>
                    <a:pt x="0" y="1676400"/>
                  </a:moveTo>
                  <a:lnTo>
                    <a:pt x="110160" y="1676400"/>
                  </a:lnTo>
                  <a:cubicBezTo>
                    <a:pt x="113431" y="1696092"/>
                    <a:pt x="116800" y="1719288"/>
                    <a:pt x="120267" y="1746012"/>
                  </a:cubicBezTo>
                  <a:lnTo>
                    <a:pt x="132357" y="1829300"/>
                  </a:lnTo>
                  <a:lnTo>
                    <a:pt x="151915" y="1676400"/>
                  </a:lnTo>
                  <a:cubicBezTo>
                    <a:pt x="151915" y="1676400"/>
                    <a:pt x="262719" y="1676400"/>
                    <a:pt x="262719" y="1676400"/>
                  </a:cubicBezTo>
                  <a:lnTo>
                    <a:pt x="262719" y="2003852"/>
                  </a:lnTo>
                  <a:lnTo>
                    <a:pt x="188282" y="2003852"/>
                  </a:lnTo>
                  <a:lnTo>
                    <a:pt x="188172" y="1782792"/>
                  </a:lnTo>
                  <a:lnTo>
                    <a:pt x="158556" y="2003852"/>
                  </a:lnTo>
                  <a:lnTo>
                    <a:pt x="105757" y="2003852"/>
                  </a:lnTo>
                  <a:lnTo>
                    <a:pt x="74522" y="1787840"/>
                  </a:lnTo>
                  <a:lnTo>
                    <a:pt x="74413" y="2003852"/>
                  </a:lnTo>
                  <a:lnTo>
                    <a:pt x="0" y="2003852"/>
                  </a:lnTo>
                  <a:close/>
                  <a:moveTo>
                    <a:pt x="885863" y="1663700"/>
                  </a:moveTo>
                  <a:cubicBezTo>
                    <a:pt x="903420" y="1663700"/>
                    <a:pt x="919152" y="1666576"/>
                    <a:pt x="933115" y="1672292"/>
                  </a:cubicBezTo>
                  <a:cubicBezTo>
                    <a:pt x="947070" y="1678028"/>
                    <a:pt x="958288" y="1686620"/>
                    <a:pt x="966788" y="1698088"/>
                  </a:cubicBezTo>
                  <a:cubicBezTo>
                    <a:pt x="975297" y="1709560"/>
                    <a:pt x="980331" y="1722024"/>
                    <a:pt x="981964" y="1735496"/>
                  </a:cubicBezTo>
                  <a:cubicBezTo>
                    <a:pt x="983569" y="1748988"/>
                    <a:pt x="984399" y="1772572"/>
                    <a:pt x="984399" y="1806300"/>
                  </a:cubicBezTo>
                  <a:cubicBezTo>
                    <a:pt x="984399" y="1806300"/>
                    <a:pt x="984399" y="1862316"/>
                    <a:pt x="984399" y="1862316"/>
                  </a:cubicBezTo>
                  <a:cubicBezTo>
                    <a:pt x="984399" y="1895224"/>
                    <a:pt x="983578" y="1918508"/>
                    <a:pt x="982028" y="1932204"/>
                  </a:cubicBezTo>
                  <a:cubicBezTo>
                    <a:pt x="980496" y="1945884"/>
                    <a:pt x="975653" y="1958380"/>
                    <a:pt x="967508" y="1969724"/>
                  </a:cubicBezTo>
                  <a:cubicBezTo>
                    <a:pt x="959336" y="1981048"/>
                    <a:pt x="948292" y="1989736"/>
                    <a:pt x="934429" y="1995804"/>
                  </a:cubicBezTo>
                  <a:cubicBezTo>
                    <a:pt x="920538" y="2001872"/>
                    <a:pt x="904368" y="2004920"/>
                    <a:pt x="885863" y="2004920"/>
                  </a:cubicBezTo>
                  <a:cubicBezTo>
                    <a:pt x="868352" y="2004920"/>
                    <a:pt x="852619" y="2002044"/>
                    <a:pt x="838656" y="1996308"/>
                  </a:cubicBezTo>
                  <a:cubicBezTo>
                    <a:pt x="824702" y="1990592"/>
                    <a:pt x="813493" y="1981980"/>
                    <a:pt x="804984" y="1970528"/>
                  </a:cubicBezTo>
                  <a:cubicBezTo>
                    <a:pt x="796475" y="1959060"/>
                    <a:pt x="791422" y="1946596"/>
                    <a:pt x="789817" y="1933104"/>
                  </a:cubicBezTo>
                  <a:cubicBezTo>
                    <a:pt x="788193" y="1919616"/>
                    <a:pt x="787400" y="1896028"/>
                    <a:pt x="787400" y="1862316"/>
                  </a:cubicBezTo>
                  <a:lnTo>
                    <a:pt x="787400" y="1806300"/>
                  </a:lnTo>
                  <a:cubicBezTo>
                    <a:pt x="787400" y="1773396"/>
                    <a:pt x="788130" y="1750096"/>
                    <a:pt x="789717" y="1736412"/>
                  </a:cubicBezTo>
                  <a:cubicBezTo>
                    <a:pt x="791249" y="1722732"/>
                    <a:pt x="796083" y="1710220"/>
                    <a:pt x="804263" y="1698896"/>
                  </a:cubicBezTo>
                  <a:cubicBezTo>
                    <a:pt x="812426" y="1687568"/>
                    <a:pt x="823453" y="1678864"/>
                    <a:pt x="837334" y="1672800"/>
                  </a:cubicBezTo>
                  <a:cubicBezTo>
                    <a:pt x="851206" y="1666732"/>
                    <a:pt x="867394" y="1663700"/>
                    <a:pt x="885863" y="1663700"/>
                  </a:cubicBezTo>
                  <a:close/>
                  <a:moveTo>
                    <a:pt x="658082" y="1663700"/>
                  </a:moveTo>
                  <a:cubicBezTo>
                    <a:pt x="683199" y="1663700"/>
                    <a:pt x="703862" y="1668548"/>
                    <a:pt x="720184" y="1678248"/>
                  </a:cubicBezTo>
                  <a:cubicBezTo>
                    <a:pt x="736487" y="1687932"/>
                    <a:pt x="747229" y="1700032"/>
                    <a:pt x="752352" y="1714504"/>
                  </a:cubicBezTo>
                  <a:cubicBezTo>
                    <a:pt x="757458" y="1728972"/>
                    <a:pt x="760029" y="1751500"/>
                    <a:pt x="760029" y="1782068"/>
                  </a:cubicBezTo>
                  <a:cubicBezTo>
                    <a:pt x="760029" y="1782068"/>
                    <a:pt x="760029" y="1813172"/>
                    <a:pt x="760029" y="1813172"/>
                  </a:cubicBezTo>
                  <a:lnTo>
                    <a:pt x="674889" y="1813172"/>
                  </a:lnTo>
                  <a:lnTo>
                    <a:pt x="674889" y="1756272"/>
                  </a:lnTo>
                  <a:cubicBezTo>
                    <a:pt x="674889" y="1739700"/>
                    <a:pt x="673957" y="1729384"/>
                    <a:pt x="672159" y="1725276"/>
                  </a:cubicBezTo>
                  <a:cubicBezTo>
                    <a:pt x="670333" y="1721168"/>
                    <a:pt x="666318" y="1719116"/>
                    <a:pt x="660113" y="1719116"/>
                  </a:cubicBezTo>
                  <a:cubicBezTo>
                    <a:pt x="653107" y="1719116"/>
                    <a:pt x="648664" y="1721612"/>
                    <a:pt x="646754" y="1726604"/>
                  </a:cubicBezTo>
                  <a:cubicBezTo>
                    <a:pt x="644872" y="1731596"/>
                    <a:pt x="643959" y="1742384"/>
                    <a:pt x="643959" y="1758972"/>
                  </a:cubicBezTo>
                  <a:lnTo>
                    <a:pt x="643959" y="1911052"/>
                  </a:lnTo>
                  <a:cubicBezTo>
                    <a:pt x="643959" y="1926976"/>
                    <a:pt x="644872" y="1937356"/>
                    <a:pt x="646754" y="1942204"/>
                  </a:cubicBezTo>
                  <a:cubicBezTo>
                    <a:pt x="648664" y="1947068"/>
                    <a:pt x="652912" y="1949488"/>
                    <a:pt x="659517" y="1949488"/>
                  </a:cubicBezTo>
                  <a:cubicBezTo>
                    <a:pt x="665843" y="1949488"/>
                    <a:pt x="669988" y="1947068"/>
                    <a:pt x="671963" y="1942188"/>
                  </a:cubicBezTo>
                  <a:cubicBezTo>
                    <a:pt x="673910" y="1937324"/>
                    <a:pt x="674889" y="1925916"/>
                    <a:pt x="674889" y="1907924"/>
                  </a:cubicBezTo>
                  <a:lnTo>
                    <a:pt x="674889" y="1866756"/>
                  </a:lnTo>
                  <a:lnTo>
                    <a:pt x="760029" y="1866756"/>
                  </a:lnTo>
                  <a:lnTo>
                    <a:pt x="760029" y="1879536"/>
                  </a:lnTo>
                  <a:cubicBezTo>
                    <a:pt x="760029" y="1913420"/>
                    <a:pt x="757635" y="1937448"/>
                    <a:pt x="752856" y="1951652"/>
                  </a:cubicBezTo>
                  <a:cubicBezTo>
                    <a:pt x="748076" y="1965820"/>
                    <a:pt x="737484" y="1978236"/>
                    <a:pt x="721097" y="1988900"/>
                  </a:cubicBezTo>
                  <a:cubicBezTo>
                    <a:pt x="704710" y="1999580"/>
                    <a:pt x="684522" y="2004920"/>
                    <a:pt x="660523" y="2004920"/>
                  </a:cubicBezTo>
                  <a:cubicBezTo>
                    <a:pt x="635574" y="2004920"/>
                    <a:pt x="615004" y="2000384"/>
                    <a:pt x="598822" y="1991348"/>
                  </a:cubicBezTo>
                  <a:cubicBezTo>
                    <a:pt x="582640" y="1982328"/>
                    <a:pt x="571936" y="1969816"/>
                    <a:pt x="566663" y="1953848"/>
                  </a:cubicBezTo>
                  <a:cubicBezTo>
                    <a:pt x="561427" y="1937860"/>
                    <a:pt x="558800" y="1913832"/>
                    <a:pt x="558800" y="1881732"/>
                  </a:cubicBezTo>
                  <a:lnTo>
                    <a:pt x="558800" y="1786064"/>
                  </a:lnTo>
                  <a:cubicBezTo>
                    <a:pt x="558800" y="1762464"/>
                    <a:pt x="559592" y="1744788"/>
                    <a:pt x="561222" y="1732984"/>
                  </a:cubicBezTo>
                  <a:cubicBezTo>
                    <a:pt x="562834" y="1721184"/>
                    <a:pt x="567669" y="1709812"/>
                    <a:pt x="575681" y="1698896"/>
                  </a:cubicBezTo>
                  <a:cubicBezTo>
                    <a:pt x="583702" y="1687964"/>
                    <a:pt x="594816" y="1679368"/>
                    <a:pt x="609042" y="1673100"/>
                  </a:cubicBezTo>
                  <a:cubicBezTo>
                    <a:pt x="623268" y="1666844"/>
                    <a:pt x="639627" y="1663700"/>
                    <a:pt x="658082" y="1663700"/>
                  </a:cubicBezTo>
                  <a:close/>
                  <a:moveTo>
                    <a:pt x="1065616" y="151710"/>
                  </a:moveTo>
                  <a:cubicBezTo>
                    <a:pt x="913487" y="151710"/>
                    <a:pt x="761358" y="209226"/>
                    <a:pt x="644665" y="324606"/>
                  </a:cubicBezTo>
                  <a:cubicBezTo>
                    <a:pt x="409675" y="557034"/>
                    <a:pt x="407536" y="936170"/>
                    <a:pt x="640006" y="1171168"/>
                  </a:cubicBezTo>
                  <a:cubicBezTo>
                    <a:pt x="757082" y="1289536"/>
                    <a:pt x="911272" y="1348788"/>
                    <a:pt x="1065616" y="1348718"/>
                  </a:cubicBezTo>
                  <a:cubicBezTo>
                    <a:pt x="1101052" y="1348718"/>
                    <a:pt x="1136411" y="1345592"/>
                    <a:pt x="1171388" y="1339410"/>
                  </a:cubicBezTo>
                  <a:cubicBezTo>
                    <a:pt x="1168639" y="1315168"/>
                    <a:pt x="1165279" y="1278976"/>
                    <a:pt x="1163828" y="1234380"/>
                  </a:cubicBezTo>
                  <a:cubicBezTo>
                    <a:pt x="1126712" y="1237992"/>
                    <a:pt x="1094102" y="1235630"/>
                    <a:pt x="1065616" y="1228476"/>
                  </a:cubicBezTo>
                  <a:cubicBezTo>
                    <a:pt x="964426" y="1203192"/>
                    <a:pt x="915473" y="1117958"/>
                    <a:pt x="901115" y="1027238"/>
                  </a:cubicBezTo>
                  <a:cubicBezTo>
                    <a:pt x="883092" y="913942"/>
                    <a:pt x="1026591" y="775082"/>
                    <a:pt x="1065616" y="552240"/>
                  </a:cubicBezTo>
                  <a:cubicBezTo>
                    <a:pt x="1068518" y="535570"/>
                    <a:pt x="1070886" y="518480"/>
                    <a:pt x="1072489" y="500906"/>
                  </a:cubicBezTo>
                  <a:cubicBezTo>
                    <a:pt x="1173298" y="734516"/>
                    <a:pt x="1379038" y="826624"/>
                    <a:pt x="1398360" y="948326"/>
                  </a:cubicBezTo>
                  <a:cubicBezTo>
                    <a:pt x="1417376" y="1068082"/>
                    <a:pt x="1376212" y="1197286"/>
                    <a:pt x="1197583" y="1229726"/>
                  </a:cubicBezTo>
                  <a:lnTo>
                    <a:pt x="1216905" y="1328992"/>
                  </a:lnTo>
                  <a:lnTo>
                    <a:pt x="1216370" y="1329546"/>
                  </a:lnTo>
                  <a:cubicBezTo>
                    <a:pt x="1315116" y="1303984"/>
                    <a:pt x="1408746" y="1252788"/>
                    <a:pt x="1486567" y="1175822"/>
                  </a:cubicBezTo>
                  <a:cubicBezTo>
                    <a:pt x="1721557" y="943394"/>
                    <a:pt x="1723619" y="564328"/>
                    <a:pt x="1491226" y="329260"/>
                  </a:cubicBezTo>
                  <a:cubicBezTo>
                    <a:pt x="1374150" y="210962"/>
                    <a:pt x="1219883" y="151710"/>
                    <a:pt x="1065616" y="151710"/>
                  </a:cubicBezTo>
                  <a:close/>
                  <a:moveTo>
                    <a:pt x="1065616" y="0"/>
                  </a:moveTo>
                  <a:cubicBezTo>
                    <a:pt x="1258985" y="0"/>
                    <a:pt x="1452353" y="74326"/>
                    <a:pt x="1599060" y="222632"/>
                  </a:cubicBezTo>
                  <a:cubicBezTo>
                    <a:pt x="1890411" y="517230"/>
                    <a:pt x="1887814" y="992298"/>
                    <a:pt x="1593179" y="1283630"/>
                  </a:cubicBezTo>
                  <a:cubicBezTo>
                    <a:pt x="1446931" y="1428324"/>
                    <a:pt x="1256235" y="1500428"/>
                    <a:pt x="1065616" y="1500428"/>
                  </a:cubicBezTo>
                  <a:cubicBezTo>
                    <a:pt x="872171" y="1500428"/>
                    <a:pt x="678879" y="1426172"/>
                    <a:pt x="532172" y="1277796"/>
                  </a:cubicBezTo>
                  <a:cubicBezTo>
                    <a:pt x="240821" y="983266"/>
                    <a:pt x="243418" y="508130"/>
                    <a:pt x="537976" y="216798"/>
                  </a:cubicBezTo>
                  <a:cubicBezTo>
                    <a:pt x="684225" y="72172"/>
                    <a:pt x="874920" y="0"/>
                    <a:pt x="106561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731999" y="20231099"/>
              <a:ext cx="3838972" cy="1182080"/>
            </a:xfrm>
            <a:custGeom>
              <a:avLst/>
              <a:gdLst>
                <a:gd name="connsiteX0" fmla="*/ 2708944 w 3838972"/>
                <a:gd name="connsiteY0" fmla="*/ 992948 h 1182080"/>
                <a:gd name="connsiteX1" fmla="*/ 2708944 w 3838972"/>
                <a:gd name="connsiteY1" fmla="*/ 1073752 h 1182080"/>
                <a:gd name="connsiteX2" fmla="*/ 2742444 w 3838972"/>
                <a:gd name="connsiteY2" fmla="*/ 1073752 h 1182080"/>
                <a:gd name="connsiteX3" fmla="*/ 2745072 w 3838972"/>
                <a:gd name="connsiteY3" fmla="*/ 1073752 h 1182080"/>
                <a:gd name="connsiteX4" fmla="*/ 2771346 w 3838972"/>
                <a:gd name="connsiteY4" fmla="*/ 1068422 h 1182080"/>
                <a:gd name="connsiteX5" fmla="*/ 2787328 w 3838972"/>
                <a:gd name="connsiteY5" fmla="*/ 1053926 h 1182080"/>
                <a:gd name="connsiteX6" fmla="*/ 2792802 w 3838972"/>
                <a:gd name="connsiteY6" fmla="*/ 1033676 h 1182080"/>
                <a:gd name="connsiteX7" fmla="*/ 2787876 w 3838972"/>
                <a:gd name="connsiteY7" fmla="*/ 1013642 h 1182080"/>
                <a:gd name="connsiteX8" fmla="*/ 2772660 w 3838972"/>
                <a:gd name="connsiteY8" fmla="*/ 998610 h 1182080"/>
                <a:gd name="connsiteX9" fmla="*/ 2747808 w 3838972"/>
                <a:gd name="connsiteY9" fmla="*/ 992948 h 1182080"/>
                <a:gd name="connsiteX10" fmla="*/ 2742444 w 3838972"/>
                <a:gd name="connsiteY10" fmla="*/ 992948 h 1182080"/>
                <a:gd name="connsiteX11" fmla="*/ 2136500 w 3838972"/>
                <a:gd name="connsiteY11" fmla="*/ 992948 h 1182080"/>
                <a:gd name="connsiteX12" fmla="*/ 2136500 w 3838972"/>
                <a:gd name="connsiteY12" fmla="*/ 1073752 h 1182080"/>
                <a:gd name="connsiteX13" fmla="*/ 2170110 w 3838972"/>
                <a:gd name="connsiteY13" fmla="*/ 1073752 h 1182080"/>
                <a:gd name="connsiteX14" fmla="*/ 2172628 w 3838972"/>
                <a:gd name="connsiteY14" fmla="*/ 1073752 h 1182080"/>
                <a:gd name="connsiteX15" fmla="*/ 2198902 w 3838972"/>
                <a:gd name="connsiteY15" fmla="*/ 1068422 h 1182080"/>
                <a:gd name="connsiteX16" fmla="*/ 2214884 w 3838972"/>
                <a:gd name="connsiteY16" fmla="*/ 1053926 h 1182080"/>
                <a:gd name="connsiteX17" fmla="*/ 2220468 w 3838972"/>
                <a:gd name="connsiteY17" fmla="*/ 1033676 h 1182080"/>
                <a:gd name="connsiteX18" fmla="*/ 2215432 w 3838972"/>
                <a:gd name="connsiteY18" fmla="*/ 1013642 h 1182080"/>
                <a:gd name="connsiteX19" fmla="*/ 2200216 w 3838972"/>
                <a:gd name="connsiteY19" fmla="*/ 998610 h 1182080"/>
                <a:gd name="connsiteX20" fmla="*/ 2175364 w 3838972"/>
                <a:gd name="connsiteY20" fmla="*/ 992948 h 1182080"/>
                <a:gd name="connsiteX21" fmla="*/ 2170110 w 3838972"/>
                <a:gd name="connsiteY21" fmla="*/ 992948 h 1182080"/>
                <a:gd name="connsiteX22" fmla="*/ 604417 w 3838972"/>
                <a:gd name="connsiteY22" fmla="*/ 937290 h 1182080"/>
                <a:gd name="connsiteX23" fmla="*/ 614794 w 3838972"/>
                <a:gd name="connsiteY23" fmla="*/ 937290 h 1182080"/>
                <a:gd name="connsiteX24" fmla="*/ 625229 w 3838972"/>
                <a:gd name="connsiteY24" fmla="*/ 937290 h 1182080"/>
                <a:gd name="connsiteX25" fmla="*/ 625229 w 3838972"/>
                <a:gd name="connsiteY25" fmla="*/ 989336 h 1182080"/>
                <a:gd name="connsiteX26" fmla="*/ 614794 w 3838972"/>
                <a:gd name="connsiteY26" fmla="*/ 989336 h 1182080"/>
                <a:gd name="connsiteX27" fmla="*/ 604417 w 3838972"/>
                <a:gd name="connsiteY27" fmla="*/ 989336 h 1182080"/>
                <a:gd name="connsiteX28" fmla="*/ 3180124 w 3838972"/>
                <a:gd name="connsiteY28" fmla="*/ 902078 h 1182080"/>
                <a:gd name="connsiteX29" fmla="*/ 3180124 w 3838972"/>
                <a:gd name="connsiteY29" fmla="*/ 1073752 h 1182080"/>
                <a:gd name="connsiteX30" fmla="*/ 3222164 w 3838972"/>
                <a:gd name="connsiteY30" fmla="*/ 1073752 h 1182080"/>
                <a:gd name="connsiteX31" fmla="*/ 3234644 w 3838972"/>
                <a:gd name="connsiteY31" fmla="*/ 1072410 h 1182080"/>
                <a:gd name="connsiteX32" fmla="*/ 3242744 w 3838972"/>
                <a:gd name="connsiteY32" fmla="*/ 1070230 h 1182080"/>
                <a:gd name="connsiteX33" fmla="*/ 3264420 w 3838972"/>
                <a:gd name="connsiteY33" fmla="*/ 1057252 h 1182080"/>
                <a:gd name="connsiteX34" fmla="*/ 3282264 w 3838972"/>
                <a:gd name="connsiteY34" fmla="*/ 1029976 h 1182080"/>
                <a:gd name="connsiteX35" fmla="*/ 3289272 w 3838972"/>
                <a:gd name="connsiteY35" fmla="*/ 985312 h 1182080"/>
                <a:gd name="connsiteX36" fmla="*/ 3284236 w 3838972"/>
                <a:gd name="connsiteY36" fmla="*/ 950390 h 1182080"/>
                <a:gd name="connsiteX37" fmla="*/ 3269894 w 3838972"/>
                <a:gd name="connsiteY37" fmla="*/ 924148 h 1182080"/>
                <a:gd name="connsiteX38" fmla="*/ 3247452 w 3838972"/>
                <a:gd name="connsiteY38" fmla="*/ 907730 h 1182080"/>
                <a:gd name="connsiteX39" fmla="*/ 3234644 w 3838972"/>
                <a:gd name="connsiteY39" fmla="*/ 903700 h 1182080"/>
                <a:gd name="connsiteX40" fmla="*/ 3218440 w 3838972"/>
                <a:gd name="connsiteY40" fmla="*/ 902078 h 1182080"/>
                <a:gd name="connsiteX41" fmla="*/ 2708944 w 3838972"/>
                <a:gd name="connsiteY41" fmla="*/ 902078 h 1182080"/>
                <a:gd name="connsiteX42" fmla="*/ 2708944 w 3838972"/>
                <a:gd name="connsiteY42" fmla="*/ 970848 h 1182080"/>
                <a:gd name="connsiteX43" fmla="*/ 2740146 w 3838972"/>
                <a:gd name="connsiteY43" fmla="*/ 970848 h 1182080"/>
                <a:gd name="connsiteX44" fmla="*/ 2742444 w 3838972"/>
                <a:gd name="connsiteY44" fmla="*/ 970786 h 1182080"/>
                <a:gd name="connsiteX45" fmla="*/ 2759522 w 3838972"/>
                <a:gd name="connsiteY45" fmla="*/ 966002 h 1182080"/>
                <a:gd name="connsiteX46" fmla="*/ 2771784 w 3838972"/>
                <a:gd name="connsiteY46" fmla="*/ 953128 h 1182080"/>
                <a:gd name="connsiteX47" fmla="*/ 2775944 w 3838972"/>
                <a:gd name="connsiteY47" fmla="*/ 936370 h 1182080"/>
                <a:gd name="connsiteX48" fmla="*/ 2767186 w 3838972"/>
                <a:gd name="connsiteY48" fmla="*/ 912172 h 1182080"/>
                <a:gd name="connsiteX49" fmla="*/ 2743210 w 3838972"/>
                <a:gd name="connsiteY49" fmla="*/ 902078 h 1182080"/>
                <a:gd name="connsiteX50" fmla="*/ 2742444 w 3838972"/>
                <a:gd name="connsiteY50" fmla="*/ 902078 h 1182080"/>
                <a:gd name="connsiteX51" fmla="*/ 2136500 w 3838972"/>
                <a:gd name="connsiteY51" fmla="*/ 902078 h 1182080"/>
                <a:gd name="connsiteX52" fmla="*/ 2136500 w 3838972"/>
                <a:gd name="connsiteY52" fmla="*/ 970848 h 1182080"/>
                <a:gd name="connsiteX53" fmla="*/ 2167810 w 3838972"/>
                <a:gd name="connsiteY53" fmla="*/ 970848 h 1182080"/>
                <a:gd name="connsiteX54" fmla="*/ 2170110 w 3838972"/>
                <a:gd name="connsiteY54" fmla="*/ 970786 h 1182080"/>
                <a:gd name="connsiteX55" fmla="*/ 2187188 w 3838972"/>
                <a:gd name="connsiteY55" fmla="*/ 966002 h 1182080"/>
                <a:gd name="connsiteX56" fmla="*/ 2199448 w 3838972"/>
                <a:gd name="connsiteY56" fmla="*/ 953128 h 1182080"/>
                <a:gd name="connsiteX57" fmla="*/ 2203608 w 3838972"/>
                <a:gd name="connsiteY57" fmla="*/ 936370 h 1182080"/>
                <a:gd name="connsiteX58" fmla="*/ 2194850 w 3838972"/>
                <a:gd name="connsiteY58" fmla="*/ 912172 h 1182080"/>
                <a:gd name="connsiteX59" fmla="*/ 2170766 w 3838972"/>
                <a:gd name="connsiteY59" fmla="*/ 902078 h 1182080"/>
                <a:gd name="connsiteX60" fmla="*/ 2170110 w 3838972"/>
                <a:gd name="connsiteY60" fmla="*/ 902078 h 1182080"/>
                <a:gd name="connsiteX61" fmla="*/ 1922149 w 3838972"/>
                <a:gd name="connsiteY61" fmla="*/ 902078 h 1182080"/>
                <a:gd name="connsiteX62" fmla="*/ 1922149 w 3838972"/>
                <a:gd name="connsiteY62" fmla="*/ 979784 h 1182080"/>
                <a:gd name="connsiteX63" fmla="*/ 1960137 w 3838972"/>
                <a:gd name="connsiteY63" fmla="*/ 979784 h 1182080"/>
                <a:gd name="connsiteX64" fmla="*/ 1960794 w 3838972"/>
                <a:gd name="connsiteY64" fmla="*/ 979784 h 1182080"/>
                <a:gd name="connsiteX65" fmla="*/ 1984221 w 3838972"/>
                <a:gd name="connsiteY65" fmla="*/ 974578 h 1182080"/>
                <a:gd name="connsiteX66" fmla="*/ 1995826 w 3838972"/>
                <a:gd name="connsiteY66" fmla="*/ 960888 h 1182080"/>
                <a:gd name="connsiteX67" fmla="*/ 1999329 w 3838972"/>
                <a:gd name="connsiteY67" fmla="*/ 940348 h 1182080"/>
                <a:gd name="connsiteX68" fmla="*/ 1993965 w 3838972"/>
                <a:gd name="connsiteY68" fmla="*/ 920076 h 1182080"/>
                <a:gd name="connsiteX69" fmla="*/ 1979295 w 3838972"/>
                <a:gd name="connsiteY69" fmla="*/ 906728 h 1182080"/>
                <a:gd name="connsiteX70" fmla="*/ 1960794 w 3838972"/>
                <a:gd name="connsiteY70" fmla="*/ 902110 h 1182080"/>
                <a:gd name="connsiteX71" fmla="*/ 1959042 w 3838972"/>
                <a:gd name="connsiteY71" fmla="*/ 902078 h 1182080"/>
                <a:gd name="connsiteX72" fmla="*/ 1606205 w 3838972"/>
                <a:gd name="connsiteY72" fmla="*/ 900178 h 1182080"/>
                <a:gd name="connsiteX73" fmla="*/ 1572158 w 3838972"/>
                <a:gd name="connsiteY73" fmla="*/ 910322 h 1182080"/>
                <a:gd name="connsiteX74" fmla="*/ 1548073 w 3838972"/>
                <a:gd name="connsiteY74" fmla="*/ 940410 h 1182080"/>
                <a:gd name="connsiteX75" fmla="*/ 1539097 w 3838972"/>
                <a:gd name="connsiteY75" fmla="*/ 987782 h 1182080"/>
                <a:gd name="connsiteX76" fmla="*/ 1545227 w 3838972"/>
                <a:gd name="connsiteY76" fmla="*/ 1027900 h 1182080"/>
                <a:gd name="connsiteX77" fmla="*/ 1566246 w 3838972"/>
                <a:gd name="connsiteY77" fmla="*/ 1061736 h 1182080"/>
                <a:gd name="connsiteX78" fmla="*/ 1606205 w 3838972"/>
                <a:gd name="connsiteY78" fmla="*/ 1075664 h 1182080"/>
                <a:gd name="connsiteX79" fmla="*/ 1632041 w 3838972"/>
                <a:gd name="connsiteY79" fmla="*/ 1070158 h 1182080"/>
                <a:gd name="connsiteX80" fmla="*/ 1653279 w 3838972"/>
                <a:gd name="connsiteY80" fmla="*/ 1053616 h 1182080"/>
                <a:gd name="connsiteX81" fmla="*/ 1667730 w 3838972"/>
                <a:gd name="connsiteY81" fmla="*/ 1026112 h 1182080"/>
                <a:gd name="connsiteX82" fmla="*/ 1673203 w 3838972"/>
                <a:gd name="connsiteY82" fmla="*/ 987782 h 1182080"/>
                <a:gd name="connsiteX83" fmla="*/ 1668058 w 3838972"/>
                <a:gd name="connsiteY83" fmla="*/ 949646 h 1182080"/>
                <a:gd name="connsiteX84" fmla="*/ 1653826 w 3838972"/>
                <a:gd name="connsiteY84" fmla="*/ 922080 h 1182080"/>
                <a:gd name="connsiteX85" fmla="*/ 1632479 w 3838972"/>
                <a:gd name="connsiteY85" fmla="*/ 905684 h 1182080"/>
                <a:gd name="connsiteX86" fmla="*/ 1606205 w 3838972"/>
                <a:gd name="connsiteY86" fmla="*/ 900178 h 1182080"/>
                <a:gd name="connsiteX87" fmla="*/ 3167536 w 3838972"/>
                <a:gd name="connsiteY87" fmla="*/ 878810 h 1182080"/>
                <a:gd name="connsiteX88" fmla="*/ 3222710 w 3838972"/>
                <a:gd name="connsiteY88" fmla="*/ 878810 h 1182080"/>
                <a:gd name="connsiteX89" fmla="*/ 3234644 w 3838972"/>
                <a:gd name="connsiteY89" fmla="*/ 879430 h 1182080"/>
                <a:gd name="connsiteX90" fmla="*/ 3273836 w 3838972"/>
                <a:gd name="connsiteY90" fmla="*/ 893358 h 1182080"/>
                <a:gd name="connsiteX91" fmla="*/ 3306678 w 3838972"/>
                <a:gd name="connsiteY91" fmla="*/ 932722 h 1182080"/>
                <a:gd name="connsiteX92" fmla="*/ 3317954 w 3838972"/>
                <a:gd name="connsiteY92" fmla="*/ 987182 h 1182080"/>
                <a:gd name="connsiteX93" fmla="*/ 3306896 w 3838972"/>
                <a:gd name="connsiteY93" fmla="*/ 1044184 h 1182080"/>
                <a:gd name="connsiteX94" fmla="*/ 3275258 w 3838972"/>
                <a:gd name="connsiteY94" fmla="*/ 1083052 h 1182080"/>
                <a:gd name="connsiteX95" fmla="*/ 3234644 w 3838972"/>
                <a:gd name="connsiteY95" fmla="*/ 1096648 h 1182080"/>
                <a:gd name="connsiteX96" fmla="*/ 3225228 w 3838972"/>
                <a:gd name="connsiteY96" fmla="*/ 1097040 h 1182080"/>
                <a:gd name="connsiteX97" fmla="*/ 3167536 w 3838972"/>
                <a:gd name="connsiteY97" fmla="*/ 1097040 h 1182080"/>
                <a:gd name="connsiteX98" fmla="*/ 3156916 w 3838972"/>
                <a:gd name="connsiteY98" fmla="*/ 1092928 h 1182080"/>
                <a:gd name="connsiteX99" fmla="*/ 3154418 w 3838972"/>
                <a:gd name="connsiteY99" fmla="*/ 1088832 h 1182080"/>
                <a:gd name="connsiteX100" fmla="*/ 3155056 w 3838972"/>
                <a:gd name="connsiteY100" fmla="*/ 1083888 h 1182080"/>
                <a:gd name="connsiteX101" fmla="*/ 3154288 w 3838972"/>
                <a:gd name="connsiteY101" fmla="*/ 1079590 h 1182080"/>
                <a:gd name="connsiteX102" fmla="*/ 3153522 w 3838972"/>
                <a:gd name="connsiteY102" fmla="*/ 1078686 h 1182080"/>
                <a:gd name="connsiteX103" fmla="*/ 3153522 w 3838972"/>
                <a:gd name="connsiteY103" fmla="*/ 893120 h 1182080"/>
                <a:gd name="connsiteX104" fmla="*/ 3154288 w 3838972"/>
                <a:gd name="connsiteY104" fmla="*/ 887304 h 1182080"/>
                <a:gd name="connsiteX105" fmla="*/ 3167536 w 3838972"/>
                <a:gd name="connsiteY105" fmla="*/ 878810 h 1182080"/>
                <a:gd name="connsiteX106" fmla="*/ 2696026 w 3838972"/>
                <a:gd name="connsiteY106" fmla="*/ 878810 h 1182080"/>
                <a:gd name="connsiteX107" fmla="*/ 2742444 w 3838972"/>
                <a:gd name="connsiteY107" fmla="*/ 878810 h 1182080"/>
                <a:gd name="connsiteX108" fmla="*/ 2745072 w 3838972"/>
                <a:gd name="connsiteY108" fmla="*/ 878810 h 1182080"/>
                <a:gd name="connsiteX109" fmla="*/ 2773972 w 3838972"/>
                <a:gd name="connsiteY109" fmla="*/ 885692 h 1182080"/>
                <a:gd name="connsiteX110" fmla="*/ 2794664 w 3838972"/>
                <a:gd name="connsiteY110" fmla="*/ 904476 h 1182080"/>
                <a:gd name="connsiteX111" fmla="*/ 2802874 w 3838972"/>
                <a:gd name="connsiteY111" fmla="*/ 930242 h 1182080"/>
                <a:gd name="connsiteX112" fmla="*/ 2799918 w 3838972"/>
                <a:gd name="connsiteY112" fmla="*/ 949378 h 1182080"/>
                <a:gd name="connsiteX113" fmla="*/ 2790284 w 3838972"/>
                <a:gd name="connsiteY113" fmla="*/ 966972 h 1182080"/>
                <a:gd name="connsiteX114" fmla="*/ 2772550 w 3838972"/>
                <a:gd name="connsiteY114" fmla="*/ 978554 h 1182080"/>
                <a:gd name="connsiteX115" fmla="*/ 2772550 w 3838972"/>
                <a:gd name="connsiteY115" fmla="*/ 979164 h 1182080"/>
                <a:gd name="connsiteX116" fmla="*/ 2801888 w 3838972"/>
                <a:gd name="connsiteY116" fmla="*/ 992638 h 1182080"/>
                <a:gd name="connsiteX117" fmla="*/ 2816120 w 3838972"/>
                <a:gd name="connsiteY117" fmla="*/ 1013424 h 1182080"/>
                <a:gd name="connsiteX118" fmla="*/ 2819734 w 3838972"/>
                <a:gd name="connsiteY118" fmla="*/ 1034274 h 1182080"/>
                <a:gd name="connsiteX119" fmla="*/ 2811522 w 3838972"/>
                <a:gd name="connsiteY119" fmla="*/ 1064578 h 1182080"/>
                <a:gd name="connsiteX120" fmla="*/ 2787766 w 3838972"/>
                <a:gd name="connsiteY120" fmla="*/ 1088022 h 1182080"/>
                <a:gd name="connsiteX121" fmla="*/ 2750874 w 3838972"/>
                <a:gd name="connsiteY121" fmla="*/ 1097040 h 1182080"/>
                <a:gd name="connsiteX122" fmla="*/ 2742444 w 3838972"/>
                <a:gd name="connsiteY122" fmla="*/ 1097040 h 1182080"/>
                <a:gd name="connsiteX123" fmla="*/ 2697012 w 3838972"/>
                <a:gd name="connsiteY123" fmla="*/ 1097040 h 1182080"/>
                <a:gd name="connsiteX124" fmla="*/ 2682342 w 3838972"/>
                <a:gd name="connsiteY124" fmla="*/ 1082586 h 1182080"/>
                <a:gd name="connsiteX125" fmla="*/ 2682342 w 3838972"/>
                <a:gd name="connsiteY125" fmla="*/ 893120 h 1182080"/>
                <a:gd name="connsiteX126" fmla="*/ 2686174 w 3838972"/>
                <a:gd name="connsiteY126" fmla="*/ 882416 h 1182080"/>
                <a:gd name="connsiteX127" fmla="*/ 2696026 w 3838972"/>
                <a:gd name="connsiteY127" fmla="*/ 878810 h 1182080"/>
                <a:gd name="connsiteX128" fmla="*/ 2491856 w 3838972"/>
                <a:gd name="connsiteY128" fmla="*/ 878810 h 1182080"/>
                <a:gd name="connsiteX129" fmla="*/ 2601112 w 3838972"/>
                <a:gd name="connsiteY129" fmla="*/ 878810 h 1182080"/>
                <a:gd name="connsiteX130" fmla="*/ 2610964 w 3838972"/>
                <a:gd name="connsiteY130" fmla="*/ 882416 h 1182080"/>
                <a:gd name="connsiteX131" fmla="*/ 2614358 w 3838972"/>
                <a:gd name="connsiteY131" fmla="*/ 891332 h 1182080"/>
                <a:gd name="connsiteX132" fmla="*/ 2611184 w 3838972"/>
                <a:gd name="connsiteY132" fmla="*/ 900342 h 1182080"/>
                <a:gd name="connsiteX133" fmla="*/ 2602316 w 3838972"/>
                <a:gd name="connsiteY133" fmla="*/ 903958 h 1182080"/>
                <a:gd name="connsiteX134" fmla="*/ 2560060 w 3838972"/>
                <a:gd name="connsiteY134" fmla="*/ 903958 h 1182080"/>
                <a:gd name="connsiteX135" fmla="*/ 2560060 w 3838972"/>
                <a:gd name="connsiteY135" fmla="*/ 1085108 h 1182080"/>
                <a:gd name="connsiteX136" fmla="*/ 2555900 w 3838972"/>
                <a:gd name="connsiteY136" fmla="*/ 1095202 h 1182080"/>
                <a:gd name="connsiteX137" fmla="*/ 2546266 w 3838972"/>
                <a:gd name="connsiteY137" fmla="*/ 1098922 h 1182080"/>
                <a:gd name="connsiteX138" fmla="*/ 2537070 w 3838972"/>
                <a:gd name="connsiteY138" fmla="*/ 1095202 h 1182080"/>
                <a:gd name="connsiteX139" fmla="*/ 2533128 w 3838972"/>
                <a:gd name="connsiteY139" fmla="*/ 1085108 h 1182080"/>
                <a:gd name="connsiteX140" fmla="*/ 2533128 w 3838972"/>
                <a:gd name="connsiteY140" fmla="*/ 903958 h 1182080"/>
                <a:gd name="connsiteX141" fmla="*/ 2491200 w 3838972"/>
                <a:gd name="connsiteY141" fmla="*/ 903958 h 1182080"/>
                <a:gd name="connsiteX142" fmla="*/ 2487586 w 3838972"/>
                <a:gd name="connsiteY142" fmla="*/ 903494 h 1182080"/>
                <a:gd name="connsiteX143" fmla="*/ 2482332 w 3838972"/>
                <a:gd name="connsiteY143" fmla="*/ 900342 h 1182080"/>
                <a:gd name="connsiteX144" fmla="*/ 2478720 w 3838972"/>
                <a:gd name="connsiteY144" fmla="*/ 891332 h 1182080"/>
                <a:gd name="connsiteX145" fmla="*/ 2482550 w 3838972"/>
                <a:gd name="connsiteY145" fmla="*/ 882478 h 1182080"/>
                <a:gd name="connsiteX146" fmla="*/ 2487586 w 3838972"/>
                <a:gd name="connsiteY146" fmla="*/ 879390 h 1182080"/>
                <a:gd name="connsiteX147" fmla="*/ 2491856 w 3838972"/>
                <a:gd name="connsiteY147" fmla="*/ 878810 h 1182080"/>
                <a:gd name="connsiteX148" fmla="*/ 2267324 w 3838972"/>
                <a:gd name="connsiteY148" fmla="*/ 878810 h 1182080"/>
                <a:gd name="connsiteX149" fmla="*/ 2349648 w 3838972"/>
                <a:gd name="connsiteY149" fmla="*/ 878810 h 1182080"/>
                <a:gd name="connsiteX150" fmla="*/ 2358078 w 3838972"/>
                <a:gd name="connsiteY150" fmla="*/ 882416 h 1182080"/>
                <a:gd name="connsiteX151" fmla="*/ 2361034 w 3838972"/>
                <a:gd name="connsiteY151" fmla="*/ 891332 h 1182080"/>
                <a:gd name="connsiteX152" fmla="*/ 2357860 w 3838972"/>
                <a:gd name="connsiteY152" fmla="*/ 900342 h 1182080"/>
                <a:gd name="connsiteX153" fmla="*/ 2349102 w 3838972"/>
                <a:gd name="connsiteY153" fmla="*/ 903958 h 1182080"/>
                <a:gd name="connsiteX154" fmla="*/ 2282650 w 3838972"/>
                <a:gd name="connsiteY154" fmla="*/ 903958 h 1182080"/>
                <a:gd name="connsiteX155" fmla="*/ 2282650 w 3838972"/>
                <a:gd name="connsiteY155" fmla="*/ 975806 h 1182080"/>
                <a:gd name="connsiteX156" fmla="*/ 2343298 w 3838972"/>
                <a:gd name="connsiteY156" fmla="*/ 975806 h 1182080"/>
                <a:gd name="connsiteX157" fmla="*/ 2352056 w 3838972"/>
                <a:gd name="connsiteY157" fmla="*/ 979392 h 1182080"/>
                <a:gd name="connsiteX158" fmla="*/ 2355232 w 3838972"/>
                <a:gd name="connsiteY158" fmla="*/ 988370 h 1182080"/>
                <a:gd name="connsiteX159" fmla="*/ 2351948 w 3838972"/>
                <a:gd name="connsiteY159" fmla="*/ 997286 h 1182080"/>
                <a:gd name="connsiteX160" fmla="*/ 2342642 w 3838972"/>
                <a:gd name="connsiteY160" fmla="*/ 1000944 h 1182080"/>
                <a:gd name="connsiteX161" fmla="*/ 2282650 w 3838972"/>
                <a:gd name="connsiteY161" fmla="*/ 1000944 h 1182080"/>
                <a:gd name="connsiteX162" fmla="*/ 2282650 w 3838972"/>
                <a:gd name="connsiteY162" fmla="*/ 1071882 h 1182080"/>
                <a:gd name="connsiteX163" fmla="*/ 2349648 w 3838972"/>
                <a:gd name="connsiteY163" fmla="*/ 1071882 h 1182080"/>
                <a:gd name="connsiteX164" fmla="*/ 2358078 w 3838972"/>
                <a:gd name="connsiteY164" fmla="*/ 1075602 h 1182080"/>
                <a:gd name="connsiteX165" fmla="*/ 2361034 w 3838972"/>
                <a:gd name="connsiteY165" fmla="*/ 1085036 h 1182080"/>
                <a:gd name="connsiteX166" fmla="*/ 2357640 w 3838972"/>
                <a:gd name="connsiteY166" fmla="*/ 1093528 h 1182080"/>
                <a:gd name="connsiteX167" fmla="*/ 2347896 w 3838972"/>
                <a:gd name="connsiteY167" fmla="*/ 1097040 h 1182080"/>
                <a:gd name="connsiteX168" fmla="*/ 2269294 w 3838972"/>
                <a:gd name="connsiteY168" fmla="*/ 1097040 h 1182080"/>
                <a:gd name="connsiteX169" fmla="*/ 2258456 w 3838972"/>
                <a:gd name="connsiteY169" fmla="*/ 1092092 h 1182080"/>
                <a:gd name="connsiteX170" fmla="*/ 2256048 w 3838972"/>
                <a:gd name="connsiteY170" fmla="*/ 1082586 h 1182080"/>
                <a:gd name="connsiteX171" fmla="*/ 2256048 w 3838972"/>
                <a:gd name="connsiteY171" fmla="*/ 893760 h 1182080"/>
                <a:gd name="connsiteX172" fmla="*/ 2259442 w 3838972"/>
                <a:gd name="connsiteY172" fmla="*/ 882820 h 1182080"/>
                <a:gd name="connsiteX173" fmla="*/ 2267324 w 3838972"/>
                <a:gd name="connsiteY173" fmla="*/ 878810 h 1182080"/>
                <a:gd name="connsiteX174" fmla="*/ 2123692 w 3838972"/>
                <a:gd name="connsiteY174" fmla="*/ 878810 h 1182080"/>
                <a:gd name="connsiteX175" fmla="*/ 2170110 w 3838972"/>
                <a:gd name="connsiteY175" fmla="*/ 878810 h 1182080"/>
                <a:gd name="connsiteX176" fmla="*/ 2172628 w 3838972"/>
                <a:gd name="connsiteY176" fmla="*/ 878810 h 1182080"/>
                <a:gd name="connsiteX177" fmla="*/ 2201638 w 3838972"/>
                <a:gd name="connsiteY177" fmla="*/ 885692 h 1182080"/>
                <a:gd name="connsiteX178" fmla="*/ 2222330 w 3838972"/>
                <a:gd name="connsiteY178" fmla="*/ 904476 h 1182080"/>
                <a:gd name="connsiteX179" fmla="*/ 2230540 w 3838972"/>
                <a:gd name="connsiteY179" fmla="*/ 930242 h 1182080"/>
                <a:gd name="connsiteX180" fmla="*/ 2227584 w 3838972"/>
                <a:gd name="connsiteY180" fmla="*/ 949378 h 1182080"/>
                <a:gd name="connsiteX181" fmla="*/ 2217840 w 3838972"/>
                <a:gd name="connsiteY181" fmla="*/ 966972 h 1182080"/>
                <a:gd name="connsiteX182" fmla="*/ 2200216 w 3838972"/>
                <a:gd name="connsiteY182" fmla="*/ 978554 h 1182080"/>
                <a:gd name="connsiteX183" fmla="*/ 2200216 w 3838972"/>
                <a:gd name="connsiteY183" fmla="*/ 979164 h 1182080"/>
                <a:gd name="connsiteX184" fmla="*/ 2229554 w 3838972"/>
                <a:gd name="connsiteY184" fmla="*/ 992638 h 1182080"/>
                <a:gd name="connsiteX185" fmla="*/ 2243676 w 3838972"/>
                <a:gd name="connsiteY185" fmla="*/ 1013424 h 1182080"/>
                <a:gd name="connsiteX186" fmla="*/ 2247290 w 3838972"/>
                <a:gd name="connsiteY186" fmla="*/ 1034274 h 1182080"/>
                <a:gd name="connsiteX187" fmla="*/ 2239188 w 3838972"/>
                <a:gd name="connsiteY187" fmla="*/ 1064578 h 1182080"/>
                <a:gd name="connsiteX188" fmla="*/ 2215432 w 3838972"/>
                <a:gd name="connsiteY188" fmla="*/ 1088022 h 1182080"/>
                <a:gd name="connsiteX189" fmla="*/ 2178430 w 3838972"/>
                <a:gd name="connsiteY189" fmla="*/ 1097040 h 1182080"/>
                <a:gd name="connsiteX190" fmla="*/ 2170110 w 3838972"/>
                <a:gd name="connsiteY190" fmla="*/ 1097040 h 1182080"/>
                <a:gd name="connsiteX191" fmla="*/ 2124568 w 3838972"/>
                <a:gd name="connsiteY191" fmla="*/ 1097040 h 1182080"/>
                <a:gd name="connsiteX192" fmla="*/ 2109898 w 3838972"/>
                <a:gd name="connsiteY192" fmla="*/ 1082586 h 1182080"/>
                <a:gd name="connsiteX193" fmla="*/ 2109898 w 3838972"/>
                <a:gd name="connsiteY193" fmla="*/ 893120 h 1182080"/>
                <a:gd name="connsiteX194" fmla="*/ 2113840 w 3838972"/>
                <a:gd name="connsiteY194" fmla="*/ 882416 h 1182080"/>
                <a:gd name="connsiteX195" fmla="*/ 2123692 w 3838972"/>
                <a:gd name="connsiteY195" fmla="*/ 878810 h 1182080"/>
                <a:gd name="connsiteX196" fmla="*/ 1908793 w 3838972"/>
                <a:gd name="connsiteY196" fmla="*/ 878810 h 1182080"/>
                <a:gd name="connsiteX197" fmla="*/ 1960794 w 3838972"/>
                <a:gd name="connsiteY197" fmla="*/ 878810 h 1182080"/>
                <a:gd name="connsiteX198" fmla="*/ 1961013 w 3838972"/>
                <a:gd name="connsiteY198" fmla="*/ 878810 h 1182080"/>
                <a:gd name="connsiteX199" fmla="*/ 1991447 w 3838972"/>
                <a:gd name="connsiteY199" fmla="*/ 886022 h 1182080"/>
                <a:gd name="connsiteX200" fmla="*/ 2016407 w 3838972"/>
                <a:gd name="connsiteY200" fmla="*/ 908080 h 1182080"/>
                <a:gd name="connsiteX201" fmla="*/ 2026260 w 3838972"/>
                <a:gd name="connsiteY201" fmla="*/ 943954 h 1182080"/>
                <a:gd name="connsiteX202" fmla="*/ 2019801 w 3838972"/>
                <a:gd name="connsiteY202" fmla="*/ 970702 h 1182080"/>
                <a:gd name="connsiteX203" fmla="*/ 2005459 w 3838972"/>
                <a:gd name="connsiteY203" fmla="*/ 988132 h 1182080"/>
                <a:gd name="connsiteX204" fmla="*/ 1984112 w 3838972"/>
                <a:gd name="connsiteY204" fmla="*/ 997482 h 1182080"/>
                <a:gd name="connsiteX205" fmla="*/ 1960794 w 3838972"/>
                <a:gd name="connsiteY205" fmla="*/ 1000190 h 1182080"/>
                <a:gd name="connsiteX206" fmla="*/ 1955210 w 3838972"/>
                <a:gd name="connsiteY206" fmla="*/ 1000294 h 1182080"/>
                <a:gd name="connsiteX207" fmla="*/ 1960794 w 3838972"/>
                <a:gd name="connsiteY207" fmla="*/ 1006348 h 1182080"/>
                <a:gd name="connsiteX208" fmla="*/ 2024946 w 3838972"/>
                <a:gd name="connsiteY208" fmla="*/ 1076842 h 1182080"/>
                <a:gd name="connsiteX209" fmla="*/ 2030529 w 3838972"/>
                <a:gd name="connsiteY209" fmla="*/ 1088714 h 1182080"/>
                <a:gd name="connsiteX210" fmla="*/ 2026916 w 3838972"/>
                <a:gd name="connsiteY210" fmla="*/ 1095522 h 1182080"/>
                <a:gd name="connsiteX211" fmla="*/ 2018049 w 3838972"/>
                <a:gd name="connsiteY211" fmla="*/ 1098240 h 1182080"/>
                <a:gd name="connsiteX212" fmla="*/ 2005459 w 3838972"/>
                <a:gd name="connsiteY212" fmla="*/ 1092742 h 1182080"/>
                <a:gd name="connsiteX213" fmla="*/ 1960794 w 3838972"/>
                <a:gd name="connsiteY213" fmla="*/ 1043594 h 1182080"/>
                <a:gd name="connsiteX214" fmla="*/ 1922149 w 3838972"/>
                <a:gd name="connsiteY214" fmla="*/ 1001212 h 1182080"/>
                <a:gd name="connsiteX215" fmla="*/ 1922149 w 3838972"/>
                <a:gd name="connsiteY215" fmla="*/ 1085706 h 1182080"/>
                <a:gd name="connsiteX216" fmla="*/ 1918208 w 3838972"/>
                <a:gd name="connsiteY216" fmla="*/ 1095522 h 1182080"/>
                <a:gd name="connsiteX217" fmla="*/ 1908793 w 3838972"/>
                <a:gd name="connsiteY217" fmla="*/ 1098922 h 1182080"/>
                <a:gd name="connsiteX218" fmla="*/ 1899488 w 3838972"/>
                <a:gd name="connsiteY218" fmla="*/ 1095346 h 1182080"/>
                <a:gd name="connsiteX219" fmla="*/ 1895656 w 3838972"/>
                <a:gd name="connsiteY219" fmla="*/ 1085108 h 1182080"/>
                <a:gd name="connsiteX220" fmla="*/ 1895656 w 3838972"/>
                <a:gd name="connsiteY220" fmla="*/ 893120 h 1182080"/>
                <a:gd name="connsiteX221" fmla="*/ 1899816 w 3838972"/>
                <a:gd name="connsiteY221" fmla="*/ 882076 h 1182080"/>
                <a:gd name="connsiteX222" fmla="*/ 1908793 w 3838972"/>
                <a:gd name="connsiteY222" fmla="*/ 878810 h 1182080"/>
                <a:gd name="connsiteX223" fmla="*/ 3644408 w 3838972"/>
                <a:gd name="connsiteY223" fmla="*/ 876910 h 1182080"/>
                <a:gd name="connsiteX224" fmla="*/ 3688526 w 3838972"/>
                <a:gd name="connsiteY224" fmla="*/ 884152 h 1182080"/>
                <a:gd name="connsiteX225" fmla="*/ 3719180 w 3838972"/>
                <a:gd name="connsiteY225" fmla="*/ 903866 h 1182080"/>
                <a:gd name="connsiteX226" fmla="*/ 3722244 w 3838972"/>
                <a:gd name="connsiteY226" fmla="*/ 912730 h 1182080"/>
                <a:gd name="connsiteX227" fmla="*/ 3718412 w 3838972"/>
                <a:gd name="connsiteY227" fmla="*/ 921006 h 1182080"/>
                <a:gd name="connsiteX228" fmla="*/ 3708998 w 3838972"/>
                <a:gd name="connsiteY228" fmla="*/ 924674 h 1182080"/>
                <a:gd name="connsiteX229" fmla="*/ 3698598 w 3838972"/>
                <a:gd name="connsiteY229" fmla="*/ 920738 h 1182080"/>
                <a:gd name="connsiteX230" fmla="*/ 3674952 w 3838972"/>
                <a:gd name="connsiteY230" fmla="*/ 905652 h 1182080"/>
                <a:gd name="connsiteX231" fmla="*/ 3646268 w 3838972"/>
                <a:gd name="connsiteY231" fmla="*/ 900178 h 1182080"/>
                <a:gd name="connsiteX232" fmla="*/ 3614084 w 3838972"/>
                <a:gd name="connsiteY232" fmla="*/ 908080 h 1182080"/>
                <a:gd name="connsiteX233" fmla="*/ 3592516 w 3838972"/>
                <a:gd name="connsiteY233" fmla="*/ 929034 h 1182080"/>
                <a:gd name="connsiteX234" fmla="*/ 3580694 w 3838972"/>
                <a:gd name="connsiteY234" fmla="*/ 956714 h 1182080"/>
                <a:gd name="connsiteX235" fmla="*/ 3576752 w 3838972"/>
                <a:gd name="connsiteY235" fmla="*/ 985942 h 1182080"/>
                <a:gd name="connsiteX236" fmla="*/ 3582444 w 3838972"/>
                <a:gd name="connsiteY236" fmla="*/ 1024512 h 1182080"/>
                <a:gd name="connsiteX237" fmla="*/ 3602808 w 3838972"/>
                <a:gd name="connsiteY237" fmla="*/ 1059412 h 1182080"/>
                <a:gd name="connsiteX238" fmla="*/ 3641890 w 3838972"/>
                <a:gd name="connsiteY238" fmla="*/ 1075664 h 1182080"/>
                <a:gd name="connsiteX239" fmla="*/ 3675170 w 3838972"/>
                <a:gd name="connsiteY239" fmla="*/ 1068216 h 1182080"/>
                <a:gd name="connsiteX240" fmla="*/ 3700240 w 3838972"/>
                <a:gd name="connsiteY240" fmla="*/ 1045186 h 1182080"/>
                <a:gd name="connsiteX241" fmla="*/ 3709654 w 3838972"/>
                <a:gd name="connsiteY241" fmla="*/ 1006782 h 1182080"/>
                <a:gd name="connsiteX242" fmla="*/ 3709654 w 3838972"/>
                <a:gd name="connsiteY242" fmla="*/ 997286 h 1182080"/>
                <a:gd name="connsiteX243" fmla="*/ 3670682 w 3838972"/>
                <a:gd name="connsiteY243" fmla="*/ 997286 h 1182080"/>
                <a:gd name="connsiteX244" fmla="*/ 3658312 w 3838972"/>
                <a:gd name="connsiteY244" fmla="*/ 985312 h 1182080"/>
                <a:gd name="connsiteX245" fmla="*/ 3669478 w 3838972"/>
                <a:gd name="connsiteY245" fmla="*/ 972150 h 1182080"/>
                <a:gd name="connsiteX246" fmla="*/ 3718412 w 3838972"/>
                <a:gd name="connsiteY246" fmla="*/ 972150 h 1182080"/>
                <a:gd name="connsiteX247" fmla="*/ 3736256 w 3838972"/>
                <a:gd name="connsiteY247" fmla="*/ 992358 h 1182080"/>
                <a:gd name="connsiteX248" fmla="*/ 3736256 w 3838972"/>
                <a:gd name="connsiteY248" fmla="*/ 997286 h 1182080"/>
                <a:gd name="connsiteX249" fmla="*/ 3730126 w 3838972"/>
                <a:gd name="connsiteY249" fmla="*/ 1041724 h 1182080"/>
                <a:gd name="connsiteX250" fmla="*/ 3703524 w 3838972"/>
                <a:gd name="connsiteY250" fmla="*/ 1081470 h 1182080"/>
                <a:gd name="connsiteX251" fmla="*/ 3643750 w 3838972"/>
                <a:gd name="connsiteY251" fmla="*/ 1098922 h 1182080"/>
                <a:gd name="connsiteX252" fmla="*/ 3600070 w 3838972"/>
                <a:gd name="connsiteY252" fmla="*/ 1088682 h 1182080"/>
                <a:gd name="connsiteX253" fmla="*/ 3570292 w 3838972"/>
                <a:gd name="connsiteY253" fmla="*/ 1061984 h 1182080"/>
                <a:gd name="connsiteX254" fmla="*/ 3553544 w 3838972"/>
                <a:gd name="connsiteY254" fmla="*/ 1026836 h 1182080"/>
                <a:gd name="connsiteX255" fmla="*/ 3547960 w 3838972"/>
                <a:gd name="connsiteY255" fmla="*/ 991098 h 1182080"/>
                <a:gd name="connsiteX256" fmla="*/ 3554090 w 3838972"/>
                <a:gd name="connsiteY256" fmla="*/ 947322 h 1182080"/>
                <a:gd name="connsiteX257" fmla="*/ 3572264 w 3838972"/>
                <a:gd name="connsiteY257" fmla="*/ 911202 h 1182080"/>
                <a:gd name="connsiteX258" fmla="*/ 3602698 w 3838972"/>
                <a:gd name="connsiteY258" fmla="*/ 886612 h 1182080"/>
                <a:gd name="connsiteX259" fmla="*/ 3644408 w 3838972"/>
                <a:gd name="connsiteY259" fmla="*/ 876910 h 1182080"/>
                <a:gd name="connsiteX260" fmla="*/ 3340944 w 3838972"/>
                <a:gd name="connsiteY260" fmla="*/ 876910 h 1182080"/>
                <a:gd name="connsiteX261" fmla="*/ 3350140 w 3838972"/>
                <a:gd name="connsiteY261" fmla="*/ 880494 h 1182080"/>
                <a:gd name="connsiteX262" fmla="*/ 3353862 w 3838972"/>
                <a:gd name="connsiteY262" fmla="*/ 891260 h 1182080"/>
                <a:gd name="connsiteX263" fmla="*/ 3353862 w 3838972"/>
                <a:gd name="connsiteY263" fmla="*/ 1083920 h 1182080"/>
                <a:gd name="connsiteX264" fmla="*/ 3349810 w 3838972"/>
                <a:gd name="connsiteY264" fmla="*/ 1095656 h 1182080"/>
                <a:gd name="connsiteX265" fmla="*/ 3340944 w 3838972"/>
                <a:gd name="connsiteY265" fmla="*/ 1098922 h 1182080"/>
                <a:gd name="connsiteX266" fmla="*/ 3327258 w 3838972"/>
                <a:gd name="connsiteY266" fmla="*/ 1084498 h 1182080"/>
                <a:gd name="connsiteX267" fmla="*/ 3327258 w 3838972"/>
                <a:gd name="connsiteY267" fmla="*/ 891260 h 1182080"/>
                <a:gd name="connsiteX268" fmla="*/ 3340944 w 3838972"/>
                <a:gd name="connsiteY268" fmla="*/ 876910 h 1182080"/>
                <a:gd name="connsiteX269" fmla="*/ 3071526 w 3838972"/>
                <a:gd name="connsiteY269" fmla="*/ 876910 h 1182080"/>
                <a:gd name="connsiteX270" fmla="*/ 3084334 w 3838972"/>
                <a:gd name="connsiteY270" fmla="*/ 892522 h 1182080"/>
                <a:gd name="connsiteX271" fmla="*/ 3084334 w 3838972"/>
                <a:gd name="connsiteY271" fmla="*/ 1071882 h 1182080"/>
                <a:gd name="connsiteX272" fmla="*/ 3139400 w 3838972"/>
                <a:gd name="connsiteY272" fmla="*/ 1071882 h 1182080"/>
                <a:gd name="connsiteX273" fmla="*/ 3150348 w 3838972"/>
                <a:gd name="connsiteY273" fmla="*/ 1074942 h 1182080"/>
                <a:gd name="connsiteX274" fmla="*/ 3153522 w 3838972"/>
                <a:gd name="connsiteY274" fmla="*/ 1078686 h 1182080"/>
                <a:gd name="connsiteX275" fmla="*/ 3153522 w 3838972"/>
                <a:gd name="connsiteY275" fmla="*/ 1085108 h 1182080"/>
                <a:gd name="connsiteX276" fmla="*/ 3154288 w 3838972"/>
                <a:gd name="connsiteY276" fmla="*/ 1088620 h 1182080"/>
                <a:gd name="connsiteX277" fmla="*/ 3154418 w 3838972"/>
                <a:gd name="connsiteY277" fmla="*/ 1088832 h 1182080"/>
                <a:gd name="connsiteX278" fmla="*/ 3154288 w 3838972"/>
                <a:gd name="connsiteY278" fmla="*/ 1089830 h 1182080"/>
                <a:gd name="connsiteX279" fmla="*/ 3150894 w 3838972"/>
                <a:gd name="connsiteY279" fmla="*/ 1094592 h 1182080"/>
                <a:gd name="connsiteX280" fmla="*/ 3143780 w 3838972"/>
                <a:gd name="connsiteY280" fmla="*/ 1097040 h 1182080"/>
                <a:gd name="connsiteX281" fmla="*/ 3070322 w 3838972"/>
                <a:gd name="connsiteY281" fmla="*/ 1097040 h 1182080"/>
                <a:gd name="connsiteX282" fmla="*/ 3061782 w 3838972"/>
                <a:gd name="connsiteY282" fmla="*/ 1093352 h 1182080"/>
                <a:gd name="connsiteX283" fmla="*/ 3057732 w 3838972"/>
                <a:gd name="connsiteY283" fmla="*/ 1080800 h 1182080"/>
                <a:gd name="connsiteX284" fmla="*/ 3057732 w 3838972"/>
                <a:gd name="connsiteY284" fmla="*/ 891260 h 1182080"/>
                <a:gd name="connsiteX285" fmla="*/ 3061672 w 3838972"/>
                <a:gd name="connsiteY285" fmla="*/ 880546 h 1182080"/>
                <a:gd name="connsiteX286" fmla="*/ 3071526 w 3838972"/>
                <a:gd name="connsiteY286" fmla="*/ 876910 h 1182080"/>
                <a:gd name="connsiteX287" fmla="*/ 3027736 w 3838972"/>
                <a:gd name="connsiteY287" fmla="*/ 876910 h 1182080"/>
                <a:gd name="connsiteX288" fmla="*/ 3036822 w 3838972"/>
                <a:gd name="connsiteY288" fmla="*/ 880494 h 1182080"/>
                <a:gd name="connsiteX289" fmla="*/ 3040544 w 3838972"/>
                <a:gd name="connsiteY289" fmla="*/ 891260 h 1182080"/>
                <a:gd name="connsiteX290" fmla="*/ 3040544 w 3838972"/>
                <a:gd name="connsiteY290" fmla="*/ 1083920 h 1182080"/>
                <a:gd name="connsiteX291" fmla="*/ 3036494 w 3838972"/>
                <a:gd name="connsiteY291" fmla="*/ 1095656 h 1182080"/>
                <a:gd name="connsiteX292" fmla="*/ 3027736 w 3838972"/>
                <a:gd name="connsiteY292" fmla="*/ 1098922 h 1182080"/>
                <a:gd name="connsiteX293" fmla="*/ 3013942 w 3838972"/>
                <a:gd name="connsiteY293" fmla="*/ 1084498 h 1182080"/>
                <a:gd name="connsiteX294" fmla="*/ 3013942 w 3838972"/>
                <a:gd name="connsiteY294" fmla="*/ 891260 h 1182080"/>
                <a:gd name="connsiteX295" fmla="*/ 3027736 w 3838972"/>
                <a:gd name="connsiteY295" fmla="*/ 876910 h 1182080"/>
                <a:gd name="connsiteX296" fmla="*/ 2841628 w 3838972"/>
                <a:gd name="connsiteY296" fmla="*/ 876910 h 1182080"/>
                <a:gd name="connsiteX297" fmla="*/ 2851152 w 3838972"/>
                <a:gd name="connsiteY297" fmla="*/ 880608 h 1182080"/>
                <a:gd name="connsiteX298" fmla="*/ 2854984 w 3838972"/>
                <a:gd name="connsiteY298" fmla="*/ 890702 h 1182080"/>
                <a:gd name="connsiteX299" fmla="*/ 2854984 w 3838972"/>
                <a:gd name="connsiteY299" fmla="*/ 1021732 h 1182080"/>
                <a:gd name="connsiteX300" fmla="*/ 2862648 w 3838972"/>
                <a:gd name="connsiteY300" fmla="*/ 1051044 h 1182080"/>
                <a:gd name="connsiteX301" fmla="*/ 2883886 w 3838972"/>
                <a:gd name="connsiteY301" fmla="*/ 1069434 h 1182080"/>
                <a:gd name="connsiteX302" fmla="*/ 2914430 w 3838972"/>
                <a:gd name="connsiteY302" fmla="*/ 1075664 h 1182080"/>
                <a:gd name="connsiteX303" fmla="*/ 2944206 w 3838972"/>
                <a:gd name="connsiteY303" fmla="*/ 1068298 h 1182080"/>
                <a:gd name="connsiteX304" fmla="*/ 2963692 w 3838972"/>
                <a:gd name="connsiteY304" fmla="*/ 1049370 h 1182080"/>
                <a:gd name="connsiteX305" fmla="*/ 2970480 w 3838972"/>
                <a:gd name="connsiteY305" fmla="*/ 1021732 h 1182080"/>
                <a:gd name="connsiteX306" fmla="*/ 2970480 w 3838972"/>
                <a:gd name="connsiteY306" fmla="*/ 890702 h 1182080"/>
                <a:gd name="connsiteX307" fmla="*/ 2974092 w 3838972"/>
                <a:gd name="connsiteY307" fmla="*/ 880640 h 1182080"/>
                <a:gd name="connsiteX308" fmla="*/ 2982960 w 3838972"/>
                <a:gd name="connsiteY308" fmla="*/ 876910 h 1182080"/>
                <a:gd name="connsiteX309" fmla="*/ 2992704 w 3838972"/>
                <a:gd name="connsiteY309" fmla="*/ 880608 h 1182080"/>
                <a:gd name="connsiteX310" fmla="*/ 2996754 w 3838972"/>
                <a:gd name="connsiteY310" fmla="*/ 890702 h 1182080"/>
                <a:gd name="connsiteX311" fmla="*/ 2996754 w 3838972"/>
                <a:gd name="connsiteY311" fmla="*/ 1012898 h 1182080"/>
                <a:gd name="connsiteX312" fmla="*/ 2987778 w 3838972"/>
                <a:gd name="connsiteY312" fmla="*/ 1058554 h 1182080"/>
                <a:gd name="connsiteX313" fmla="*/ 2960080 w 3838972"/>
                <a:gd name="connsiteY313" fmla="*/ 1088414 h 1182080"/>
                <a:gd name="connsiteX314" fmla="*/ 2913772 w 3838972"/>
                <a:gd name="connsiteY314" fmla="*/ 1098922 h 1182080"/>
                <a:gd name="connsiteX315" fmla="*/ 2876004 w 3838972"/>
                <a:gd name="connsiteY315" fmla="*/ 1092856 h 1182080"/>
                <a:gd name="connsiteX316" fmla="*/ 2849292 w 3838972"/>
                <a:gd name="connsiteY316" fmla="*/ 1075468 h 1182080"/>
                <a:gd name="connsiteX317" fmla="*/ 2833636 w 3838972"/>
                <a:gd name="connsiteY317" fmla="*/ 1048482 h 1182080"/>
                <a:gd name="connsiteX318" fmla="*/ 2828492 w 3838972"/>
                <a:gd name="connsiteY318" fmla="*/ 1013498 h 1182080"/>
                <a:gd name="connsiteX319" fmla="*/ 2828492 w 3838972"/>
                <a:gd name="connsiteY319" fmla="*/ 890702 h 1182080"/>
                <a:gd name="connsiteX320" fmla="*/ 2832214 w 3838972"/>
                <a:gd name="connsiteY320" fmla="*/ 880640 h 1182080"/>
                <a:gd name="connsiteX321" fmla="*/ 2841628 w 3838972"/>
                <a:gd name="connsiteY321" fmla="*/ 876910 h 1182080"/>
                <a:gd name="connsiteX322" fmla="*/ 2428690 w 3838972"/>
                <a:gd name="connsiteY322" fmla="*/ 876910 h 1182080"/>
                <a:gd name="connsiteX323" fmla="*/ 2472588 w 3838972"/>
                <a:gd name="connsiteY323" fmla="*/ 888274 h 1182080"/>
                <a:gd name="connsiteX324" fmla="*/ 2481456 w 3838972"/>
                <a:gd name="connsiteY324" fmla="*/ 902626 h 1182080"/>
                <a:gd name="connsiteX325" fmla="*/ 2477952 w 3838972"/>
                <a:gd name="connsiteY325" fmla="*/ 910736 h 1182080"/>
                <a:gd name="connsiteX326" fmla="*/ 2468976 w 3838972"/>
                <a:gd name="connsiteY326" fmla="*/ 914632 h 1182080"/>
                <a:gd name="connsiteX327" fmla="*/ 2453760 w 3838972"/>
                <a:gd name="connsiteY327" fmla="*/ 908712 h 1182080"/>
                <a:gd name="connsiteX328" fmla="*/ 2439198 w 3838972"/>
                <a:gd name="connsiteY328" fmla="*/ 902222 h 1182080"/>
                <a:gd name="connsiteX329" fmla="*/ 2426828 w 3838972"/>
                <a:gd name="connsiteY329" fmla="*/ 900178 h 1182080"/>
                <a:gd name="connsiteX330" fmla="*/ 2402854 w 3838972"/>
                <a:gd name="connsiteY330" fmla="*/ 908856 h 1182080"/>
                <a:gd name="connsiteX331" fmla="*/ 2391686 w 3838972"/>
                <a:gd name="connsiteY331" fmla="*/ 932030 h 1182080"/>
                <a:gd name="connsiteX332" fmla="*/ 2417414 w 3838972"/>
                <a:gd name="connsiteY332" fmla="*/ 961414 h 1182080"/>
                <a:gd name="connsiteX333" fmla="*/ 2435258 w 3838972"/>
                <a:gd name="connsiteY333" fmla="*/ 967934 h 1182080"/>
                <a:gd name="connsiteX334" fmla="*/ 2457372 w 3838972"/>
                <a:gd name="connsiteY334" fmla="*/ 976262 h 1182080"/>
                <a:gd name="connsiteX335" fmla="*/ 2474888 w 3838972"/>
                <a:gd name="connsiteY335" fmla="*/ 986024 h 1182080"/>
                <a:gd name="connsiteX336" fmla="*/ 2487586 w 3838972"/>
                <a:gd name="connsiteY336" fmla="*/ 998640 h 1182080"/>
                <a:gd name="connsiteX337" fmla="*/ 2488244 w 3838972"/>
                <a:gd name="connsiteY337" fmla="*/ 999684 h 1182080"/>
                <a:gd name="connsiteX338" fmla="*/ 2496454 w 3838972"/>
                <a:gd name="connsiteY338" fmla="*/ 1030618 h 1182080"/>
                <a:gd name="connsiteX339" fmla="*/ 2488134 w 3838972"/>
                <a:gd name="connsiteY339" fmla="*/ 1063452 h 1182080"/>
                <a:gd name="connsiteX340" fmla="*/ 2487586 w 3838972"/>
                <a:gd name="connsiteY340" fmla="*/ 1064402 h 1182080"/>
                <a:gd name="connsiteX341" fmla="*/ 2462954 w 3838972"/>
                <a:gd name="connsiteY341" fmla="*/ 1089086 h 1182080"/>
                <a:gd name="connsiteX342" fmla="*/ 2422888 w 3838972"/>
                <a:gd name="connsiteY342" fmla="*/ 1098922 h 1182080"/>
                <a:gd name="connsiteX343" fmla="*/ 2390810 w 3838972"/>
                <a:gd name="connsiteY343" fmla="*/ 1094478 h 1182080"/>
                <a:gd name="connsiteX344" fmla="*/ 2367822 w 3838972"/>
                <a:gd name="connsiteY344" fmla="*/ 1083920 h 1182080"/>
                <a:gd name="connsiteX345" fmla="*/ 2361362 w 3838972"/>
                <a:gd name="connsiteY345" fmla="*/ 1072006 h 1182080"/>
                <a:gd name="connsiteX346" fmla="*/ 2364646 w 3838972"/>
                <a:gd name="connsiteY346" fmla="*/ 1062656 h 1182080"/>
                <a:gd name="connsiteX347" fmla="*/ 2373296 w 3838972"/>
                <a:gd name="connsiteY347" fmla="*/ 1058812 h 1182080"/>
                <a:gd name="connsiteX348" fmla="*/ 2380958 w 3838972"/>
                <a:gd name="connsiteY348" fmla="*/ 1061324 h 1182080"/>
                <a:gd name="connsiteX349" fmla="*/ 2426280 w 3838972"/>
                <a:gd name="connsiteY349" fmla="*/ 1075664 h 1182080"/>
                <a:gd name="connsiteX350" fmla="*/ 2446752 w 3838972"/>
                <a:gd name="connsiteY350" fmla="*/ 1069744 h 1182080"/>
                <a:gd name="connsiteX351" fmla="*/ 2461642 w 3838972"/>
                <a:gd name="connsiteY351" fmla="*/ 1053968 h 1182080"/>
                <a:gd name="connsiteX352" fmla="*/ 2467006 w 3838972"/>
                <a:gd name="connsiteY352" fmla="*/ 1033108 h 1182080"/>
                <a:gd name="connsiteX353" fmla="*/ 2460656 w 3838972"/>
                <a:gd name="connsiteY353" fmla="*/ 1013766 h 1182080"/>
                <a:gd name="connsiteX354" fmla="*/ 2444454 w 3838972"/>
                <a:gd name="connsiteY354" fmla="*/ 1000944 h 1182080"/>
                <a:gd name="connsiteX355" fmla="*/ 2419494 w 3838972"/>
                <a:gd name="connsiteY355" fmla="*/ 990840 h 1182080"/>
                <a:gd name="connsiteX356" fmla="*/ 2400554 w 3838972"/>
                <a:gd name="connsiteY356" fmla="*/ 984124 h 1182080"/>
                <a:gd name="connsiteX357" fmla="*/ 2380958 w 3838972"/>
                <a:gd name="connsiteY357" fmla="*/ 972346 h 1182080"/>
                <a:gd name="connsiteX358" fmla="*/ 2368478 w 3838972"/>
                <a:gd name="connsiteY358" fmla="*/ 957136 h 1182080"/>
                <a:gd name="connsiteX359" fmla="*/ 2363552 w 3838972"/>
                <a:gd name="connsiteY359" fmla="*/ 934458 h 1182080"/>
                <a:gd name="connsiteX360" fmla="*/ 2372966 w 3838972"/>
                <a:gd name="connsiteY360" fmla="*/ 904672 h 1182080"/>
                <a:gd name="connsiteX361" fmla="*/ 2397598 w 3838972"/>
                <a:gd name="connsiteY361" fmla="*/ 884152 h 1182080"/>
                <a:gd name="connsiteX362" fmla="*/ 2428690 w 3838972"/>
                <a:gd name="connsiteY362" fmla="*/ 876910 h 1182080"/>
                <a:gd name="connsiteX363" fmla="*/ 1723233 w 3838972"/>
                <a:gd name="connsiteY363" fmla="*/ 876910 h 1182080"/>
                <a:gd name="connsiteX364" fmla="*/ 1732648 w 3838972"/>
                <a:gd name="connsiteY364" fmla="*/ 880608 h 1182080"/>
                <a:gd name="connsiteX365" fmla="*/ 1736589 w 3838972"/>
                <a:gd name="connsiteY365" fmla="*/ 890702 h 1182080"/>
                <a:gd name="connsiteX366" fmla="*/ 1736589 w 3838972"/>
                <a:gd name="connsiteY366" fmla="*/ 1021732 h 1182080"/>
                <a:gd name="connsiteX367" fmla="*/ 1744252 w 3838972"/>
                <a:gd name="connsiteY367" fmla="*/ 1051044 h 1182080"/>
                <a:gd name="connsiteX368" fmla="*/ 1765491 w 3838972"/>
                <a:gd name="connsiteY368" fmla="*/ 1069434 h 1182080"/>
                <a:gd name="connsiteX369" fmla="*/ 1796034 w 3838972"/>
                <a:gd name="connsiteY369" fmla="*/ 1075664 h 1182080"/>
                <a:gd name="connsiteX370" fmla="*/ 1825811 w 3838972"/>
                <a:gd name="connsiteY370" fmla="*/ 1068298 h 1182080"/>
                <a:gd name="connsiteX371" fmla="*/ 1845298 w 3838972"/>
                <a:gd name="connsiteY371" fmla="*/ 1049370 h 1182080"/>
                <a:gd name="connsiteX372" fmla="*/ 1852085 w 3838972"/>
                <a:gd name="connsiteY372" fmla="*/ 1021732 h 1182080"/>
                <a:gd name="connsiteX373" fmla="*/ 1852085 w 3838972"/>
                <a:gd name="connsiteY373" fmla="*/ 890702 h 1182080"/>
                <a:gd name="connsiteX374" fmla="*/ 1855698 w 3838972"/>
                <a:gd name="connsiteY374" fmla="*/ 880640 h 1182080"/>
                <a:gd name="connsiteX375" fmla="*/ 1864565 w 3838972"/>
                <a:gd name="connsiteY375" fmla="*/ 876910 h 1182080"/>
                <a:gd name="connsiteX376" fmla="*/ 1874309 w 3838972"/>
                <a:gd name="connsiteY376" fmla="*/ 880608 h 1182080"/>
                <a:gd name="connsiteX377" fmla="*/ 1878359 w 3838972"/>
                <a:gd name="connsiteY377" fmla="*/ 890702 h 1182080"/>
                <a:gd name="connsiteX378" fmla="*/ 1878359 w 3838972"/>
                <a:gd name="connsiteY378" fmla="*/ 1012898 h 1182080"/>
                <a:gd name="connsiteX379" fmla="*/ 1869273 w 3838972"/>
                <a:gd name="connsiteY379" fmla="*/ 1058554 h 1182080"/>
                <a:gd name="connsiteX380" fmla="*/ 1841685 w 3838972"/>
                <a:gd name="connsiteY380" fmla="*/ 1088414 h 1182080"/>
                <a:gd name="connsiteX381" fmla="*/ 1795377 w 3838972"/>
                <a:gd name="connsiteY381" fmla="*/ 1098922 h 1182080"/>
                <a:gd name="connsiteX382" fmla="*/ 1757608 w 3838972"/>
                <a:gd name="connsiteY382" fmla="*/ 1092856 h 1182080"/>
                <a:gd name="connsiteX383" fmla="*/ 1730896 w 3838972"/>
                <a:gd name="connsiteY383" fmla="*/ 1075468 h 1182080"/>
                <a:gd name="connsiteX384" fmla="*/ 1715132 w 3838972"/>
                <a:gd name="connsiteY384" fmla="*/ 1048482 h 1182080"/>
                <a:gd name="connsiteX385" fmla="*/ 1710096 w 3838972"/>
                <a:gd name="connsiteY385" fmla="*/ 1013498 h 1182080"/>
                <a:gd name="connsiteX386" fmla="*/ 1710096 w 3838972"/>
                <a:gd name="connsiteY386" fmla="*/ 890702 h 1182080"/>
                <a:gd name="connsiteX387" fmla="*/ 1713818 w 3838972"/>
                <a:gd name="connsiteY387" fmla="*/ 880640 h 1182080"/>
                <a:gd name="connsiteX388" fmla="*/ 1723233 w 3838972"/>
                <a:gd name="connsiteY388" fmla="*/ 876910 h 1182080"/>
                <a:gd name="connsiteX389" fmla="*/ 1606205 w 3838972"/>
                <a:gd name="connsiteY389" fmla="*/ 876910 h 1182080"/>
                <a:gd name="connsiteX390" fmla="*/ 1646491 w 3838972"/>
                <a:gd name="connsiteY390" fmla="*/ 885806 h 1182080"/>
                <a:gd name="connsiteX391" fmla="*/ 1676378 w 3838972"/>
                <a:gd name="connsiteY391" fmla="*/ 910074 h 1182080"/>
                <a:gd name="connsiteX392" fmla="*/ 1694879 w 3838972"/>
                <a:gd name="connsiteY392" fmla="*/ 945586 h 1182080"/>
                <a:gd name="connsiteX393" fmla="*/ 1701667 w 3838972"/>
                <a:gd name="connsiteY393" fmla="*/ 988370 h 1182080"/>
                <a:gd name="connsiteX394" fmla="*/ 1690172 w 3838972"/>
                <a:gd name="connsiteY394" fmla="*/ 1043502 h 1182080"/>
                <a:gd name="connsiteX395" fmla="*/ 1657001 w 3838972"/>
                <a:gd name="connsiteY395" fmla="*/ 1083920 h 1182080"/>
                <a:gd name="connsiteX396" fmla="*/ 1606205 w 3838972"/>
                <a:gd name="connsiteY396" fmla="*/ 1098922 h 1182080"/>
                <a:gd name="connsiteX397" fmla="*/ 1557488 w 3838972"/>
                <a:gd name="connsiteY397" fmla="*/ 1085036 h 1182080"/>
                <a:gd name="connsiteX398" fmla="*/ 1522894 w 3838972"/>
                <a:gd name="connsiteY398" fmla="*/ 1045908 h 1182080"/>
                <a:gd name="connsiteX399" fmla="*/ 1517202 w 3838972"/>
                <a:gd name="connsiteY399" fmla="*/ 1032312 h 1182080"/>
                <a:gd name="connsiteX400" fmla="*/ 1510305 w 3838972"/>
                <a:gd name="connsiteY400" fmla="*/ 988370 h 1182080"/>
                <a:gd name="connsiteX401" fmla="*/ 1517202 w 3838972"/>
                <a:gd name="connsiteY401" fmla="*/ 944790 h 1182080"/>
                <a:gd name="connsiteX402" fmla="*/ 1521690 w 3838972"/>
                <a:gd name="connsiteY402" fmla="*/ 933364 h 1182080"/>
                <a:gd name="connsiteX403" fmla="*/ 1554861 w 3838972"/>
                <a:gd name="connsiteY403" fmla="*/ 892324 h 1182080"/>
                <a:gd name="connsiteX404" fmla="*/ 1606205 w 3838972"/>
                <a:gd name="connsiteY404" fmla="*/ 876910 h 1182080"/>
                <a:gd name="connsiteX405" fmla="*/ 1383533 w 3838972"/>
                <a:gd name="connsiteY405" fmla="*/ 876910 h 1182080"/>
                <a:gd name="connsiteX406" fmla="*/ 1396779 w 3838972"/>
                <a:gd name="connsiteY406" fmla="*/ 884266 h 1182080"/>
                <a:gd name="connsiteX407" fmla="*/ 1448232 w 3838972"/>
                <a:gd name="connsiteY407" fmla="*/ 967788 h 1182080"/>
                <a:gd name="connsiteX408" fmla="*/ 1499576 w 3838972"/>
                <a:gd name="connsiteY408" fmla="*/ 884814 h 1182080"/>
                <a:gd name="connsiteX409" fmla="*/ 1512166 w 3838972"/>
                <a:gd name="connsiteY409" fmla="*/ 876910 h 1182080"/>
                <a:gd name="connsiteX410" fmla="*/ 1517202 w 3838972"/>
                <a:gd name="connsiteY410" fmla="*/ 877860 h 1182080"/>
                <a:gd name="connsiteX411" fmla="*/ 1520705 w 3838972"/>
                <a:gd name="connsiteY411" fmla="*/ 879968 h 1182080"/>
                <a:gd name="connsiteX412" fmla="*/ 1524208 w 3838972"/>
                <a:gd name="connsiteY412" fmla="*/ 888274 h 1182080"/>
                <a:gd name="connsiteX413" fmla="*/ 1521690 w 3838972"/>
                <a:gd name="connsiteY413" fmla="*/ 896798 h 1182080"/>
                <a:gd name="connsiteX414" fmla="*/ 1517202 w 3838972"/>
                <a:gd name="connsiteY414" fmla="*/ 903980 h 1182080"/>
                <a:gd name="connsiteX415" fmla="*/ 1461917 w 3838972"/>
                <a:gd name="connsiteY415" fmla="*/ 994156 h 1182080"/>
                <a:gd name="connsiteX416" fmla="*/ 1461917 w 3838972"/>
                <a:gd name="connsiteY416" fmla="*/ 1084498 h 1182080"/>
                <a:gd name="connsiteX417" fmla="*/ 1457757 w 3838972"/>
                <a:gd name="connsiteY417" fmla="*/ 1095460 h 1182080"/>
                <a:gd name="connsiteX418" fmla="*/ 1448232 w 3838972"/>
                <a:gd name="connsiteY418" fmla="*/ 1099468 h 1182080"/>
                <a:gd name="connsiteX419" fmla="*/ 1438927 w 3838972"/>
                <a:gd name="connsiteY419" fmla="*/ 1095346 h 1182080"/>
                <a:gd name="connsiteX420" fmla="*/ 1434986 w 3838972"/>
                <a:gd name="connsiteY420" fmla="*/ 1084498 h 1182080"/>
                <a:gd name="connsiteX421" fmla="*/ 1434986 w 3838972"/>
                <a:gd name="connsiteY421" fmla="*/ 994156 h 1182080"/>
                <a:gd name="connsiteX422" fmla="*/ 1375322 w 3838972"/>
                <a:gd name="connsiteY422" fmla="*/ 897366 h 1182080"/>
                <a:gd name="connsiteX423" fmla="*/ 1371600 w 3838972"/>
                <a:gd name="connsiteY423" fmla="*/ 887582 h 1182080"/>
                <a:gd name="connsiteX424" fmla="*/ 1375322 w 3838972"/>
                <a:gd name="connsiteY424" fmla="*/ 879968 h 1182080"/>
                <a:gd name="connsiteX425" fmla="*/ 1383533 w 3838972"/>
                <a:gd name="connsiteY425" fmla="*/ 876910 h 1182080"/>
                <a:gd name="connsiteX426" fmla="*/ 3382324 w 3838972"/>
                <a:gd name="connsiteY426" fmla="*/ 876300 h 1182080"/>
                <a:gd name="connsiteX427" fmla="*/ 3397542 w 3838972"/>
                <a:gd name="connsiteY427" fmla="*/ 885486 h 1182080"/>
                <a:gd name="connsiteX428" fmla="*/ 3512052 w 3838972"/>
                <a:gd name="connsiteY428" fmla="*/ 1049886 h 1182080"/>
                <a:gd name="connsiteX429" fmla="*/ 3512380 w 3838972"/>
                <a:gd name="connsiteY429" fmla="*/ 1049886 h 1182080"/>
                <a:gd name="connsiteX430" fmla="*/ 3512380 w 3838972"/>
                <a:gd name="connsiteY430" fmla="*/ 891260 h 1182080"/>
                <a:gd name="connsiteX431" fmla="*/ 3516322 w 3838972"/>
                <a:gd name="connsiteY431" fmla="*/ 880742 h 1182080"/>
                <a:gd name="connsiteX432" fmla="*/ 3525628 w 3838972"/>
                <a:gd name="connsiteY432" fmla="*/ 876910 h 1182080"/>
                <a:gd name="connsiteX433" fmla="*/ 3535370 w 3838972"/>
                <a:gd name="connsiteY433" fmla="*/ 880702 h 1182080"/>
                <a:gd name="connsiteX434" fmla="*/ 3539312 w 3838972"/>
                <a:gd name="connsiteY434" fmla="*/ 891260 h 1182080"/>
                <a:gd name="connsiteX435" fmla="*/ 3539312 w 3838972"/>
                <a:gd name="connsiteY435" fmla="*/ 1085676 h 1182080"/>
                <a:gd name="connsiteX436" fmla="*/ 3536028 w 3838972"/>
                <a:gd name="connsiteY436" fmla="*/ 1095864 h 1182080"/>
                <a:gd name="connsiteX437" fmla="*/ 3527380 w 3838972"/>
                <a:gd name="connsiteY437" fmla="*/ 1099468 h 1182080"/>
                <a:gd name="connsiteX438" fmla="*/ 3512380 w 3838972"/>
                <a:gd name="connsiteY438" fmla="*/ 1090934 h 1182080"/>
                <a:gd name="connsiteX439" fmla="*/ 3398198 w 3838972"/>
                <a:gd name="connsiteY439" fmla="*/ 926544 h 1182080"/>
                <a:gd name="connsiteX440" fmla="*/ 3397542 w 3838972"/>
                <a:gd name="connsiteY440" fmla="*/ 925820 h 1182080"/>
                <a:gd name="connsiteX441" fmla="*/ 3397542 w 3838972"/>
                <a:gd name="connsiteY441" fmla="*/ 1085706 h 1182080"/>
                <a:gd name="connsiteX442" fmla="*/ 3393600 w 3838972"/>
                <a:gd name="connsiteY442" fmla="*/ 1095522 h 1182080"/>
                <a:gd name="connsiteX443" fmla="*/ 3384186 w 3838972"/>
                <a:gd name="connsiteY443" fmla="*/ 1098922 h 1182080"/>
                <a:gd name="connsiteX444" fmla="*/ 3374880 w 3838972"/>
                <a:gd name="connsiteY444" fmla="*/ 1095346 h 1182080"/>
                <a:gd name="connsiteX445" fmla="*/ 3371048 w 3838972"/>
                <a:gd name="connsiteY445" fmla="*/ 1085108 h 1182080"/>
                <a:gd name="connsiteX446" fmla="*/ 3371048 w 3838972"/>
                <a:gd name="connsiteY446" fmla="*/ 890652 h 1182080"/>
                <a:gd name="connsiteX447" fmla="*/ 3374004 w 3838972"/>
                <a:gd name="connsiteY447" fmla="*/ 880122 h 1182080"/>
                <a:gd name="connsiteX448" fmla="*/ 3382324 w 3838972"/>
                <a:gd name="connsiteY448" fmla="*/ 876300 h 1182080"/>
                <a:gd name="connsiteX449" fmla="*/ 604417 w 3838972"/>
                <a:gd name="connsiteY449" fmla="*/ 874466 h 1182080"/>
                <a:gd name="connsiteX450" fmla="*/ 614794 w 3838972"/>
                <a:gd name="connsiteY450" fmla="*/ 874466 h 1182080"/>
                <a:gd name="connsiteX451" fmla="*/ 625229 w 3838972"/>
                <a:gd name="connsiteY451" fmla="*/ 874466 h 1182080"/>
                <a:gd name="connsiteX452" fmla="*/ 625229 w 3838972"/>
                <a:gd name="connsiteY452" fmla="*/ 926510 h 1182080"/>
                <a:gd name="connsiteX453" fmla="*/ 614794 w 3838972"/>
                <a:gd name="connsiteY453" fmla="*/ 926510 h 1182080"/>
                <a:gd name="connsiteX454" fmla="*/ 604417 w 3838972"/>
                <a:gd name="connsiteY454" fmla="*/ 926510 h 1182080"/>
                <a:gd name="connsiteX455" fmla="*/ 574496 w 3838972"/>
                <a:gd name="connsiteY455" fmla="*/ 874466 h 1182080"/>
                <a:gd name="connsiteX456" fmla="*/ 584931 w 3838972"/>
                <a:gd name="connsiteY456" fmla="*/ 874466 h 1182080"/>
                <a:gd name="connsiteX457" fmla="*/ 595366 w 3838972"/>
                <a:gd name="connsiteY457" fmla="*/ 874466 h 1182080"/>
                <a:gd name="connsiteX458" fmla="*/ 595366 w 3838972"/>
                <a:gd name="connsiteY458" fmla="*/ 926510 h 1182080"/>
                <a:gd name="connsiteX459" fmla="*/ 584931 w 3838972"/>
                <a:gd name="connsiteY459" fmla="*/ 926510 h 1182080"/>
                <a:gd name="connsiteX460" fmla="*/ 574496 w 3838972"/>
                <a:gd name="connsiteY460" fmla="*/ 926510 h 1182080"/>
                <a:gd name="connsiteX461" fmla="*/ 389608 w 3838972"/>
                <a:gd name="connsiteY461" fmla="*/ 864560 h 1182080"/>
                <a:gd name="connsiteX462" fmla="*/ 399985 w 3838972"/>
                <a:gd name="connsiteY462" fmla="*/ 864560 h 1182080"/>
                <a:gd name="connsiteX463" fmla="*/ 410478 w 3838972"/>
                <a:gd name="connsiteY463" fmla="*/ 864560 h 1182080"/>
                <a:gd name="connsiteX464" fmla="*/ 410478 w 3838972"/>
                <a:gd name="connsiteY464" fmla="*/ 916440 h 1182080"/>
                <a:gd name="connsiteX465" fmla="*/ 399985 w 3838972"/>
                <a:gd name="connsiteY465" fmla="*/ 916440 h 1182080"/>
                <a:gd name="connsiteX466" fmla="*/ 389608 w 3838972"/>
                <a:gd name="connsiteY466" fmla="*/ 916440 h 1182080"/>
                <a:gd name="connsiteX467" fmla="*/ 885122 w 3838972"/>
                <a:gd name="connsiteY467" fmla="*/ 808684 h 1182080"/>
                <a:gd name="connsiteX468" fmla="*/ 895441 w 3838972"/>
                <a:gd name="connsiteY468" fmla="*/ 808684 h 1182080"/>
                <a:gd name="connsiteX469" fmla="*/ 905761 w 3838972"/>
                <a:gd name="connsiteY469" fmla="*/ 808684 h 1182080"/>
                <a:gd name="connsiteX470" fmla="*/ 905761 w 3838972"/>
                <a:gd name="connsiteY470" fmla="*/ 860566 h 1182080"/>
                <a:gd name="connsiteX471" fmla="*/ 895441 w 3838972"/>
                <a:gd name="connsiteY471" fmla="*/ 860566 h 1182080"/>
                <a:gd name="connsiteX472" fmla="*/ 885122 w 3838972"/>
                <a:gd name="connsiteY472" fmla="*/ 860566 h 1182080"/>
                <a:gd name="connsiteX473" fmla="*/ 389608 w 3838972"/>
                <a:gd name="connsiteY473" fmla="*/ 801296 h 1182080"/>
                <a:gd name="connsiteX474" fmla="*/ 399985 w 3838972"/>
                <a:gd name="connsiteY474" fmla="*/ 801296 h 1182080"/>
                <a:gd name="connsiteX475" fmla="*/ 410478 w 3838972"/>
                <a:gd name="connsiteY475" fmla="*/ 801296 h 1182080"/>
                <a:gd name="connsiteX476" fmla="*/ 410478 w 3838972"/>
                <a:gd name="connsiteY476" fmla="*/ 853342 h 1182080"/>
                <a:gd name="connsiteX477" fmla="*/ 399985 w 3838972"/>
                <a:gd name="connsiteY477" fmla="*/ 853342 h 1182080"/>
                <a:gd name="connsiteX478" fmla="*/ 389608 w 3838972"/>
                <a:gd name="connsiteY478" fmla="*/ 853342 h 1182080"/>
                <a:gd name="connsiteX479" fmla="*/ 359745 w 3838972"/>
                <a:gd name="connsiteY479" fmla="*/ 801296 h 1182080"/>
                <a:gd name="connsiteX480" fmla="*/ 370180 w 3838972"/>
                <a:gd name="connsiteY480" fmla="*/ 801296 h 1182080"/>
                <a:gd name="connsiteX481" fmla="*/ 380614 w 3838972"/>
                <a:gd name="connsiteY481" fmla="*/ 801296 h 1182080"/>
                <a:gd name="connsiteX482" fmla="*/ 380614 w 3838972"/>
                <a:gd name="connsiteY482" fmla="*/ 853342 h 1182080"/>
                <a:gd name="connsiteX483" fmla="*/ 370180 w 3838972"/>
                <a:gd name="connsiteY483" fmla="*/ 853342 h 1182080"/>
                <a:gd name="connsiteX484" fmla="*/ 359745 w 3838972"/>
                <a:gd name="connsiteY484" fmla="*/ 853342 h 1182080"/>
                <a:gd name="connsiteX485" fmla="*/ 697985 w 3838972"/>
                <a:gd name="connsiteY485" fmla="*/ 755054 h 1182080"/>
                <a:gd name="connsiteX486" fmla="*/ 708363 w 3838972"/>
                <a:gd name="connsiteY486" fmla="*/ 755054 h 1182080"/>
                <a:gd name="connsiteX487" fmla="*/ 718798 w 3838972"/>
                <a:gd name="connsiteY487" fmla="*/ 755054 h 1182080"/>
                <a:gd name="connsiteX488" fmla="*/ 718798 w 3838972"/>
                <a:gd name="connsiteY488" fmla="*/ 806934 h 1182080"/>
                <a:gd name="connsiteX489" fmla="*/ 708363 w 3838972"/>
                <a:gd name="connsiteY489" fmla="*/ 806934 h 1182080"/>
                <a:gd name="connsiteX490" fmla="*/ 697985 w 3838972"/>
                <a:gd name="connsiteY490" fmla="*/ 806934 h 1182080"/>
                <a:gd name="connsiteX491" fmla="*/ 885122 w 3838972"/>
                <a:gd name="connsiteY491" fmla="*/ 745368 h 1182080"/>
                <a:gd name="connsiteX492" fmla="*/ 895441 w 3838972"/>
                <a:gd name="connsiteY492" fmla="*/ 745368 h 1182080"/>
                <a:gd name="connsiteX493" fmla="*/ 905761 w 3838972"/>
                <a:gd name="connsiteY493" fmla="*/ 745368 h 1182080"/>
                <a:gd name="connsiteX494" fmla="*/ 905761 w 3838972"/>
                <a:gd name="connsiteY494" fmla="*/ 797466 h 1182080"/>
                <a:gd name="connsiteX495" fmla="*/ 895441 w 3838972"/>
                <a:gd name="connsiteY495" fmla="*/ 797466 h 1182080"/>
                <a:gd name="connsiteX496" fmla="*/ 885122 w 3838972"/>
                <a:gd name="connsiteY496" fmla="*/ 797466 h 1182080"/>
                <a:gd name="connsiteX497" fmla="*/ 855547 w 3838972"/>
                <a:gd name="connsiteY497" fmla="*/ 745368 h 1182080"/>
                <a:gd name="connsiteX498" fmla="*/ 865924 w 3838972"/>
                <a:gd name="connsiteY498" fmla="*/ 745368 h 1182080"/>
                <a:gd name="connsiteX499" fmla="*/ 876359 w 3838972"/>
                <a:gd name="connsiteY499" fmla="*/ 745368 h 1182080"/>
                <a:gd name="connsiteX500" fmla="*/ 876359 w 3838972"/>
                <a:gd name="connsiteY500" fmla="*/ 797466 h 1182080"/>
                <a:gd name="connsiteX501" fmla="*/ 865924 w 3838972"/>
                <a:gd name="connsiteY501" fmla="*/ 797466 h 1182080"/>
                <a:gd name="connsiteX502" fmla="*/ 855547 w 3838972"/>
                <a:gd name="connsiteY502" fmla="*/ 797466 h 1182080"/>
                <a:gd name="connsiteX503" fmla="*/ 312125 w 3838972"/>
                <a:gd name="connsiteY503" fmla="*/ 708154 h 1182080"/>
                <a:gd name="connsiteX504" fmla="*/ 322502 w 3838972"/>
                <a:gd name="connsiteY504" fmla="*/ 708154 h 1182080"/>
                <a:gd name="connsiteX505" fmla="*/ 332879 w 3838972"/>
                <a:gd name="connsiteY505" fmla="*/ 708154 h 1182080"/>
                <a:gd name="connsiteX506" fmla="*/ 332879 w 3838972"/>
                <a:gd name="connsiteY506" fmla="*/ 760198 h 1182080"/>
                <a:gd name="connsiteX507" fmla="*/ 322502 w 3838972"/>
                <a:gd name="connsiteY507" fmla="*/ 760198 h 1182080"/>
                <a:gd name="connsiteX508" fmla="*/ 312125 w 3838972"/>
                <a:gd name="connsiteY508" fmla="*/ 760198 h 1182080"/>
                <a:gd name="connsiteX509" fmla="*/ 697985 w 3838972"/>
                <a:gd name="connsiteY509" fmla="*/ 683910 h 1182080"/>
                <a:gd name="connsiteX510" fmla="*/ 708363 w 3838972"/>
                <a:gd name="connsiteY510" fmla="*/ 683910 h 1182080"/>
                <a:gd name="connsiteX511" fmla="*/ 718798 w 3838972"/>
                <a:gd name="connsiteY511" fmla="*/ 683910 h 1182080"/>
                <a:gd name="connsiteX512" fmla="*/ 718798 w 3838972"/>
                <a:gd name="connsiteY512" fmla="*/ 735954 h 1182080"/>
                <a:gd name="connsiteX513" fmla="*/ 708363 w 3838972"/>
                <a:gd name="connsiteY513" fmla="*/ 735954 h 1182080"/>
                <a:gd name="connsiteX514" fmla="*/ 697985 w 3838972"/>
                <a:gd name="connsiteY514" fmla="*/ 735954 h 1182080"/>
                <a:gd name="connsiteX515" fmla="*/ 658494 w 3838972"/>
                <a:gd name="connsiteY515" fmla="*/ 683910 h 1182080"/>
                <a:gd name="connsiteX516" fmla="*/ 668929 w 3838972"/>
                <a:gd name="connsiteY516" fmla="*/ 683910 h 1182080"/>
                <a:gd name="connsiteX517" fmla="*/ 679364 w 3838972"/>
                <a:gd name="connsiteY517" fmla="*/ 683910 h 1182080"/>
                <a:gd name="connsiteX518" fmla="*/ 679364 w 3838972"/>
                <a:gd name="connsiteY518" fmla="*/ 735954 h 1182080"/>
                <a:gd name="connsiteX519" fmla="*/ 668929 w 3838972"/>
                <a:gd name="connsiteY519" fmla="*/ 735954 h 1182080"/>
                <a:gd name="connsiteX520" fmla="*/ 658494 w 3838972"/>
                <a:gd name="connsiteY520" fmla="*/ 735954 h 1182080"/>
                <a:gd name="connsiteX521" fmla="*/ 963874 w 3838972"/>
                <a:gd name="connsiteY521" fmla="*/ 655836 h 1182080"/>
                <a:gd name="connsiteX522" fmla="*/ 974193 w 3838972"/>
                <a:gd name="connsiteY522" fmla="*/ 655836 h 1182080"/>
                <a:gd name="connsiteX523" fmla="*/ 984570 w 3838972"/>
                <a:gd name="connsiteY523" fmla="*/ 655836 h 1182080"/>
                <a:gd name="connsiteX524" fmla="*/ 984570 w 3838972"/>
                <a:gd name="connsiteY524" fmla="*/ 707716 h 1182080"/>
                <a:gd name="connsiteX525" fmla="*/ 974193 w 3838972"/>
                <a:gd name="connsiteY525" fmla="*/ 707716 h 1182080"/>
                <a:gd name="connsiteX526" fmla="*/ 963874 w 3838972"/>
                <a:gd name="connsiteY526" fmla="*/ 707716 h 1182080"/>
                <a:gd name="connsiteX527" fmla="*/ 927957 w 3838972"/>
                <a:gd name="connsiteY527" fmla="*/ 655836 h 1182080"/>
                <a:gd name="connsiteX528" fmla="*/ 938334 w 3838972"/>
                <a:gd name="connsiteY528" fmla="*/ 655836 h 1182080"/>
                <a:gd name="connsiteX529" fmla="*/ 948654 w 3838972"/>
                <a:gd name="connsiteY529" fmla="*/ 655836 h 1182080"/>
                <a:gd name="connsiteX530" fmla="*/ 948654 w 3838972"/>
                <a:gd name="connsiteY530" fmla="*/ 707716 h 1182080"/>
                <a:gd name="connsiteX531" fmla="*/ 938334 w 3838972"/>
                <a:gd name="connsiteY531" fmla="*/ 707716 h 1182080"/>
                <a:gd name="connsiteX532" fmla="*/ 927957 w 3838972"/>
                <a:gd name="connsiteY532" fmla="*/ 707716 h 1182080"/>
                <a:gd name="connsiteX533" fmla="*/ 312125 w 3838972"/>
                <a:gd name="connsiteY533" fmla="*/ 644890 h 1182080"/>
                <a:gd name="connsiteX534" fmla="*/ 322502 w 3838972"/>
                <a:gd name="connsiteY534" fmla="*/ 644890 h 1182080"/>
                <a:gd name="connsiteX535" fmla="*/ 332879 w 3838972"/>
                <a:gd name="connsiteY535" fmla="*/ 644890 h 1182080"/>
                <a:gd name="connsiteX536" fmla="*/ 332879 w 3838972"/>
                <a:gd name="connsiteY536" fmla="*/ 696934 h 1182080"/>
                <a:gd name="connsiteX537" fmla="*/ 322502 w 3838972"/>
                <a:gd name="connsiteY537" fmla="*/ 696934 h 1182080"/>
                <a:gd name="connsiteX538" fmla="*/ 312125 w 3838972"/>
                <a:gd name="connsiteY538" fmla="*/ 696934 h 1182080"/>
                <a:gd name="connsiteX539" fmla="*/ 282607 w 3838972"/>
                <a:gd name="connsiteY539" fmla="*/ 644890 h 1182080"/>
                <a:gd name="connsiteX540" fmla="*/ 293042 w 3838972"/>
                <a:gd name="connsiteY540" fmla="*/ 644890 h 1182080"/>
                <a:gd name="connsiteX541" fmla="*/ 303419 w 3838972"/>
                <a:gd name="connsiteY541" fmla="*/ 644890 h 1182080"/>
                <a:gd name="connsiteX542" fmla="*/ 303419 w 3838972"/>
                <a:gd name="connsiteY542" fmla="*/ 696934 h 1182080"/>
                <a:gd name="connsiteX543" fmla="*/ 293042 w 3838972"/>
                <a:gd name="connsiteY543" fmla="*/ 696934 h 1182080"/>
                <a:gd name="connsiteX544" fmla="*/ 282607 w 3838972"/>
                <a:gd name="connsiteY544" fmla="*/ 696934 h 1182080"/>
                <a:gd name="connsiteX545" fmla="*/ 827413 w 3838972"/>
                <a:gd name="connsiteY545" fmla="*/ 565210 h 1182080"/>
                <a:gd name="connsiteX546" fmla="*/ 837905 w 3838972"/>
                <a:gd name="connsiteY546" fmla="*/ 565210 h 1182080"/>
                <a:gd name="connsiteX547" fmla="*/ 848283 w 3838972"/>
                <a:gd name="connsiteY547" fmla="*/ 565210 h 1182080"/>
                <a:gd name="connsiteX548" fmla="*/ 848283 w 3838972"/>
                <a:gd name="connsiteY548" fmla="*/ 617254 h 1182080"/>
                <a:gd name="connsiteX549" fmla="*/ 837905 w 3838972"/>
                <a:gd name="connsiteY549" fmla="*/ 617254 h 1182080"/>
                <a:gd name="connsiteX550" fmla="*/ 827413 w 3838972"/>
                <a:gd name="connsiteY550" fmla="*/ 617254 h 1182080"/>
                <a:gd name="connsiteX551" fmla="*/ 3224122 w 3838972"/>
                <a:gd name="connsiteY551" fmla="*/ 554294 h 1182080"/>
                <a:gd name="connsiteX552" fmla="*/ 3205234 w 3838972"/>
                <a:gd name="connsiteY552" fmla="*/ 713284 h 1182080"/>
                <a:gd name="connsiteX553" fmla="*/ 3239092 w 3838972"/>
                <a:gd name="connsiteY553" fmla="*/ 713284 h 1182080"/>
                <a:gd name="connsiteX554" fmla="*/ 3224122 w 3838972"/>
                <a:gd name="connsiteY554" fmla="*/ 554294 h 1182080"/>
                <a:gd name="connsiteX555" fmla="*/ 2994030 w 3838972"/>
                <a:gd name="connsiteY555" fmla="*/ 534666 h 1182080"/>
                <a:gd name="connsiteX556" fmla="*/ 2994030 w 3838972"/>
                <a:gd name="connsiteY556" fmla="*/ 630976 h 1182080"/>
                <a:gd name="connsiteX557" fmla="*/ 3001284 w 3838972"/>
                <a:gd name="connsiteY557" fmla="*/ 631222 h 1182080"/>
                <a:gd name="connsiteX558" fmla="*/ 3020104 w 3838972"/>
                <a:gd name="connsiteY558" fmla="*/ 624544 h 1182080"/>
                <a:gd name="connsiteX559" fmla="*/ 3025356 w 3838972"/>
                <a:gd name="connsiteY559" fmla="*/ 596858 h 1182080"/>
                <a:gd name="connsiteX560" fmla="*/ 3025356 w 3838972"/>
                <a:gd name="connsiteY560" fmla="*/ 565754 h 1182080"/>
                <a:gd name="connsiteX561" fmla="*/ 3019290 w 3838972"/>
                <a:gd name="connsiteY561" fmla="*/ 540502 h 1182080"/>
                <a:gd name="connsiteX562" fmla="*/ 2994030 w 3838972"/>
                <a:gd name="connsiteY562" fmla="*/ 534666 h 1182080"/>
                <a:gd name="connsiteX563" fmla="*/ 718798 w 3838972"/>
                <a:gd name="connsiteY563" fmla="*/ 521922 h 1182080"/>
                <a:gd name="connsiteX564" fmla="*/ 729175 w 3838972"/>
                <a:gd name="connsiteY564" fmla="*/ 521922 h 1182080"/>
                <a:gd name="connsiteX565" fmla="*/ 739494 w 3838972"/>
                <a:gd name="connsiteY565" fmla="*/ 521922 h 1182080"/>
                <a:gd name="connsiteX566" fmla="*/ 739494 w 3838972"/>
                <a:gd name="connsiteY566" fmla="*/ 573966 h 1182080"/>
                <a:gd name="connsiteX567" fmla="*/ 729175 w 3838972"/>
                <a:gd name="connsiteY567" fmla="*/ 573966 h 1182080"/>
                <a:gd name="connsiteX568" fmla="*/ 718798 w 3838972"/>
                <a:gd name="connsiteY568" fmla="*/ 573966 h 1182080"/>
                <a:gd name="connsiteX569" fmla="*/ 2400322 w 3838972"/>
                <a:gd name="connsiteY569" fmla="*/ 521256 h 1182080"/>
                <a:gd name="connsiteX570" fmla="*/ 2388516 w 3838972"/>
                <a:gd name="connsiteY570" fmla="*/ 527208 h 1182080"/>
                <a:gd name="connsiteX571" fmla="*/ 2384426 w 3838972"/>
                <a:gd name="connsiteY571" fmla="*/ 562414 h 1182080"/>
                <a:gd name="connsiteX572" fmla="*/ 2384426 w 3838972"/>
                <a:gd name="connsiteY572" fmla="*/ 739170 h 1182080"/>
                <a:gd name="connsiteX573" fmla="*/ 2387124 w 3838972"/>
                <a:gd name="connsiteY573" fmla="*/ 779834 h 1182080"/>
                <a:gd name="connsiteX574" fmla="*/ 2399616 w 3838972"/>
                <a:gd name="connsiteY574" fmla="*/ 787558 h 1182080"/>
                <a:gd name="connsiteX575" fmla="*/ 2412486 w 3838972"/>
                <a:gd name="connsiteY575" fmla="*/ 778684 h 1182080"/>
                <a:gd name="connsiteX576" fmla="*/ 2415270 w 3838972"/>
                <a:gd name="connsiteY576" fmla="*/ 736340 h 1182080"/>
                <a:gd name="connsiteX577" fmla="*/ 2415270 w 3838972"/>
                <a:gd name="connsiteY577" fmla="*/ 562414 h 1182080"/>
                <a:gd name="connsiteX578" fmla="*/ 2412360 w 3838972"/>
                <a:gd name="connsiteY578" fmla="*/ 528632 h 1182080"/>
                <a:gd name="connsiteX579" fmla="*/ 2400322 w 3838972"/>
                <a:gd name="connsiteY579" fmla="*/ 521256 h 1182080"/>
                <a:gd name="connsiteX580" fmla="*/ 446856 w 3838972"/>
                <a:gd name="connsiteY580" fmla="*/ 516284 h 1182080"/>
                <a:gd name="connsiteX581" fmla="*/ 457176 w 3838972"/>
                <a:gd name="connsiteY581" fmla="*/ 516284 h 1182080"/>
                <a:gd name="connsiteX582" fmla="*/ 467495 w 3838972"/>
                <a:gd name="connsiteY582" fmla="*/ 516284 h 1182080"/>
                <a:gd name="connsiteX583" fmla="*/ 467495 w 3838972"/>
                <a:gd name="connsiteY583" fmla="*/ 568328 h 1182080"/>
                <a:gd name="connsiteX584" fmla="*/ 457176 w 3838972"/>
                <a:gd name="connsiteY584" fmla="*/ 568328 h 1182080"/>
                <a:gd name="connsiteX585" fmla="*/ 446856 w 3838972"/>
                <a:gd name="connsiteY585" fmla="*/ 568328 h 1182080"/>
                <a:gd name="connsiteX586" fmla="*/ 827413 w 3838972"/>
                <a:gd name="connsiteY586" fmla="*/ 494284 h 1182080"/>
                <a:gd name="connsiteX587" fmla="*/ 837905 w 3838972"/>
                <a:gd name="connsiteY587" fmla="*/ 494284 h 1182080"/>
                <a:gd name="connsiteX588" fmla="*/ 848283 w 3838972"/>
                <a:gd name="connsiteY588" fmla="*/ 494284 h 1182080"/>
                <a:gd name="connsiteX589" fmla="*/ 848283 w 3838972"/>
                <a:gd name="connsiteY589" fmla="*/ 545892 h 1182080"/>
                <a:gd name="connsiteX590" fmla="*/ 837905 w 3838972"/>
                <a:gd name="connsiteY590" fmla="*/ 545892 h 1182080"/>
                <a:gd name="connsiteX591" fmla="*/ 827413 w 3838972"/>
                <a:gd name="connsiteY591" fmla="*/ 545892 h 1182080"/>
                <a:gd name="connsiteX592" fmla="*/ 787979 w 3838972"/>
                <a:gd name="connsiteY592" fmla="*/ 494284 h 1182080"/>
                <a:gd name="connsiteX593" fmla="*/ 798414 w 3838972"/>
                <a:gd name="connsiteY593" fmla="*/ 494284 h 1182080"/>
                <a:gd name="connsiteX594" fmla="*/ 808849 w 3838972"/>
                <a:gd name="connsiteY594" fmla="*/ 494284 h 1182080"/>
                <a:gd name="connsiteX595" fmla="*/ 808849 w 3838972"/>
                <a:gd name="connsiteY595" fmla="*/ 545892 h 1182080"/>
                <a:gd name="connsiteX596" fmla="*/ 798414 w 3838972"/>
                <a:gd name="connsiteY596" fmla="*/ 545892 h 1182080"/>
                <a:gd name="connsiteX597" fmla="*/ 787979 w 3838972"/>
                <a:gd name="connsiteY597" fmla="*/ 545892 h 1182080"/>
                <a:gd name="connsiteX598" fmla="*/ 3606800 w 3838972"/>
                <a:gd name="connsiteY598" fmla="*/ 469900 h 1182080"/>
                <a:gd name="connsiteX599" fmla="*/ 3697240 w 3838972"/>
                <a:gd name="connsiteY599" fmla="*/ 469900 h 1182080"/>
                <a:gd name="connsiteX600" fmla="*/ 3721144 w 3838972"/>
                <a:gd name="connsiteY600" fmla="*/ 619060 h 1182080"/>
                <a:gd name="connsiteX601" fmla="*/ 3748576 w 3838972"/>
                <a:gd name="connsiteY601" fmla="*/ 469900 h 1182080"/>
                <a:gd name="connsiteX602" fmla="*/ 3838972 w 3838972"/>
                <a:gd name="connsiteY602" fmla="*/ 469900 h 1182080"/>
                <a:gd name="connsiteX603" fmla="*/ 3767214 w 3838972"/>
                <a:gd name="connsiteY603" fmla="*/ 711408 h 1182080"/>
                <a:gd name="connsiteX604" fmla="*/ 3767214 w 3838972"/>
                <a:gd name="connsiteY604" fmla="*/ 848408 h 1182080"/>
                <a:gd name="connsiteX605" fmla="*/ 3676022 w 3838972"/>
                <a:gd name="connsiteY605" fmla="*/ 848408 h 1182080"/>
                <a:gd name="connsiteX606" fmla="*/ 3676022 w 3838972"/>
                <a:gd name="connsiteY606" fmla="*/ 711408 h 1182080"/>
                <a:gd name="connsiteX607" fmla="*/ 3365500 w 3838972"/>
                <a:gd name="connsiteY607" fmla="*/ 469900 h 1182080"/>
                <a:gd name="connsiteX608" fmla="*/ 3447766 w 3838972"/>
                <a:gd name="connsiteY608" fmla="*/ 469900 h 1182080"/>
                <a:gd name="connsiteX609" fmla="*/ 3502940 w 3838972"/>
                <a:gd name="connsiteY609" fmla="*/ 640334 h 1182080"/>
                <a:gd name="connsiteX610" fmla="*/ 3502940 w 3838972"/>
                <a:gd name="connsiteY610" fmla="*/ 469900 h 1182080"/>
                <a:gd name="connsiteX611" fmla="*/ 3585256 w 3838972"/>
                <a:gd name="connsiteY611" fmla="*/ 469900 h 1182080"/>
                <a:gd name="connsiteX612" fmla="*/ 3585256 w 3838972"/>
                <a:gd name="connsiteY612" fmla="*/ 848408 h 1182080"/>
                <a:gd name="connsiteX613" fmla="*/ 3498962 w 3838972"/>
                <a:gd name="connsiteY613" fmla="*/ 848408 h 1182080"/>
                <a:gd name="connsiteX614" fmla="*/ 3447766 w 3838972"/>
                <a:gd name="connsiteY614" fmla="*/ 676344 h 1182080"/>
                <a:gd name="connsiteX615" fmla="*/ 3447766 w 3838972"/>
                <a:gd name="connsiteY615" fmla="*/ 848408 h 1182080"/>
                <a:gd name="connsiteX616" fmla="*/ 3365500 w 3838972"/>
                <a:gd name="connsiteY616" fmla="*/ 848408 h 1182080"/>
                <a:gd name="connsiteX617" fmla="*/ 3149012 w 3838972"/>
                <a:gd name="connsiteY617" fmla="*/ 469900 h 1182080"/>
                <a:gd name="connsiteX618" fmla="*/ 3291284 w 3838972"/>
                <a:gd name="connsiteY618" fmla="*/ 469900 h 1182080"/>
                <a:gd name="connsiteX619" fmla="*/ 3347554 w 3838972"/>
                <a:gd name="connsiteY619" fmla="*/ 848408 h 1182080"/>
                <a:gd name="connsiteX620" fmla="*/ 3246958 w 3838972"/>
                <a:gd name="connsiteY620" fmla="*/ 848408 h 1182080"/>
                <a:gd name="connsiteX621" fmla="*/ 3241672 w 3838972"/>
                <a:gd name="connsiteY621" fmla="*/ 780380 h 1182080"/>
                <a:gd name="connsiteX622" fmla="*/ 3206490 w 3838972"/>
                <a:gd name="connsiteY622" fmla="*/ 780380 h 1182080"/>
                <a:gd name="connsiteX623" fmla="*/ 3200570 w 3838972"/>
                <a:gd name="connsiteY623" fmla="*/ 848408 h 1182080"/>
                <a:gd name="connsiteX624" fmla="*/ 3098800 w 3838972"/>
                <a:gd name="connsiteY624" fmla="*/ 848408 h 1182080"/>
                <a:gd name="connsiteX625" fmla="*/ 2895600 w 3838972"/>
                <a:gd name="connsiteY625" fmla="*/ 469900 h 1182080"/>
                <a:gd name="connsiteX626" fmla="*/ 2994736 w 3838972"/>
                <a:gd name="connsiteY626" fmla="*/ 469900 h 1182080"/>
                <a:gd name="connsiteX627" fmla="*/ 3056566 w 3838972"/>
                <a:gd name="connsiteY627" fmla="*/ 476208 h 1182080"/>
                <a:gd name="connsiteX628" fmla="*/ 3089082 w 3838972"/>
                <a:gd name="connsiteY628" fmla="*/ 494450 h 1182080"/>
                <a:gd name="connsiteX629" fmla="*/ 3103798 w 3838972"/>
                <a:gd name="connsiteY629" fmla="*/ 523312 h 1182080"/>
                <a:gd name="connsiteX630" fmla="*/ 3107656 w 3838972"/>
                <a:gd name="connsiteY630" fmla="*/ 575794 h 1182080"/>
                <a:gd name="connsiteX631" fmla="*/ 3107656 w 3838972"/>
                <a:gd name="connsiteY631" fmla="*/ 608774 h 1182080"/>
                <a:gd name="connsiteX632" fmla="*/ 3100184 w 3838972"/>
                <a:gd name="connsiteY632" fmla="*/ 661606 h 1182080"/>
                <a:gd name="connsiteX633" fmla="*/ 3072736 w 3838972"/>
                <a:gd name="connsiteY633" fmla="*/ 687104 h 1182080"/>
                <a:gd name="connsiteX634" fmla="*/ 3020458 w 3838972"/>
                <a:gd name="connsiteY634" fmla="*/ 695988 h 1182080"/>
                <a:gd name="connsiteX635" fmla="*/ 2994030 w 3838972"/>
                <a:gd name="connsiteY635" fmla="*/ 695988 h 1182080"/>
                <a:gd name="connsiteX636" fmla="*/ 2994030 w 3838972"/>
                <a:gd name="connsiteY636" fmla="*/ 848408 h 1182080"/>
                <a:gd name="connsiteX637" fmla="*/ 2895600 w 3838972"/>
                <a:gd name="connsiteY637" fmla="*/ 848408 h 1182080"/>
                <a:gd name="connsiteX638" fmla="*/ 2895600 w 3838972"/>
                <a:gd name="connsiteY638" fmla="*/ 469900 h 1182080"/>
                <a:gd name="connsiteX639" fmla="*/ 2552700 w 3838972"/>
                <a:gd name="connsiteY639" fmla="*/ 469900 h 1182080"/>
                <a:gd name="connsiteX640" fmla="*/ 2680042 w 3838972"/>
                <a:gd name="connsiteY640" fmla="*/ 469900 h 1182080"/>
                <a:gd name="connsiteX641" fmla="*/ 2691740 w 3838972"/>
                <a:gd name="connsiteY641" fmla="*/ 550368 h 1182080"/>
                <a:gd name="connsiteX642" fmla="*/ 2705730 w 3838972"/>
                <a:gd name="connsiteY642" fmla="*/ 646642 h 1182080"/>
                <a:gd name="connsiteX643" fmla="*/ 2728324 w 3838972"/>
                <a:gd name="connsiteY643" fmla="*/ 469900 h 1182080"/>
                <a:gd name="connsiteX644" fmla="*/ 2856396 w 3838972"/>
                <a:gd name="connsiteY644" fmla="*/ 469900 h 1182080"/>
                <a:gd name="connsiteX645" fmla="*/ 2856396 w 3838972"/>
                <a:gd name="connsiteY645" fmla="*/ 848408 h 1182080"/>
                <a:gd name="connsiteX646" fmla="*/ 2770350 w 3838972"/>
                <a:gd name="connsiteY646" fmla="*/ 848408 h 1182080"/>
                <a:gd name="connsiteX647" fmla="*/ 2770238 w 3838972"/>
                <a:gd name="connsiteY647" fmla="*/ 592880 h 1182080"/>
                <a:gd name="connsiteX648" fmla="*/ 2735972 w 3838972"/>
                <a:gd name="connsiteY648" fmla="*/ 848408 h 1182080"/>
                <a:gd name="connsiteX649" fmla="*/ 2674980 w 3838972"/>
                <a:gd name="connsiteY649" fmla="*/ 848408 h 1182080"/>
                <a:gd name="connsiteX650" fmla="*/ 2638832 w 3838972"/>
                <a:gd name="connsiteY650" fmla="*/ 598716 h 1182080"/>
                <a:gd name="connsiteX651" fmla="*/ 2638734 w 3838972"/>
                <a:gd name="connsiteY651" fmla="*/ 848408 h 1182080"/>
                <a:gd name="connsiteX652" fmla="*/ 2552700 w 3838972"/>
                <a:gd name="connsiteY652" fmla="*/ 848408 h 1182080"/>
                <a:gd name="connsiteX653" fmla="*/ 1689100 w 3838972"/>
                <a:gd name="connsiteY653" fmla="*/ 469900 h 1182080"/>
                <a:gd name="connsiteX654" fmla="*/ 1779518 w 3838972"/>
                <a:gd name="connsiteY654" fmla="*/ 469900 h 1182080"/>
                <a:gd name="connsiteX655" fmla="*/ 1803434 w 3838972"/>
                <a:gd name="connsiteY655" fmla="*/ 619060 h 1182080"/>
                <a:gd name="connsiteX656" fmla="*/ 1830843 w 3838972"/>
                <a:gd name="connsiteY656" fmla="*/ 469900 h 1182080"/>
                <a:gd name="connsiteX657" fmla="*/ 1921272 w 3838972"/>
                <a:gd name="connsiteY657" fmla="*/ 469900 h 1182080"/>
                <a:gd name="connsiteX658" fmla="*/ 1849471 w 3838972"/>
                <a:gd name="connsiteY658" fmla="*/ 711408 h 1182080"/>
                <a:gd name="connsiteX659" fmla="*/ 1849471 w 3838972"/>
                <a:gd name="connsiteY659" fmla="*/ 848408 h 1182080"/>
                <a:gd name="connsiteX660" fmla="*/ 1758322 w 3838972"/>
                <a:gd name="connsiteY660" fmla="*/ 848408 h 1182080"/>
                <a:gd name="connsiteX661" fmla="*/ 1758322 w 3838972"/>
                <a:gd name="connsiteY661" fmla="*/ 711408 h 1182080"/>
                <a:gd name="connsiteX662" fmla="*/ 1371600 w 3838972"/>
                <a:gd name="connsiteY662" fmla="*/ 469900 h 1182080"/>
                <a:gd name="connsiteX663" fmla="*/ 1498956 w 3838972"/>
                <a:gd name="connsiteY663" fmla="*/ 469900 h 1182080"/>
                <a:gd name="connsiteX664" fmla="*/ 1510654 w 3838972"/>
                <a:gd name="connsiteY664" fmla="*/ 550368 h 1182080"/>
                <a:gd name="connsiteX665" fmla="*/ 1524615 w 3838972"/>
                <a:gd name="connsiteY665" fmla="*/ 646642 h 1182080"/>
                <a:gd name="connsiteX666" fmla="*/ 1547238 w 3838972"/>
                <a:gd name="connsiteY666" fmla="*/ 469900 h 1182080"/>
                <a:gd name="connsiteX667" fmla="*/ 1675297 w 3838972"/>
                <a:gd name="connsiteY667" fmla="*/ 469900 h 1182080"/>
                <a:gd name="connsiteX668" fmla="*/ 1675297 w 3838972"/>
                <a:gd name="connsiteY668" fmla="*/ 848408 h 1182080"/>
                <a:gd name="connsiteX669" fmla="*/ 1589264 w 3838972"/>
                <a:gd name="connsiteY669" fmla="*/ 848408 h 1182080"/>
                <a:gd name="connsiteX670" fmla="*/ 1589123 w 3838972"/>
                <a:gd name="connsiteY670" fmla="*/ 592880 h 1182080"/>
                <a:gd name="connsiteX671" fmla="*/ 1554901 w 3838972"/>
                <a:gd name="connsiteY671" fmla="*/ 848408 h 1182080"/>
                <a:gd name="connsiteX672" fmla="*/ 1493880 w 3838972"/>
                <a:gd name="connsiteY672" fmla="*/ 848408 h 1182080"/>
                <a:gd name="connsiteX673" fmla="*/ 1457746 w 3838972"/>
                <a:gd name="connsiteY673" fmla="*/ 598716 h 1182080"/>
                <a:gd name="connsiteX674" fmla="*/ 1457633 w 3838972"/>
                <a:gd name="connsiteY674" fmla="*/ 848408 h 1182080"/>
                <a:gd name="connsiteX675" fmla="*/ 1371600 w 3838972"/>
                <a:gd name="connsiteY675" fmla="*/ 848408 h 1182080"/>
                <a:gd name="connsiteX676" fmla="*/ 2399836 w 3838972"/>
                <a:gd name="connsiteY676" fmla="*/ 457200 h 1182080"/>
                <a:gd name="connsiteX677" fmla="*/ 2454474 w 3838972"/>
                <a:gd name="connsiteY677" fmla="*/ 467134 h 1182080"/>
                <a:gd name="connsiteX678" fmla="*/ 2493392 w 3838972"/>
                <a:gd name="connsiteY678" fmla="*/ 496952 h 1182080"/>
                <a:gd name="connsiteX679" fmla="*/ 2510934 w 3838972"/>
                <a:gd name="connsiteY679" fmla="*/ 540192 h 1182080"/>
                <a:gd name="connsiteX680" fmla="*/ 2513696 w 3838972"/>
                <a:gd name="connsiteY680" fmla="*/ 622014 h 1182080"/>
                <a:gd name="connsiteX681" fmla="*/ 2513696 w 3838972"/>
                <a:gd name="connsiteY681" fmla="*/ 686800 h 1182080"/>
                <a:gd name="connsiteX682" fmla="*/ 2511028 w 3838972"/>
                <a:gd name="connsiteY682" fmla="*/ 767564 h 1182080"/>
                <a:gd name="connsiteX683" fmla="*/ 2494214 w 3838972"/>
                <a:gd name="connsiteY683" fmla="*/ 810930 h 1182080"/>
                <a:gd name="connsiteX684" fmla="*/ 2455960 w 3838972"/>
                <a:gd name="connsiteY684" fmla="*/ 841096 h 1182080"/>
                <a:gd name="connsiteX685" fmla="*/ 2399836 w 3838972"/>
                <a:gd name="connsiteY685" fmla="*/ 851614 h 1182080"/>
                <a:gd name="connsiteX686" fmla="*/ 2345274 w 3838972"/>
                <a:gd name="connsiteY686" fmla="*/ 841680 h 1182080"/>
                <a:gd name="connsiteX687" fmla="*/ 2306366 w 3838972"/>
                <a:gd name="connsiteY687" fmla="*/ 811862 h 1182080"/>
                <a:gd name="connsiteX688" fmla="*/ 2288804 w 3838972"/>
                <a:gd name="connsiteY688" fmla="*/ 768604 h 1182080"/>
                <a:gd name="connsiteX689" fmla="*/ 2286000 w 3838972"/>
                <a:gd name="connsiteY689" fmla="*/ 686800 h 1182080"/>
                <a:gd name="connsiteX690" fmla="*/ 2286000 w 3838972"/>
                <a:gd name="connsiteY690" fmla="*/ 622014 h 1182080"/>
                <a:gd name="connsiteX691" fmla="*/ 2288688 w 3838972"/>
                <a:gd name="connsiteY691" fmla="*/ 541250 h 1182080"/>
                <a:gd name="connsiteX692" fmla="*/ 2305534 w 3838972"/>
                <a:gd name="connsiteY692" fmla="*/ 497884 h 1182080"/>
                <a:gd name="connsiteX693" fmla="*/ 2343746 w 3838972"/>
                <a:gd name="connsiteY693" fmla="*/ 467718 h 1182080"/>
                <a:gd name="connsiteX694" fmla="*/ 2399836 w 3838972"/>
                <a:gd name="connsiteY694" fmla="*/ 457200 h 1182080"/>
                <a:gd name="connsiteX695" fmla="*/ 2134096 w 3838972"/>
                <a:gd name="connsiteY695" fmla="*/ 457200 h 1182080"/>
                <a:gd name="connsiteX696" fmla="*/ 2205858 w 3838972"/>
                <a:gd name="connsiteY696" fmla="*/ 474000 h 1182080"/>
                <a:gd name="connsiteX697" fmla="*/ 2243054 w 3838972"/>
                <a:gd name="connsiteY697" fmla="*/ 515924 h 1182080"/>
                <a:gd name="connsiteX698" fmla="*/ 2251906 w 3838972"/>
                <a:gd name="connsiteY698" fmla="*/ 594022 h 1182080"/>
                <a:gd name="connsiteX699" fmla="*/ 2251906 w 3838972"/>
                <a:gd name="connsiteY699" fmla="*/ 629976 h 1182080"/>
                <a:gd name="connsiteX700" fmla="*/ 2153480 w 3838972"/>
                <a:gd name="connsiteY700" fmla="*/ 629976 h 1182080"/>
                <a:gd name="connsiteX701" fmla="*/ 2153480 w 3838972"/>
                <a:gd name="connsiteY701" fmla="*/ 564184 h 1182080"/>
                <a:gd name="connsiteX702" fmla="*/ 2150356 w 3838972"/>
                <a:gd name="connsiteY702" fmla="*/ 528378 h 1182080"/>
                <a:gd name="connsiteX703" fmla="*/ 2136432 w 3838972"/>
                <a:gd name="connsiteY703" fmla="*/ 521256 h 1182080"/>
                <a:gd name="connsiteX704" fmla="*/ 2121012 w 3838972"/>
                <a:gd name="connsiteY704" fmla="*/ 529910 h 1182080"/>
                <a:gd name="connsiteX705" fmla="*/ 2117738 w 3838972"/>
                <a:gd name="connsiteY705" fmla="*/ 567326 h 1182080"/>
                <a:gd name="connsiteX706" fmla="*/ 2117738 w 3838972"/>
                <a:gd name="connsiteY706" fmla="*/ 743132 h 1182080"/>
                <a:gd name="connsiteX707" fmla="*/ 2121012 w 3838972"/>
                <a:gd name="connsiteY707" fmla="*/ 779140 h 1182080"/>
                <a:gd name="connsiteX708" fmla="*/ 2135722 w 3838972"/>
                <a:gd name="connsiteY708" fmla="*/ 787558 h 1182080"/>
                <a:gd name="connsiteX709" fmla="*/ 2150098 w 3838972"/>
                <a:gd name="connsiteY709" fmla="*/ 779122 h 1182080"/>
                <a:gd name="connsiteX710" fmla="*/ 2153480 w 3838972"/>
                <a:gd name="connsiteY710" fmla="*/ 739498 h 1182080"/>
                <a:gd name="connsiteX711" fmla="*/ 2153480 w 3838972"/>
                <a:gd name="connsiteY711" fmla="*/ 691912 h 1182080"/>
                <a:gd name="connsiteX712" fmla="*/ 2251906 w 3838972"/>
                <a:gd name="connsiteY712" fmla="*/ 691912 h 1182080"/>
                <a:gd name="connsiteX713" fmla="*/ 2251906 w 3838972"/>
                <a:gd name="connsiteY713" fmla="*/ 706686 h 1182080"/>
                <a:gd name="connsiteX714" fmla="*/ 2243624 w 3838972"/>
                <a:gd name="connsiteY714" fmla="*/ 790042 h 1182080"/>
                <a:gd name="connsiteX715" fmla="*/ 2206914 w 3838972"/>
                <a:gd name="connsiteY715" fmla="*/ 833116 h 1182080"/>
                <a:gd name="connsiteX716" fmla="*/ 2136884 w 3838972"/>
                <a:gd name="connsiteY716" fmla="*/ 851614 h 1182080"/>
                <a:gd name="connsiteX717" fmla="*/ 2065596 w 3838972"/>
                <a:gd name="connsiteY717" fmla="*/ 835948 h 1182080"/>
                <a:gd name="connsiteX718" fmla="*/ 2028410 w 3838972"/>
                <a:gd name="connsiteY718" fmla="*/ 792580 h 1182080"/>
                <a:gd name="connsiteX719" fmla="*/ 2019300 w 3838972"/>
                <a:gd name="connsiteY719" fmla="*/ 709224 h 1182080"/>
                <a:gd name="connsiteX720" fmla="*/ 2019300 w 3838972"/>
                <a:gd name="connsiteY720" fmla="*/ 598642 h 1182080"/>
                <a:gd name="connsiteX721" fmla="*/ 2022100 w 3838972"/>
                <a:gd name="connsiteY721" fmla="*/ 537270 h 1182080"/>
                <a:gd name="connsiteX722" fmla="*/ 2038824 w 3838972"/>
                <a:gd name="connsiteY722" fmla="*/ 497884 h 1182080"/>
                <a:gd name="connsiteX723" fmla="*/ 2077398 w 3838972"/>
                <a:gd name="connsiteY723" fmla="*/ 468064 h 1182080"/>
                <a:gd name="connsiteX724" fmla="*/ 2134096 w 3838972"/>
                <a:gd name="connsiteY724" fmla="*/ 457200 h 1182080"/>
                <a:gd name="connsiteX725" fmla="*/ 446856 w 3838972"/>
                <a:gd name="connsiteY725" fmla="*/ 453186 h 1182080"/>
                <a:gd name="connsiteX726" fmla="*/ 457176 w 3838972"/>
                <a:gd name="connsiteY726" fmla="*/ 453186 h 1182080"/>
                <a:gd name="connsiteX727" fmla="*/ 467495 w 3838972"/>
                <a:gd name="connsiteY727" fmla="*/ 453186 h 1182080"/>
                <a:gd name="connsiteX728" fmla="*/ 467495 w 3838972"/>
                <a:gd name="connsiteY728" fmla="*/ 505066 h 1182080"/>
                <a:gd name="connsiteX729" fmla="*/ 457176 w 3838972"/>
                <a:gd name="connsiteY729" fmla="*/ 505066 h 1182080"/>
                <a:gd name="connsiteX730" fmla="*/ 446856 w 3838972"/>
                <a:gd name="connsiteY730" fmla="*/ 505066 h 1182080"/>
                <a:gd name="connsiteX731" fmla="*/ 417454 w 3838972"/>
                <a:gd name="connsiteY731" fmla="*/ 453186 h 1182080"/>
                <a:gd name="connsiteX732" fmla="*/ 427773 w 3838972"/>
                <a:gd name="connsiteY732" fmla="*/ 453186 h 1182080"/>
                <a:gd name="connsiteX733" fmla="*/ 438093 w 3838972"/>
                <a:gd name="connsiteY733" fmla="*/ 453186 h 1182080"/>
                <a:gd name="connsiteX734" fmla="*/ 438093 w 3838972"/>
                <a:gd name="connsiteY734" fmla="*/ 505066 h 1182080"/>
                <a:gd name="connsiteX735" fmla="*/ 427773 w 3838972"/>
                <a:gd name="connsiteY735" fmla="*/ 505066 h 1182080"/>
                <a:gd name="connsiteX736" fmla="*/ 417454 w 3838972"/>
                <a:gd name="connsiteY736" fmla="*/ 505066 h 1182080"/>
                <a:gd name="connsiteX737" fmla="*/ 718798 w 3838972"/>
                <a:gd name="connsiteY737" fmla="*/ 452310 h 1182080"/>
                <a:gd name="connsiteX738" fmla="*/ 729175 w 3838972"/>
                <a:gd name="connsiteY738" fmla="*/ 452310 h 1182080"/>
                <a:gd name="connsiteX739" fmla="*/ 739494 w 3838972"/>
                <a:gd name="connsiteY739" fmla="*/ 452310 h 1182080"/>
                <a:gd name="connsiteX740" fmla="*/ 739494 w 3838972"/>
                <a:gd name="connsiteY740" fmla="*/ 504136 h 1182080"/>
                <a:gd name="connsiteX741" fmla="*/ 729175 w 3838972"/>
                <a:gd name="connsiteY741" fmla="*/ 504136 h 1182080"/>
                <a:gd name="connsiteX742" fmla="*/ 718798 w 3838972"/>
                <a:gd name="connsiteY742" fmla="*/ 504136 h 1182080"/>
                <a:gd name="connsiteX743" fmla="*/ 679364 w 3838972"/>
                <a:gd name="connsiteY743" fmla="*/ 452310 h 1182080"/>
                <a:gd name="connsiteX744" fmla="*/ 689741 w 3838972"/>
                <a:gd name="connsiteY744" fmla="*/ 452310 h 1182080"/>
                <a:gd name="connsiteX745" fmla="*/ 700176 w 3838972"/>
                <a:gd name="connsiteY745" fmla="*/ 452310 h 1182080"/>
                <a:gd name="connsiteX746" fmla="*/ 700176 w 3838972"/>
                <a:gd name="connsiteY746" fmla="*/ 504136 h 1182080"/>
                <a:gd name="connsiteX747" fmla="*/ 689741 w 3838972"/>
                <a:gd name="connsiteY747" fmla="*/ 504136 h 1182080"/>
                <a:gd name="connsiteX748" fmla="*/ 679364 w 3838972"/>
                <a:gd name="connsiteY748" fmla="*/ 504136 h 1182080"/>
                <a:gd name="connsiteX749" fmla="*/ 718798 w 3838972"/>
                <a:gd name="connsiteY749" fmla="*/ 381166 h 1182080"/>
                <a:gd name="connsiteX750" fmla="*/ 729175 w 3838972"/>
                <a:gd name="connsiteY750" fmla="*/ 381166 h 1182080"/>
                <a:gd name="connsiteX751" fmla="*/ 739494 w 3838972"/>
                <a:gd name="connsiteY751" fmla="*/ 381166 h 1182080"/>
                <a:gd name="connsiteX752" fmla="*/ 739494 w 3838972"/>
                <a:gd name="connsiteY752" fmla="*/ 433210 h 1182080"/>
                <a:gd name="connsiteX753" fmla="*/ 729175 w 3838972"/>
                <a:gd name="connsiteY753" fmla="*/ 433210 h 1182080"/>
                <a:gd name="connsiteX754" fmla="*/ 718798 w 3838972"/>
                <a:gd name="connsiteY754" fmla="*/ 433210 h 1182080"/>
                <a:gd name="connsiteX755" fmla="*/ 679364 w 3838972"/>
                <a:gd name="connsiteY755" fmla="*/ 381166 h 1182080"/>
                <a:gd name="connsiteX756" fmla="*/ 689741 w 3838972"/>
                <a:gd name="connsiteY756" fmla="*/ 381166 h 1182080"/>
                <a:gd name="connsiteX757" fmla="*/ 700176 w 3838972"/>
                <a:gd name="connsiteY757" fmla="*/ 381166 h 1182080"/>
                <a:gd name="connsiteX758" fmla="*/ 700176 w 3838972"/>
                <a:gd name="connsiteY758" fmla="*/ 433210 h 1182080"/>
                <a:gd name="connsiteX759" fmla="*/ 689741 w 3838972"/>
                <a:gd name="connsiteY759" fmla="*/ 433210 h 1182080"/>
                <a:gd name="connsiteX760" fmla="*/ 679364 w 3838972"/>
                <a:gd name="connsiteY760" fmla="*/ 433210 h 1182080"/>
                <a:gd name="connsiteX761" fmla="*/ 640738 w 3838972"/>
                <a:gd name="connsiteY761" fmla="*/ 381166 h 1182080"/>
                <a:gd name="connsiteX762" fmla="*/ 651172 w 3838972"/>
                <a:gd name="connsiteY762" fmla="*/ 381166 h 1182080"/>
                <a:gd name="connsiteX763" fmla="*/ 661607 w 3838972"/>
                <a:gd name="connsiteY763" fmla="*/ 381166 h 1182080"/>
                <a:gd name="connsiteX764" fmla="*/ 661607 w 3838972"/>
                <a:gd name="connsiteY764" fmla="*/ 433210 h 1182080"/>
                <a:gd name="connsiteX765" fmla="*/ 651172 w 3838972"/>
                <a:gd name="connsiteY765" fmla="*/ 433210 h 1182080"/>
                <a:gd name="connsiteX766" fmla="*/ 640738 w 3838972"/>
                <a:gd name="connsiteY766" fmla="*/ 433210 h 1182080"/>
                <a:gd name="connsiteX767" fmla="*/ 135365 w 3838972"/>
                <a:gd name="connsiteY767" fmla="*/ 0 h 1182080"/>
                <a:gd name="connsiteX768" fmla="*/ 293042 w 3838972"/>
                <a:gd name="connsiteY768" fmla="*/ 0 h 1182080"/>
                <a:gd name="connsiteX769" fmla="*/ 322502 w 3838972"/>
                <a:gd name="connsiteY769" fmla="*/ 0 h 1182080"/>
                <a:gd name="connsiteX770" fmla="*/ 370180 w 3838972"/>
                <a:gd name="connsiteY770" fmla="*/ 0 h 1182080"/>
                <a:gd name="connsiteX771" fmla="*/ 399985 w 3838972"/>
                <a:gd name="connsiteY771" fmla="*/ 0 h 1182080"/>
                <a:gd name="connsiteX772" fmla="*/ 427773 w 3838972"/>
                <a:gd name="connsiteY772" fmla="*/ 0 h 1182080"/>
                <a:gd name="connsiteX773" fmla="*/ 457176 w 3838972"/>
                <a:gd name="connsiteY773" fmla="*/ 0 h 1182080"/>
                <a:gd name="connsiteX774" fmla="*/ 584931 w 3838972"/>
                <a:gd name="connsiteY774" fmla="*/ 0 h 1182080"/>
                <a:gd name="connsiteX775" fmla="*/ 614794 w 3838972"/>
                <a:gd name="connsiteY775" fmla="*/ 0 h 1182080"/>
                <a:gd name="connsiteX776" fmla="*/ 651172 w 3838972"/>
                <a:gd name="connsiteY776" fmla="*/ 0 h 1182080"/>
                <a:gd name="connsiteX777" fmla="*/ 668929 w 3838972"/>
                <a:gd name="connsiteY777" fmla="*/ 0 h 1182080"/>
                <a:gd name="connsiteX778" fmla="*/ 689741 w 3838972"/>
                <a:gd name="connsiteY778" fmla="*/ 0 h 1182080"/>
                <a:gd name="connsiteX779" fmla="*/ 708363 w 3838972"/>
                <a:gd name="connsiteY779" fmla="*/ 0 h 1182080"/>
                <a:gd name="connsiteX780" fmla="*/ 729175 w 3838972"/>
                <a:gd name="connsiteY780" fmla="*/ 0 h 1182080"/>
                <a:gd name="connsiteX781" fmla="*/ 798414 w 3838972"/>
                <a:gd name="connsiteY781" fmla="*/ 0 h 1182080"/>
                <a:gd name="connsiteX782" fmla="*/ 837905 w 3838972"/>
                <a:gd name="connsiteY782" fmla="*/ 0 h 1182080"/>
                <a:gd name="connsiteX783" fmla="*/ 865924 w 3838972"/>
                <a:gd name="connsiteY783" fmla="*/ 0 h 1182080"/>
                <a:gd name="connsiteX784" fmla="*/ 895441 w 3838972"/>
                <a:gd name="connsiteY784" fmla="*/ 0 h 1182080"/>
                <a:gd name="connsiteX785" fmla="*/ 938334 w 3838972"/>
                <a:gd name="connsiteY785" fmla="*/ 0 h 1182080"/>
                <a:gd name="connsiteX786" fmla="*/ 974193 w 3838972"/>
                <a:gd name="connsiteY786" fmla="*/ 0 h 1182080"/>
                <a:gd name="connsiteX787" fmla="*/ 1109904 w 3838972"/>
                <a:gd name="connsiteY787" fmla="*/ 0 h 1182080"/>
                <a:gd name="connsiteX788" fmla="*/ 1245270 w 3838972"/>
                <a:gd name="connsiteY788" fmla="*/ 135338 h 1182080"/>
                <a:gd name="connsiteX789" fmla="*/ 1245270 w 3838972"/>
                <a:gd name="connsiteY789" fmla="*/ 1046688 h 1182080"/>
                <a:gd name="connsiteX790" fmla="*/ 1109904 w 3838972"/>
                <a:gd name="connsiteY790" fmla="*/ 1182080 h 1182080"/>
                <a:gd name="connsiteX791" fmla="*/ 1061304 w 3838972"/>
                <a:gd name="connsiteY791" fmla="*/ 1182080 h 1182080"/>
                <a:gd name="connsiteX792" fmla="*/ 1061304 w 3838972"/>
                <a:gd name="connsiteY792" fmla="*/ 770104 h 1182080"/>
                <a:gd name="connsiteX793" fmla="*/ 1001116 w 3838972"/>
                <a:gd name="connsiteY793" fmla="*/ 770104 h 1182080"/>
                <a:gd name="connsiteX794" fmla="*/ 1001116 w 3838972"/>
                <a:gd name="connsiteY794" fmla="*/ 640184 h 1182080"/>
                <a:gd name="connsiteX795" fmla="*/ 974193 w 3838972"/>
                <a:gd name="connsiteY795" fmla="*/ 640184 h 1182080"/>
                <a:gd name="connsiteX796" fmla="*/ 938334 w 3838972"/>
                <a:gd name="connsiteY796" fmla="*/ 640184 h 1182080"/>
                <a:gd name="connsiteX797" fmla="*/ 895441 w 3838972"/>
                <a:gd name="connsiteY797" fmla="*/ 640184 h 1182080"/>
                <a:gd name="connsiteX798" fmla="*/ 875955 w 3838972"/>
                <a:gd name="connsiteY798" fmla="*/ 640184 h 1182080"/>
                <a:gd name="connsiteX799" fmla="*/ 875955 w 3838972"/>
                <a:gd name="connsiteY799" fmla="*/ 705198 h 1182080"/>
                <a:gd name="connsiteX800" fmla="*/ 865924 w 3838972"/>
                <a:gd name="connsiteY800" fmla="*/ 705198 h 1182080"/>
                <a:gd name="connsiteX801" fmla="*/ 856411 w 3838972"/>
                <a:gd name="connsiteY801" fmla="*/ 705198 h 1182080"/>
                <a:gd name="connsiteX802" fmla="*/ 856411 w 3838972"/>
                <a:gd name="connsiteY802" fmla="*/ 483012 h 1182080"/>
                <a:gd name="connsiteX803" fmla="*/ 837905 w 3838972"/>
                <a:gd name="connsiteY803" fmla="*/ 483012 h 1182080"/>
                <a:gd name="connsiteX804" fmla="*/ 798414 w 3838972"/>
                <a:gd name="connsiteY804" fmla="*/ 483012 h 1182080"/>
                <a:gd name="connsiteX805" fmla="*/ 779447 w 3838972"/>
                <a:gd name="connsiteY805" fmla="*/ 483012 h 1182080"/>
                <a:gd name="connsiteX806" fmla="*/ 779447 w 3838972"/>
                <a:gd name="connsiteY806" fmla="*/ 667984 h 1182080"/>
                <a:gd name="connsiteX807" fmla="*/ 761690 w 3838972"/>
                <a:gd name="connsiteY807" fmla="*/ 667984 h 1182080"/>
                <a:gd name="connsiteX808" fmla="*/ 761690 w 3838972"/>
                <a:gd name="connsiteY808" fmla="*/ 360480 h 1182080"/>
                <a:gd name="connsiteX809" fmla="*/ 729175 w 3838972"/>
                <a:gd name="connsiteY809" fmla="*/ 360480 h 1182080"/>
                <a:gd name="connsiteX810" fmla="*/ 708363 w 3838972"/>
                <a:gd name="connsiteY810" fmla="*/ 360480 h 1182080"/>
                <a:gd name="connsiteX811" fmla="*/ 689741 w 3838972"/>
                <a:gd name="connsiteY811" fmla="*/ 360480 h 1182080"/>
                <a:gd name="connsiteX812" fmla="*/ 668929 w 3838972"/>
                <a:gd name="connsiteY812" fmla="*/ 360480 h 1182080"/>
                <a:gd name="connsiteX813" fmla="*/ 651172 w 3838972"/>
                <a:gd name="connsiteY813" fmla="*/ 360480 h 1182080"/>
                <a:gd name="connsiteX814" fmla="*/ 614794 w 3838972"/>
                <a:gd name="connsiteY814" fmla="*/ 360480 h 1182080"/>
                <a:gd name="connsiteX815" fmla="*/ 584931 w 3838972"/>
                <a:gd name="connsiteY815" fmla="*/ 360480 h 1182080"/>
                <a:gd name="connsiteX816" fmla="*/ 584009 w 3838972"/>
                <a:gd name="connsiteY816" fmla="*/ 360480 h 1182080"/>
                <a:gd name="connsiteX817" fmla="*/ 584009 w 3838972"/>
                <a:gd name="connsiteY817" fmla="*/ 634110 h 1182080"/>
                <a:gd name="connsiteX818" fmla="*/ 533448 w 3838972"/>
                <a:gd name="connsiteY818" fmla="*/ 634110 h 1182080"/>
                <a:gd name="connsiteX819" fmla="*/ 533448 w 3838972"/>
                <a:gd name="connsiteY819" fmla="*/ 531936 h 1182080"/>
                <a:gd name="connsiteX820" fmla="*/ 478910 w 3838972"/>
                <a:gd name="connsiteY820" fmla="*/ 531936 h 1182080"/>
                <a:gd name="connsiteX821" fmla="*/ 478910 w 3838972"/>
                <a:gd name="connsiteY821" fmla="*/ 442678 h 1182080"/>
                <a:gd name="connsiteX822" fmla="*/ 457176 w 3838972"/>
                <a:gd name="connsiteY822" fmla="*/ 442678 h 1182080"/>
                <a:gd name="connsiteX823" fmla="*/ 427773 w 3838972"/>
                <a:gd name="connsiteY823" fmla="*/ 442678 h 1182080"/>
                <a:gd name="connsiteX824" fmla="*/ 399985 w 3838972"/>
                <a:gd name="connsiteY824" fmla="*/ 442678 h 1182080"/>
                <a:gd name="connsiteX825" fmla="*/ 382229 w 3838972"/>
                <a:gd name="connsiteY825" fmla="*/ 442678 h 1182080"/>
                <a:gd name="connsiteX826" fmla="*/ 382229 w 3838972"/>
                <a:gd name="connsiteY826" fmla="*/ 715542 h 1182080"/>
                <a:gd name="connsiteX827" fmla="*/ 370180 w 3838972"/>
                <a:gd name="connsiteY827" fmla="*/ 715542 h 1182080"/>
                <a:gd name="connsiteX828" fmla="*/ 346773 w 3838972"/>
                <a:gd name="connsiteY828" fmla="*/ 715542 h 1182080"/>
                <a:gd name="connsiteX829" fmla="*/ 346773 w 3838972"/>
                <a:gd name="connsiteY829" fmla="*/ 634110 h 1182080"/>
                <a:gd name="connsiteX830" fmla="*/ 322502 w 3838972"/>
                <a:gd name="connsiteY830" fmla="*/ 634110 h 1182080"/>
                <a:gd name="connsiteX831" fmla="*/ 293042 w 3838972"/>
                <a:gd name="connsiteY831" fmla="*/ 634110 h 1182080"/>
                <a:gd name="connsiteX832" fmla="*/ 236774 w 3838972"/>
                <a:gd name="connsiteY832" fmla="*/ 634110 h 1182080"/>
                <a:gd name="connsiteX833" fmla="*/ 236774 w 3838972"/>
                <a:gd name="connsiteY833" fmla="*/ 770104 h 1182080"/>
                <a:gd name="connsiteX834" fmla="*/ 174395 w 3838972"/>
                <a:gd name="connsiteY834" fmla="*/ 770104 h 1182080"/>
                <a:gd name="connsiteX835" fmla="*/ 174395 w 3838972"/>
                <a:gd name="connsiteY835" fmla="*/ 1182080 h 1182080"/>
                <a:gd name="connsiteX836" fmla="*/ 135365 w 3838972"/>
                <a:gd name="connsiteY836" fmla="*/ 1182080 h 1182080"/>
                <a:gd name="connsiteX837" fmla="*/ 0 w 3838972"/>
                <a:gd name="connsiteY837" fmla="*/ 1046688 h 1182080"/>
                <a:gd name="connsiteX838" fmla="*/ 0 w 3838972"/>
                <a:gd name="connsiteY838" fmla="*/ 135338 h 1182080"/>
                <a:gd name="connsiteX839" fmla="*/ 135365 w 3838972"/>
                <a:gd name="connsiteY839" fmla="*/ 0 h 11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</a:cxnLst>
              <a:rect l="l" t="t" r="r" b="b"/>
              <a:pathLst>
                <a:path w="3838972" h="1182080">
                  <a:moveTo>
                    <a:pt x="2708944" y="992948"/>
                  </a:moveTo>
                  <a:lnTo>
                    <a:pt x="2708944" y="1073752"/>
                  </a:lnTo>
                  <a:lnTo>
                    <a:pt x="2742444" y="1073752"/>
                  </a:lnTo>
                  <a:lnTo>
                    <a:pt x="2745072" y="1073752"/>
                  </a:lnTo>
                  <a:cubicBezTo>
                    <a:pt x="2755362" y="1073752"/>
                    <a:pt x="2764120" y="1072006"/>
                    <a:pt x="2771346" y="1068422"/>
                  </a:cubicBezTo>
                  <a:cubicBezTo>
                    <a:pt x="2778462" y="1064784"/>
                    <a:pt x="2783826" y="1060002"/>
                    <a:pt x="2787328" y="1053926"/>
                  </a:cubicBezTo>
                  <a:cubicBezTo>
                    <a:pt x="2790722" y="1047892"/>
                    <a:pt x="2792584" y="1041124"/>
                    <a:pt x="2792802" y="1033676"/>
                  </a:cubicBezTo>
                  <a:cubicBezTo>
                    <a:pt x="2792802" y="1026516"/>
                    <a:pt x="2791160" y="1019882"/>
                    <a:pt x="2787876" y="1013642"/>
                  </a:cubicBezTo>
                  <a:cubicBezTo>
                    <a:pt x="2784482" y="1007442"/>
                    <a:pt x="2779446" y="1002390"/>
                    <a:pt x="2772660" y="998610"/>
                  </a:cubicBezTo>
                  <a:cubicBezTo>
                    <a:pt x="2765872" y="994828"/>
                    <a:pt x="2757552" y="992948"/>
                    <a:pt x="2747808" y="992948"/>
                  </a:cubicBezTo>
                  <a:lnTo>
                    <a:pt x="2742444" y="992948"/>
                  </a:lnTo>
                  <a:close/>
                  <a:moveTo>
                    <a:pt x="2136500" y="992948"/>
                  </a:moveTo>
                  <a:lnTo>
                    <a:pt x="2136500" y="1073752"/>
                  </a:lnTo>
                  <a:lnTo>
                    <a:pt x="2170110" y="1073752"/>
                  </a:lnTo>
                  <a:lnTo>
                    <a:pt x="2172628" y="1073752"/>
                  </a:lnTo>
                  <a:cubicBezTo>
                    <a:pt x="2183028" y="1073752"/>
                    <a:pt x="2191786" y="1072006"/>
                    <a:pt x="2198902" y="1068422"/>
                  </a:cubicBezTo>
                  <a:cubicBezTo>
                    <a:pt x="2206126" y="1064784"/>
                    <a:pt x="2211492" y="1060002"/>
                    <a:pt x="2214884" y="1053926"/>
                  </a:cubicBezTo>
                  <a:cubicBezTo>
                    <a:pt x="2218388" y="1047892"/>
                    <a:pt x="2220140" y="1041124"/>
                    <a:pt x="2220468" y="1033676"/>
                  </a:cubicBezTo>
                  <a:cubicBezTo>
                    <a:pt x="2220468" y="1026516"/>
                    <a:pt x="2218826" y="1019882"/>
                    <a:pt x="2215432" y="1013642"/>
                  </a:cubicBezTo>
                  <a:cubicBezTo>
                    <a:pt x="2212038" y="1007442"/>
                    <a:pt x="2207002" y="1002390"/>
                    <a:pt x="2200216" y="998610"/>
                  </a:cubicBezTo>
                  <a:cubicBezTo>
                    <a:pt x="2193428" y="994828"/>
                    <a:pt x="2185218" y="992948"/>
                    <a:pt x="2175364" y="992948"/>
                  </a:cubicBezTo>
                  <a:lnTo>
                    <a:pt x="2170110" y="992948"/>
                  </a:lnTo>
                  <a:close/>
                  <a:moveTo>
                    <a:pt x="604417" y="937290"/>
                  </a:moveTo>
                  <a:lnTo>
                    <a:pt x="614794" y="937290"/>
                  </a:lnTo>
                  <a:lnTo>
                    <a:pt x="625229" y="937290"/>
                  </a:lnTo>
                  <a:lnTo>
                    <a:pt x="625229" y="989336"/>
                  </a:lnTo>
                  <a:lnTo>
                    <a:pt x="614794" y="989336"/>
                  </a:lnTo>
                  <a:lnTo>
                    <a:pt x="604417" y="989336"/>
                  </a:lnTo>
                  <a:close/>
                  <a:moveTo>
                    <a:pt x="3180124" y="902078"/>
                  </a:moveTo>
                  <a:lnTo>
                    <a:pt x="3180124" y="1073752"/>
                  </a:lnTo>
                  <a:lnTo>
                    <a:pt x="3222164" y="1073752"/>
                  </a:lnTo>
                  <a:cubicBezTo>
                    <a:pt x="3226104" y="1073752"/>
                    <a:pt x="3230264" y="1073298"/>
                    <a:pt x="3234644" y="1072410"/>
                  </a:cubicBezTo>
                  <a:cubicBezTo>
                    <a:pt x="3237270" y="1071862"/>
                    <a:pt x="3239898" y="1071138"/>
                    <a:pt x="3242744" y="1070230"/>
                  </a:cubicBezTo>
                  <a:cubicBezTo>
                    <a:pt x="3249970" y="1067906"/>
                    <a:pt x="3257304" y="1063566"/>
                    <a:pt x="3264420" y="1057252"/>
                  </a:cubicBezTo>
                  <a:cubicBezTo>
                    <a:pt x="3271646" y="1050898"/>
                    <a:pt x="3277558" y="1041848"/>
                    <a:pt x="3282264" y="1029976"/>
                  </a:cubicBezTo>
                  <a:cubicBezTo>
                    <a:pt x="3286862" y="1018146"/>
                    <a:pt x="3289272" y="1003258"/>
                    <a:pt x="3289272" y="985312"/>
                  </a:cubicBezTo>
                  <a:cubicBezTo>
                    <a:pt x="3289272" y="972252"/>
                    <a:pt x="3287520" y="960660"/>
                    <a:pt x="3284236" y="950390"/>
                  </a:cubicBezTo>
                  <a:cubicBezTo>
                    <a:pt x="3280842" y="940078"/>
                    <a:pt x="3276134" y="931370"/>
                    <a:pt x="3269894" y="924148"/>
                  </a:cubicBezTo>
                  <a:cubicBezTo>
                    <a:pt x="3263654" y="917018"/>
                    <a:pt x="3256210" y="911512"/>
                    <a:pt x="3247452" y="907730"/>
                  </a:cubicBezTo>
                  <a:cubicBezTo>
                    <a:pt x="3243402" y="905962"/>
                    <a:pt x="3239132" y="904650"/>
                    <a:pt x="3234644" y="903700"/>
                  </a:cubicBezTo>
                  <a:cubicBezTo>
                    <a:pt x="3229498" y="902626"/>
                    <a:pt x="3224134" y="902078"/>
                    <a:pt x="3218440" y="902078"/>
                  </a:cubicBezTo>
                  <a:close/>
                  <a:moveTo>
                    <a:pt x="2708944" y="902078"/>
                  </a:moveTo>
                  <a:lnTo>
                    <a:pt x="2708944" y="970848"/>
                  </a:lnTo>
                  <a:lnTo>
                    <a:pt x="2740146" y="970848"/>
                  </a:lnTo>
                  <a:lnTo>
                    <a:pt x="2742444" y="970786"/>
                  </a:lnTo>
                  <a:cubicBezTo>
                    <a:pt x="2749012" y="970496"/>
                    <a:pt x="2754706" y="968894"/>
                    <a:pt x="2759522" y="966002"/>
                  </a:cubicBezTo>
                  <a:cubicBezTo>
                    <a:pt x="2764996" y="962746"/>
                    <a:pt x="2769156" y="958500"/>
                    <a:pt x="2771784" y="953128"/>
                  </a:cubicBezTo>
                  <a:cubicBezTo>
                    <a:pt x="2774630" y="947848"/>
                    <a:pt x="2775944" y="942218"/>
                    <a:pt x="2775944" y="936370"/>
                  </a:cubicBezTo>
                  <a:cubicBezTo>
                    <a:pt x="2775944" y="926978"/>
                    <a:pt x="2772988" y="918960"/>
                    <a:pt x="2767186" y="912172"/>
                  </a:cubicBezTo>
                  <a:cubicBezTo>
                    <a:pt x="2761492" y="905436"/>
                    <a:pt x="2753392" y="902078"/>
                    <a:pt x="2743210" y="902078"/>
                  </a:cubicBezTo>
                  <a:lnTo>
                    <a:pt x="2742444" y="902078"/>
                  </a:lnTo>
                  <a:close/>
                  <a:moveTo>
                    <a:pt x="2136500" y="902078"/>
                  </a:moveTo>
                  <a:lnTo>
                    <a:pt x="2136500" y="970848"/>
                  </a:lnTo>
                  <a:lnTo>
                    <a:pt x="2167810" y="970848"/>
                  </a:lnTo>
                  <a:lnTo>
                    <a:pt x="2170110" y="970786"/>
                  </a:lnTo>
                  <a:cubicBezTo>
                    <a:pt x="2176568" y="970496"/>
                    <a:pt x="2182262" y="968894"/>
                    <a:pt x="2187188" y="966002"/>
                  </a:cubicBezTo>
                  <a:cubicBezTo>
                    <a:pt x="2192552" y="962746"/>
                    <a:pt x="2196712" y="958500"/>
                    <a:pt x="2199448" y="953128"/>
                  </a:cubicBezTo>
                  <a:cubicBezTo>
                    <a:pt x="2202186" y="947848"/>
                    <a:pt x="2203608" y="942218"/>
                    <a:pt x="2203608" y="936370"/>
                  </a:cubicBezTo>
                  <a:cubicBezTo>
                    <a:pt x="2203608" y="926978"/>
                    <a:pt x="2200654" y="918960"/>
                    <a:pt x="2194850" y="912172"/>
                  </a:cubicBezTo>
                  <a:cubicBezTo>
                    <a:pt x="2189048" y="905436"/>
                    <a:pt x="2181058" y="902078"/>
                    <a:pt x="2170766" y="902078"/>
                  </a:cubicBezTo>
                  <a:lnTo>
                    <a:pt x="2170110" y="902078"/>
                  </a:lnTo>
                  <a:close/>
                  <a:moveTo>
                    <a:pt x="1922149" y="902078"/>
                  </a:moveTo>
                  <a:lnTo>
                    <a:pt x="1922149" y="979784"/>
                  </a:lnTo>
                  <a:lnTo>
                    <a:pt x="1960137" y="979784"/>
                  </a:lnTo>
                  <a:lnTo>
                    <a:pt x="1960794" y="979784"/>
                  </a:lnTo>
                  <a:cubicBezTo>
                    <a:pt x="1970756" y="979702"/>
                    <a:pt x="1978638" y="977976"/>
                    <a:pt x="1984221" y="974578"/>
                  </a:cubicBezTo>
                  <a:cubicBezTo>
                    <a:pt x="1989914" y="971106"/>
                    <a:pt x="1993746" y="966570"/>
                    <a:pt x="1995826" y="960888"/>
                  </a:cubicBezTo>
                  <a:cubicBezTo>
                    <a:pt x="1997906" y="955226"/>
                    <a:pt x="1999110" y="948386"/>
                    <a:pt x="1999329" y="940348"/>
                  </a:cubicBezTo>
                  <a:cubicBezTo>
                    <a:pt x="1999329" y="932640"/>
                    <a:pt x="1997577" y="925914"/>
                    <a:pt x="1993965" y="920076"/>
                  </a:cubicBezTo>
                  <a:cubicBezTo>
                    <a:pt x="1990352" y="914260"/>
                    <a:pt x="1985426" y="909776"/>
                    <a:pt x="1979295" y="906728"/>
                  </a:cubicBezTo>
                  <a:cubicBezTo>
                    <a:pt x="1973602" y="903866"/>
                    <a:pt x="1967362" y="902306"/>
                    <a:pt x="1960794" y="902110"/>
                  </a:cubicBezTo>
                  <a:lnTo>
                    <a:pt x="1959042" y="902078"/>
                  </a:lnTo>
                  <a:close/>
                  <a:moveTo>
                    <a:pt x="1606205" y="900178"/>
                  </a:moveTo>
                  <a:cubicBezTo>
                    <a:pt x="1593615" y="900178"/>
                    <a:pt x="1582339" y="903546"/>
                    <a:pt x="1572158" y="910322"/>
                  </a:cubicBezTo>
                  <a:cubicBezTo>
                    <a:pt x="1561977" y="917110"/>
                    <a:pt x="1553876" y="927122"/>
                    <a:pt x="1548073" y="940410"/>
                  </a:cubicBezTo>
                  <a:cubicBezTo>
                    <a:pt x="1542162" y="953654"/>
                    <a:pt x="1539097" y="969494"/>
                    <a:pt x="1539097" y="987782"/>
                  </a:cubicBezTo>
                  <a:cubicBezTo>
                    <a:pt x="1539097" y="1001212"/>
                    <a:pt x="1541177" y="1014572"/>
                    <a:pt x="1545227" y="1027900"/>
                  </a:cubicBezTo>
                  <a:cubicBezTo>
                    <a:pt x="1549278" y="1041208"/>
                    <a:pt x="1556175" y="1052490"/>
                    <a:pt x="1566246" y="1061736"/>
                  </a:cubicBezTo>
                  <a:cubicBezTo>
                    <a:pt x="1576209" y="1071014"/>
                    <a:pt x="1589564" y="1075664"/>
                    <a:pt x="1606205" y="1075664"/>
                  </a:cubicBezTo>
                  <a:cubicBezTo>
                    <a:pt x="1615401" y="1075664"/>
                    <a:pt x="1624049" y="1073826"/>
                    <a:pt x="1632041" y="1070158"/>
                  </a:cubicBezTo>
                  <a:cubicBezTo>
                    <a:pt x="1640142" y="1066552"/>
                    <a:pt x="1647258" y="1061014"/>
                    <a:pt x="1653279" y="1053616"/>
                  </a:cubicBezTo>
                  <a:cubicBezTo>
                    <a:pt x="1659409" y="1046260"/>
                    <a:pt x="1664336" y="1037136"/>
                    <a:pt x="1667730" y="1026112"/>
                  </a:cubicBezTo>
                  <a:cubicBezTo>
                    <a:pt x="1671233" y="1015140"/>
                    <a:pt x="1673094" y="1002390"/>
                    <a:pt x="1673203" y="987782"/>
                  </a:cubicBezTo>
                  <a:cubicBezTo>
                    <a:pt x="1673203" y="973440"/>
                    <a:pt x="1671561" y="960702"/>
                    <a:pt x="1668058" y="949646"/>
                  </a:cubicBezTo>
                  <a:cubicBezTo>
                    <a:pt x="1664664" y="938508"/>
                    <a:pt x="1659847" y="929324"/>
                    <a:pt x="1653826" y="922080"/>
                  </a:cubicBezTo>
                  <a:cubicBezTo>
                    <a:pt x="1647696" y="914776"/>
                    <a:pt x="1640580" y="909310"/>
                    <a:pt x="1632479" y="905684"/>
                  </a:cubicBezTo>
                  <a:cubicBezTo>
                    <a:pt x="1624377" y="902016"/>
                    <a:pt x="1615619" y="900178"/>
                    <a:pt x="1606205" y="900178"/>
                  </a:cubicBezTo>
                  <a:close/>
                  <a:moveTo>
                    <a:pt x="3167536" y="878810"/>
                  </a:moveTo>
                  <a:lnTo>
                    <a:pt x="3222710" y="878810"/>
                  </a:lnTo>
                  <a:cubicBezTo>
                    <a:pt x="3226870" y="878810"/>
                    <a:pt x="3230812" y="879018"/>
                    <a:pt x="3234644" y="879430"/>
                  </a:cubicBezTo>
                  <a:cubicBezTo>
                    <a:pt x="3249312" y="881032"/>
                    <a:pt x="3262340" y="885660"/>
                    <a:pt x="3273836" y="893358"/>
                  </a:cubicBezTo>
                  <a:cubicBezTo>
                    <a:pt x="3288176" y="903028"/>
                    <a:pt x="3299124" y="916150"/>
                    <a:pt x="3306678" y="932722"/>
                  </a:cubicBezTo>
                  <a:cubicBezTo>
                    <a:pt x="3314232" y="949264"/>
                    <a:pt x="3317954" y="967438"/>
                    <a:pt x="3317954" y="987182"/>
                  </a:cubicBezTo>
                  <a:cubicBezTo>
                    <a:pt x="3317734" y="1008558"/>
                    <a:pt x="3314012" y="1027558"/>
                    <a:pt x="3306896" y="1044184"/>
                  </a:cubicBezTo>
                  <a:cubicBezTo>
                    <a:pt x="3299672" y="1060766"/>
                    <a:pt x="3289162" y="1073732"/>
                    <a:pt x="3275258" y="1083052"/>
                  </a:cubicBezTo>
                  <a:cubicBezTo>
                    <a:pt x="3263654" y="1090842"/>
                    <a:pt x="3250080" y="1095368"/>
                    <a:pt x="3234644" y="1096648"/>
                  </a:cubicBezTo>
                  <a:cubicBezTo>
                    <a:pt x="3231578" y="1096906"/>
                    <a:pt x="3228404" y="1097040"/>
                    <a:pt x="3225228" y="1097040"/>
                  </a:cubicBezTo>
                  <a:lnTo>
                    <a:pt x="3167536" y="1097040"/>
                  </a:lnTo>
                  <a:cubicBezTo>
                    <a:pt x="3162718" y="1097040"/>
                    <a:pt x="3159216" y="1095656"/>
                    <a:pt x="3156916" y="1092928"/>
                  </a:cubicBezTo>
                  <a:lnTo>
                    <a:pt x="3154418" y="1088832"/>
                  </a:lnTo>
                  <a:lnTo>
                    <a:pt x="3155056" y="1083888"/>
                  </a:lnTo>
                  <a:cubicBezTo>
                    <a:pt x="3155056" y="1082298"/>
                    <a:pt x="3154726" y="1080862"/>
                    <a:pt x="3154288" y="1079590"/>
                  </a:cubicBezTo>
                  <a:lnTo>
                    <a:pt x="3153522" y="1078686"/>
                  </a:lnTo>
                  <a:lnTo>
                    <a:pt x="3153522" y="893120"/>
                  </a:lnTo>
                  <a:cubicBezTo>
                    <a:pt x="3153522" y="890940"/>
                    <a:pt x="3153742" y="889008"/>
                    <a:pt x="3154288" y="887304"/>
                  </a:cubicBezTo>
                  <a:cubicBezTo>
                    <a:pt x="3155930" y="881632"/>
                    <a:pt x="3160420" y="878810"/>
                    <a:pt x="3167536" y="878810"/>
                  </a:cubicBezTo>
                  <a:close/>
                  <a:moveTo>
                    <a:pt x="2696026" y="878810"/>
                  </a:moveTo>
                  <a:lnTo>
                    <a:pt x="2742444" y="878810"/>
                  </a:lnTo>
                  <a:lnTo>
                    <a:pt x="2745072" y="878810"/>
                  </a:lnTo>
                  <a:cubicBezTo>
                    <a:pt x="2755690" y="878810"/>
                    <a:pt x="2765324" y="881104"/>
                    <a:pt x="2773972" y="885692"/>
                  </a:cubicBezTo>
                  <a:cubicBezTo>
                    <a:pt x="2782732" y="890330"/>
                    <a:pt x="2789628" y="896560"/>
                    <a:pt x="2794664" y="904476"/>
                  </a:cubicBezTo>
                  <a:cubicBezTo>
                    <a:pt x="2799808" y="912378"/>
                    <a:pt x="2802436" y="920944"/>
                    <a:pt x="2802874" y="930242"/>
                  </a:cubicBezTo>
                  <a:cubicBezTo>
                    <a:pt x="2802874" y="936618"/>
                    <a:pt x="2801888" y="943002"/>
                    <a:pt x="2799918" y="949378"/>
                  </a:cubicBezTo>
                  <a:cubicBezTo>
                    <a:pt x="2797948" y="955784"/>
                    <a:pt x="2794774" y="961662"/>
                    <a:pt x="2790284" y="966972"/>
                  </a:cubicBezTo>
                  <a:cubicBezTo>
                    <a:pt x="2785796" y="972346"/>
                    <a:pt x="2779884" y="976148"/>
                    <a:pt x="2772550" y="978554"/>
                  </a:cubicBezTo>
                  <a:lnTo>
                    <a:pt x="2772550" y="979164"/>
                  </a:lnTo>
                  <a:cubicBezTo>
                    <a:pt x="2785030" y="981676"/>
                    <a:pt x="2794882" y="986170"/>
                    <a:pt x="2801888" y="992638"/>
                  </a:cubicBezTo>
                  <a:cubicBezTo>
                    <a:pt x="2808896" y="999126"/>
                    <a:pt x="2813602" y="1006006"/>
                    <a:pt x="2816120" y="1013424"/>
                  </a:cubicBezTo>
                  <a:cubicBezTo>
                    <a:pt x="2818530" y="1020770"/>
                    <a:pt x="2819734" y="1027756"/>
                    <a:pt x="2819734" y="1034274"/>
                  </a:cubicBezTo>
                  <a:cubicBezTo>
                    <a:pt x="2819734" y="1044844"/>
                    <a:pt x="2816996" y="1054948"/>
                    <a:pt x="2811522" y="1064578"/>
                  </a:cubicBezTo>
                  <a:cubicBezTo>
                    <a:pt x="2806158" y="1074198"/>
                    <a:pt x="2798166" y="1082050"/>
                    <a:pt x="2787766" y="1088022"/>
                  </a:cubicBezTo>
                  <a:cubicBezTo>
                    <a:pt x="2777258" y="1094014"/>
                    <a:pt x="2764886" y="1097040"/>
                    <a:pt x="2750874" y="1097040"/>
                  </a:cubicBezTo>
                  <a:lnTo>
                    <a:pt x="2742444" y="1097040"/>
                  </a:lnTo>
                  <a:lnTo>
                    <a:pt x="2697012" y="1097040"/>
                  </a:lnTo>
                  <a:cubicBezTo>
                    <a:pt x="2687268" y="1097040"/>
                    <a:pt x="2682342" y="1092268"/>
                    <a:pt x="2682342" y="1082586"/>
                  </a:cubicBezTo>
                  <a:lnTo>
                    <a:pt x="2682342" y="893120"/>
                  </a:lnTo>
                  <a:cubicBezTo>
                    <a:pt x="2682342" y="888408"/>
                    <a:pt x="2683546" y="884814"/>
                    <a:pt x="2686174" y="882416"/>
                  </a:cubicBezTo>
                  <a:cubicBezTo>
                    <a:pt x="2688802" y="880030"/>
                    <a:pt x="2692086" y="878810"/>
                    <a:pt x="2696026" y="878810"/>
                  </a:cubicBezTo>
                  <a:close/>
                  <a:moveTo>
                    <a:pt x="2491856" y="878810"/>
                  </a:moveTo>
                  <a:lnTo>
                    <a:pt x="2601112" y="878810"/>
                  </a:lnTo>
                  <a:cubicBezTo>
                    <a:pt x="2605382" y="878810"/>
                    <a:pt x="2608776" y="880030"/>
                    <a:pt x="2610964" y="882416"/>
                  </a:cubicBezTo>
                  <a:cubicBezTo>
                    <a:pt x="2613264" y="884814"/>
                    <a:pt x="2614358" y="887800"/>
                    <a:pt x="2614358" y="891332"/>
                  </a:cubicBezTo>
                  <a:cubicBezTo>
                    <a:pt x="2614358" y="894908"/>
                    <a:pt x="2613264" y="897946"/>
                    <a:pt x="2611184" y="900342"/>
                  </a:cubicBezTo>
                  <a:cubicBezTo>
                    <a:pt x="2609104" y="902740"/>
                    <a:pt x="2606148" y="903958"/>
                    <a:pt x="2602316" y="903958"/>
                  </a:cubicBezTo>
                  <a:lnTo>
                    <a:pt x="2560060" y="903958"/>
                  </a:lnTo>
                  <a:lnTo>
                    <a:pt x="2560060" y="1085108"/>
                  </a:lnTo>
                  <a:cubicBezTo>
                    <a:pt x="2560060" y="1089344"/>
                    <a:pt x="2558636" y="1092702"/>
                    <a:pt x="2555900" y="1095202"/>
                  </a:cubicBezTo>
                  <a:cubicBezTo>
                    <a:pt x="2553162" y="1097712"/>
                    <a:pt x="2549988" y="1098922"/>
                    <a:pt x="2546266" y="1098922"/>
                  </a:cubicBezTo>
                  <a:cubicBezTo>
                    <a:pt x="2542762" y="1098922"/>
                    <a:pt x="2539696" y="1097712"/>
                    <a:pt x="2537070" y="1095202"/>
                  </a:cubicBezTo>
                  <a:cubicBezTo>
                    <a:pt x="2534442" y="1092702"/>
                    <a:pt x="2533128" y="1089344"/>
                    <a:pt x="2533128" y="1085108"/>
                  </a:cubicBezTo>
                  <a:lnTo>
                    <a:pt x="2533128" y="903958"/>
                  </a:lnTo>
                  <a:lnTo>
                    <a:pt x="2491200" y="903958"/>
                  </a:lnTo>
                  <a:cubicBezTo>
                    <a:pt x="2489886" y="903958"/>
                    <a:pt x="2488682" y="903804"/>
                    <a:pt x="2487586" y="903494"/>
                  </a:cubicBezTo>
                  <a:cubicBezTo>
                    <a:pt x="2485506" y="902926"/>
                    <a:pt x="2483756" y="901872"/>
                    <a:pt x="2482332" y="900342"/>
                  </a:cubicBezTo>
                  <a:cubicBezTo>
                    <a:pt x="2480252" y="897884"/>
                    <a:pt x="2478938" y="894898"/>
                    <a:pt x="2478720" y="891332"/>
                  </a:cubicBezTo>
                  <a:cubicBezTo>
                    <a:pt x="2478938" y="887872"/>
                    <a:pt x="2480252" y="884928"/>
                    <a:pt x="2482550" y="882478"/>
                  </a:cubicBezTo>
                  <a:cubicBezTo>
                    <a:pt x="2483864" y="881012"/>
                    <a:pt x="2485616" y="879968"/>
                    <a:pt x="2487586" y="879390"/>
                  </a:cubicBezTo>
                  <a:cubicBezTo>
                    <a:pt x="2488792" y="878986"/>
                    <a:pt x="2490214" y="878810"/>
                    <a:pt x="2491856" y="878810"/>
                  </a:cubicBezTo>
                  <a:close/>
                  <a:moveTo>
                    <a:pt x="2267324" y="878810"/>
                  </a:moveTo>
                  <a:lnTo>
                    <a:pt x="2349648" y="878810"/>
                  </a:lnTo>
                  <a:cubicBezTo>
                    <a:pt x="2353262" y="878810"/>
                    <a:pt x="2355998" y="880030"/>
                    <a:pt x="2358078" y="882416"/>
                  </a:cubicBezTo>
                  <a:cubicBezTo>
                    <a:pt x="2360048" y="884886"/>
                    <a:pt x="2361034" y="887840"/>
                    <a:pt x="2361034" y="891332"/>
                  </a:cubicBezTo>
                  <a:cubicBezTo>
                    <a:pt x="2361034" y="894908"/>
                    <a:pt x="2360048" y="897946"/>
                    <a:pt x="2357860" y="900342"/>
                  </a:cubicBezTo>
                  <a:cubicBezTo>
                    <a:pt x="2355888" y="902740"/>
                    <a:pt x="2352932" y="903958"/>
                    <a:pt x="2349102" y="903958"/>
                  </a:cubicBezTo>
                  <a:lnTo>
                    <a:pt x="2282650" y="903958"/>
                  </a:lnTo>
                  <a:lnTo>
                    <a:pt x="2282650" y="975806"/>
                  </a:lnTo>
                  <a:lnTo>
                    <a:pt x="2343298" y="975806"/>
                  </a:lnTo>
                  <a:cubicBezTo>
                    <a:pt x="2346912" y="975806"/>
                    <a:pt x="2349868" y="976994"/>
                    <a:pt x="2352056" y="979392"/>
                  </a:cubicBezTo>
                  <a:cubicBezTo>
                    <a:pt x="2354136" y="981778"/>
                    <a:pt x="2355232" y="984796"/>
                    <a:pt x="2355232" y="988370"/>
                  </a:cubicBezTo>
                  <a:cubicBezTo>
                    <a:pt x="2355232" y="991894"/>
                    <a:pt x="2354136" y="994828"/>
                    <a:pt x="2351948" y="997286"/>
                  </a:cubicBezTo>
                  <a:cubicBezTo>
                    <a:pt x="2349648" y="999736"/>
                    <a:pt x="2346584" y="1000944"/>
                    <a:pt x="2342642" y="1000944"/>
                  </a:cubicBezTo>
                  <a:lnTo>
                    <a:pt x="2282650" y="1000944"/>
                  </a:lnTo>
                  <a:lnTo>
                    <a:pt x="2282650" y="1071882"/>
                  </a:lnTo>
                  <a:lnTo>
                    <a:pt x="2349648" y="1071882"/>
                  </a:lnTo>
                  <a:cubicBezTo>
                    <a:pt x="2353370" y="1071882"/>
                    <a:pt x="2356108" y="1073092"/>
                    <a:pt x="2358078" y="1075602"/>
                  </a:cubicBezTo>
                  <a:cubicBezTo>
                    <a:pt x="2360048" y="1078062"/>
                    <a:pt x="2361034" y="1081234"/>
                    <a:pt x="2361034" y="1085036"/>
                  </a:cubicBezTo>
                  <a:cubicBezTo>
                    <a:pt x="2361034" y="1088362"/>
                    <a:pt x="2359940" y="1091162"/>
                    <a:pt x="2357640" y="1093528"/>
                  </a:cubicBezTo>
                  <a:cubicBezTo>
                    <a:pt x="2355342" y="1095864"/>
                    <a:pt x="2352166" y="1097040"/>
                    <a:pt x="2347896" y="1097040"/>
                  </a:cubicBezTo>
                  <a:lnTo>
                    <a:pt x="2269294" y="1097040"/>
                  </a:lnTo>
                  <a:cubicBezTo>
                    <a:pt x="2263710" y="1097040"/>
                    <a:pt x="2260098" y="1095408"/>
                    <a:pt x="2258456" y="1092092"/>
                  </a:cubicBezTo>
                  <a:cubicBezTo>
                    <a:pt x="2256814" y="1088828"/>
                    <a:pt x="2256048" y="1085676"/>
                    <a:pt x="2256048" y="1082586"/>
                  </a:cubicBezTo>
                  <a:cubicBezTo>
                    <a:pt x="2256048" y="1082586"/>
                    <a:pt x="2256048" y="893760"/>
                    <a:pt x="2256048" y="893760"/>
                  </a:cubicBezTo>
                  <a:cubicBezTo>
                    <a:pt x="2256048" y="889164"/>
                    <a:pt x="2257142" y="885548"/>
                    <a:pt x="2259442" y="882820"/>
                  </a:cubicBezTo>
                  <a:cubicBezTo>
                    <a:pt x="2261740" y="880122"/>
                    <a:pt x="2264368" y="878810"/>
                    <a:pt x="2267324" y="878810"/>
                  </a:cubicBezTo>
                  <a:close/>
                  <a:moveTo>
                    <a:pt x="2123692" y="878810"/>
                  </a:moveTo>
                  <a:lnTo>
                    <a:pt x="2170110" y="878810"/>
                  </a:lnTo>
                  <a:lnTo>
                    <a:pt x="2172628" y="878810"/>
                  </a:lnTo>
                  <a:cubicBezTo>
                    <a:pt x="2183356" y="878810"/>
                    <a:pt x="2192990" y="881104"/>
                    <a:pt x="2201638" y="885692"/>
                  </a:cubicBezTo>
                  <a:cubicBezTo>
                    <a:pt x="2210396" y="890330"/>
                    <a:pt x="2217294" y="896560"/>
                    <a:pt x="2222330" y="904476"/>
                  </a:cubicBezTo>
                  <a:cubicBezTo>
                    <a:pt x="2227364" y="912378"/>
                    <a:pt x="2230102" y="920944"/>
                    <a:pt x="2230540" y="930242"/>
                  </a:cubicBezTo>
                  <a:cubicBezTo>
                    <a:pt x="2230540" y="936618"/>
                    <a:pt x="2229554" y="943002"/>
                    <a:pt x="2227584" y="949378"/>
                  </a:cubicBezTo>
                  <a:cubicBezTo>
                    <a:pt x="2225614" y="955784"/>
                    <a:pt x="2222438" y="961662"/>
                    <a:pt x="2217840" y="966972"/>
                  </a:cubicBezTo>
                  <a:cubicBezTo>
                    <a:pt x="2213352" y="972346"/>
                    <a:pt x="2207440" y="976148"/>
                    <a:pt x="2200216" y="978554"/>
                  </a:cubicBezTo>
                  <a:lnTo>
                    <a:pt x="2200216" y="979164"/>
                  </a:lnTo>
                  <a:cubicBezTo>
                    <a:pt x="2212696" y="981676"/>
                    <a:pt x="2222438" y="986170"/>
                    <a:pt x="2229554" y="992638"/>
                  </a:cubicBezTo>
                  <a:cubicBezTo>
                    <a:pt x="2236560" y="999126"/>
                    <a:pt x="2241268" y="1006006"/>
                    <a:pt x="2243676" y="1013424"/>
                  </a:cubicBezTo>
                  <a:cubicBezTo>
                    <a:pt x="2246194" y="1020770"/>
                    <a:pt x="2247290" y="1027756"/>
                    <a:pt x="2247290" y="1034274"/>
                  </a:cubicBezTo>
                  <a:cubicBezTo>
                    <a:pt x="2247290" y="1044844"/>
                    <a:pt x="2244662" y="1054948"/>
                    <a:pt x="2239188" y="1064578"/>
                  </a:cubicBezTo>
                  <a:cubicBezTo>
                    <a:pt x="2233824" y="1074198"/>
                    <a:pt x="2225832" y="1082050"/>
                    <a:pt x="2215432" y="1088022"/>
                  </a:cubicBezTo>
                  <a:cubicBezTo>
                    <a:pt x="2204814" y="1094014"/>
                    <a:pt x="2192552" y="1097040"/>
                    <a:pt x="2178430" y="1097040"/>
                  </a:cubicBezTo>
                  <a:lnTo>
                    <a:pt x="2170110" y="1097040"/>
                  </a:lnTo>
                  <a:lnTo>
                    <a:pt x="2124568" y="1097040"/>
                  </a:lnTo>
                  <a:cubicBezTo>
                    <a:pt x="2114824" y="1097040"/>
                    <a:pt x="2109898" y="1092268"/>
                    <a:pt x="2109898" y="1082586"/>
                  </a:cubicBezTo>
                  <a:lnTo>
                    <a:pt x="2109898" y="893120"/>
                  </a:lnTo>
                  <a:cubicBezTo>
                    <a:pt x="2109898" y="888408"/>
                    <a:pt x="2111212" y="884814"/>
                    <a:pt x="2113840" y="882416"/>
                  </a:cubicBezTo>
                  <a:cubicBezTo>
                    <a:pt x="2116466" y="880030"/>
                    <a:pt x="2119752" y="878810"/>
                    <a:pt x="2123692" y="878810"/>
                  </a:cubicBezTo>
                  <a:close/>
                  <a:moveTo>
                    <a:pt x="1908793" y="878810"/>
                  </a:moveTo>
                  <a:lnTo>
                    <a:pt x="1960794" y="878810"/>
                  </a:lnTo>
                  <a:lnTo>
                    <a:pt x="1961013" y="878810"/>
                  </a:lnTo>
                  <a:cubicBezTo>
                    <a:pt x="1971194" y="878810"/>
                    <a:pt x="1981375" y="881198"/>
                    <a:pt x="1991447" y="886022"/>
                  </a:cubicBezTo>
                  <a:cubicBezTo>
                    <a:pt x="2001518" y="890868"/>
                    <a:pt x="2009838" y="898244"/>
                    <a:pt x="2016407" y="908080"/>
                  </a:cubicBezTo>
                  <a:cubicBezTo>
                    <a:pt x="2022975" y="917958"/>
                    <a:pt x="2026260" y="929932"/>
                    <a:pt x="2026260" y="943954"/>
                  </a:cubicBezTo>
                  <a:cubicBezTo>
                    <a:pt x="2025384" y="954512"/>
                    <a:pt x="2023304" y="963460"/>
                    <a:pt x="2019801" y="970702"/>
                  </a:cubicBezTo>
                  <a:cubicBezTo>
                    <a:pt x="2016188" y="977996"/>
                    <a:pt x="2011481" y="983804"/>
                    <a:pt x="2005459" y="988132"/>
                  </a:cubicBezTo>
                  <a:cubicBezTo>
                    <a:pt x="1999438" y="992482"/>
                    <a:pt x="1992322" y="995612"/>
                    <a:pt x="1984112" y="997482"/>
                  </a:cubicBezTo>
                  <a:cubicBezTo>
                    <a:pt x="1977215" y="999032"/>
                    <a:pt x="1969442" y="999932"/>
                    <a:pt x="1960794" y="1000190"/>
                  </a:cubicBezTo>
                  <a:cubicBezTo>
                    <a:pt x="1959042" y="1000294"/>
                    <a:pt x="1957181" y="1000294"/>
                    <a:pt x="1955210" y="1000294"/>
                  </a:cubicBezTo>
                  <a:lnTo>
                    <a:pt x="1960794" y="1006348"/>
                  </a:lnTo>
                  <a:lnTo>
                    <a:pt x="2024946" y="1076842"/>
                  </a:lnTo>
                  <a:cubicBezTo>
                    <a:pt x="2028668" y="1080190"/>
                    <a:pt x="2030529" y="1084168"/>
                    <a:pt x="2030529" y="1088714"/>
                  </a:cubicBezTo>
                  <a:cubicBezTo>
                    <a:pt x="2030529" y="1091430"/>
                    <a:pt x="2029325" y="1093672"/>
                    <a:pt x="2026916" y="1095522"/>
                  </a:cubicBezTo>
                  <a:cubicBezTo>
                    <a:pt x="2024399" y="1097310"/>
                    <a:pt x="2021552" y="1098240"/>
                    <a:pt x="2018049" y="1098240"/>
                  </a:cubicBezTo>
                  <a:cubicBezTo>
                    <a:pt x="2012794" y="1098240"/>
                    <a:pt x="2008525" y="1096390"/>
                    <a:pt x="2005459" y="1092742"/>
                  </a:cubicBezTo>
                  <a:lnTo>
                    <a:pt x="1960794" y="1043594"/>
                  </a:lnTo>
                  <a:lnTo>
                    <a:pt x="1922149" y="1001212"/>
                  </a:lnTo>
                  <a:lnTo>
                    <a:pt x="1922149" y="1085706"/>
                  </a:lnTo>
                  <a:cubicBezTo>
                    <a:pt x="1922149" y="1090004"/>
                    <a:pt x="1920835" y="1093270"/>
                    <a:pt x="1918208" y="1095522"/>
                  </a:cubicBezTo>
                  <a:cubicBezTo>
                    <a:pt x="1915690" y="1097806"/>
                    <a:pt x="1912515" y="1098922"/>
                    <a:pt x="1908793" y="1098922"/>
                  </a:cubicBezTo>
                  <a:cubicBezTo>
                    <a:pt x="1905180" y="1098922"/>
                    <a:pt x="1902115" y="1097734"/>
                    <a:pt x="1899488" y="1095346"/>
                  </a:cubicBezTo>
                  <a:cubicBezTo>
                    <a:pt x="1896860" y="1092960"/>
                    <a:pt x="1895656" y="1089540"/>
                    <a:pt x="1895656" y="1085108"/>
                  </a:cubicBezTo>
                  <a:lnTo>
                    <a:pt x="1895656" y="893120"/>
                  </a:lnTo>
                  <a:cubicBezTo>
                    <a:pt x="1895656" y="887944"/>
                    <a:pt x="1896970" y="884204"/>
                    <a:pt x="1899816" y="882076"/>
                  </a:cubicBezTo>
                  <a:cubicBezTo>
                    <a:pt x="1902772" y="879874"/>
                    <a:pt x="1905618" y="878810"/>
                    <a:pt x="1908793" y="878810"/>
                  </a:cubicBezTo>
                  <a:close/>
                  <a:moveTo>
                    <a:pt x="3644408" y="876910"/>
                  </a:moveTo>
                  <a:cubicBezTo>
                    <a:pt x="3660282" y="876910"/>
                    <a:pt x="3674952" y="879306"/>
                    <a:pt x="3688526" y="884152"/>
                  </a:cubicBezTo>
                  <a:cubicBezTo>
                    <a:pt x="3702100" y="889008"/>
                    <a:pt x="3712282" y="895548"/>
                    <a:pt x="3719180" y="903866"/>
                  </a:cubicBezTo>
                  <a:cubicBezTo>
                    <a:pt x="3721150" y="905952"/>
                    <a:pt x="3722244" y="908908"/>
                    <a:pt x="3722244" y="912730"/>
                  </a:cubicBezTo>
                  <a:cubicBezTo>
                    <a:pt x="3722244" y="915964"/>
                    <a:pt x="3720930" y="918650"/>
                    <a:pt x="3718412" y="921006"/>
                  </a:cubicBezTo>
                  <a:cubicBezTo>
                    <a:pt x="3715894" y="923290"/>
                    <a:pt x="3712720" y="924592"/>
                    <a:pt x="3708998" y="924674"/>
                  </a:cubicBezTo>
                  <a:cubicBezTo>
                    <a:pt x="3705056" y="924416"/>
                    <a:pt x="3701554" y="923082"/>
                    <a:pt x="3698598" y="920738"/>
                  </a:cubicBezTo>
                  <a:cubicBezTo>
                    <a:pt x="3690278" y="914312"/>
                    <a:pt x="3682396" y="909248"/>
                    <a:pt x="3674952" y="905652"/>
                  </a:cubicBezTo>
                  <a:cubicBezTo>
                    <a:pt x="3667398" y="902016"/>
                    <a:pt x="3657764" y="900178"/>
                    <a:pt x="3646268" y="900178"/>
                  </a:cubicBezTo>
                  <a:cubicBezTo>
                    <a:pt x="3633680" y="900178"/>
                    <a:pt x="3622950" y="902832"/>
                    <a:pt x="3614084" y="908080"/>
                  </a:cubicBezTo>
                  <a:cubicBezTo>
                    <a:pt x="3605106" y="913392"/>
                    <a:pt x="3597990" y="920344"/>
                    <a:pt x="3592516" y="929034"/>
                  </a:cubicBezTo>
                  <a:cubicBezTo>
                    <a:pt x="3587152" y="937640"/>
                    <a:pt x="3583102" y="946918"/>
                    <a:pt x="3580694" y="956714"/>
                  </a:cubicBezTo>
                  <a:cubicBezTo>
                    <a:pt x="3578176" y="966570"/>
                    <a:pt x="3576862" y="976324"/>
                    <a:pt x="3576752" y="985942"/>
                  </a:cubicBezTo>
                  <a:cubicBezTo>
                    <a:pt x="3576752" y="998258"/>
                    <a:pt x="3578722" y="1011110"/>
                    <a:pt x="3582444" y="1024512"/>
                  </a:cubicBezTo>
                  <a:cubicBezTo>
                    <a:pt x="3586276" y="1037942"/>
                    <a:pt x="3593174" y="1049576"/>
                    <a:pt x="3602808" y="1059412"/>
                  </a:cubicBezTo>
                  <a:cubicBezTo>
                    <a:pt x="3612550" y="1069290"/>
                    <a:pt x="3625578" y="1074682"/>
                    <a:pt x="3641890" y="1075664"/>
                  </a:cubicBezTo>
                  <a:cubicBezTo>
                    <a:pt x="3653712" y="1075664"/>
                    <a:pt x="3664770" y="1073154"/>
                    <a:pt x="3675170" y="1068216"/>
                  </a:cubicBezTo>
                  <a:cubicBezTo>
                    <a:pt x="3685570" y="1063256"/>
                    <a:pt x="3693890" y="1055558"/>
                    <a:pt x="3700240" y="1045186"/>
                  </a:cubicBezTo>
                  <a:cubicBezTo>
                    <a:pt x="3706480" y="1034802"/>
                    <a:pt x="3709654" y="1021990"/>
                    <a:pt x="3709654" y="1006782"/>
                  </a:cubicBezTo>
                  <a:lnTo>
                    <a:pt x="3709654" y="997286"/>
                  </a:lnTo>
                  <a:lnTo>
                    <a:pt x="3670682" y="997286"/>
                  </a:lnTo>
                  <a:cubicBezTo>
                    <a:pt x="3663128" y="997286"/>
                    <a:pt x="3659078" y="993308"/>
                    <a:pt x="3658312" y="985312"/>
                  </a:cubicBezTo>
                  <a:cubicBezTo>
                    <a:pt x="3658968" y="976498"/>
                    <a:pt x="3662690" y="972150"/>
                    <a:pt x="3669478" y="972150"/>
                  </a:cubicBezTo>
                  <a:lnTo>
                    <a:pt x="3718412" y="972150"/>
                  </a:lnTo>
                  <a:cubicBezTo>
                    <a:pt x="3730346" y="972150"/>
                    <a:pt x="3736256" y="978864"/>
                    <a:pt x="3736256" y="992358"/>
                  </a:cubicBezTo>
                  <a:lnTo>
                    <a:pt x="3736256" y="997286"/>
                  </a:lnTo>
                  <a:cubicBezTo>
                    <a:pt x="3736256" y="1012092"/>
                    <a:pt x="3734176" y="1026918"/>
                    <a:pt x="3730126" y="1041724"/>
                  </a:cubicBezTo>
                  <a:cubicBezTo>
                    <a:pt x="3725966" y="1056592"/>
                    <a:pt x="3717208" y="1069868"/>
                    <a:pt x="3703524" y="1081470"/>
                  </a:cubicBezTo>
                  <a:cubicBezTo>
                    <a:pt x="3689840" y="1093136"/>
                    <a:pt x="3669916" y="1098922"/>
                    <a:pt x="3643750" y="1098922"/>
                  </a:cubicBezTo>
                  <a:cubicBezTo>
                    <a:pt x="3627000" y="1098922"/>
                    <a:pt x="3612440" y="1095522"/>
                    <a:pt x="3600070" y="1088682"/>
                  </a:cubicBezTo>
                  <a:cubicBezTo>
                    <a:pt x="3587808" y="1081792"/>
                    <a:pt x="3577848" y="1072896"/>
                    <a:pt x="3570292" y="1061984"/>
                  </a:cubicBezTo>
                  <a:cubicBezTo>
                    <a:pt x="3562630" y="1051022"/>
                    <a:pt x="3557046" y="1039338"/>
                    <a:pt x="3553544" y="1026836"/>
                  </a:cubicBezTo>
                  <a:cubicBezTo>
                    <a:pt x="3549930" y="1014344"/>
                    <a:pt x="3548070" y="1002442"/>
                    <a:pt x="3547960" y="991098"/>
                  </a:cubicBezTo>
                  <a:cubicBezTo>
                    <a:pt x="3547960" y="975642"/>
                    <a:pt x="3550040" y="961062"/>
                    <a:pt x="3554090" y="947322"/>
                  </a:cubicBezTo>
                  <a:cubicBezTo>
                    <a:pt x="3558142" y="933612"/>
                    <a:pt x="3564162" y="921554"/>
                    <a:pt x="3572264" y="911202"/>
                  </a:cubicBezTo>
                  <a:cubicBezTo>
                    <a:pt x="3580364" y="900796"/>
                    <a:pt x="3590546" y="892584"/>
                    <a:pt x="3602698" y="886612"/>
                  </a:cubicBezTo>
                  <a:cubicBezTo>
                    <a:pt x="3614850" y="880608"/>
                    <a:pt x="3628752" y="877374"/>
                    <a:pt x="3644408" y="876910"/>
                  </a:cubicBezTo>
                  <a:close/>
                  <a:moveTo>
                    <a:pt x="3340944" y="876910"/>
                  </a:moveTo>
                  <a:cubicBezTo>
                    <a:pt x="3344556" y="876910"/>
                    <a:pt x="3347622" y="878088"/>
                    <a:pt x="3350140" y="880494"/>
                  </a:cubicBezTo>
                  <a:cubicBezTo>
                    <a:pt x="3352658" y="882882"/>
                    <a:pt x="3353862" y="886518"/>
                    <a:pt x="3353862" y="891260"/>
                  </a:cubicBezTo>
                  <a:lnTo>
                    <a:pt x="3353862" y="1083920"/>
                  </a:lnTo>
                  <a:cubicBezTo>
                    <a:pt x="3353862" y="1089612"/>
                    <a:pt x="3352438" y="1093528"/>
                    <a:pt x="3349810" y="1095656"/>
                  </a:cubicBezTo>
                  <a:cubicBezTo>
                    <a:pt x="3346964" y="1097846"/>
                    <a:pt x="3344118" y="1098922"/>
                    <a:pt x="3340944" y="1098922"/>
                  </a:cubicBezTo>
                  <a:cubicBezTo>
                    <a:pt x="3331856" y="1098922"/>
                    <a:pt x="3327258" y="1094138"/>
                    <a:pt x="3327258" y="1084498"/>
                  </a:cubicBezTo>
                  <a:lnTo>
                    <a:pt x="3327258" y="891260"/>
                  </a:lnTo>
                  <a:cubicBezTo>
                    <a:pt x="3327258" y="881704"/>
                    <a:pt x="3331856" y="876910"/>
                    <a:pt x="3340944" y="876910"/>
                  </a:cubicBezTo>
                  <a:close/>
                  <a:moveTo>
                    <a:pt x="3071526" y="876910"/>
                  </a:moveTo>
                  <a:cubicBezTo>
                    <a:pt x="3080064" y="876910"/>
                    <a:pt x="3084334" y="882106"/>
                    <a:pt x="3084334" y="892522"/>
                  </a:cubicBezTo>
                  <a:lnTo>
                    <a:pt x="3084334" y="1071882"/>
                  </a:lnTo>
                  <a:lnTo>
                    <a:pt x="3139400" y="1071882"/>
                  </a:lnTo>
                  <a:cubicBezTo>
                    <a:pt x="3143560" y="1071882"/>
                    <a:pt x="3147282" y="1072896"/>
                    <a:pt x="3150348" y="1074942"/>
                  </a:cubicBezTo>
                  <a:lnTo>
                    <a:pt x="3153522" y="1078686"/>
                  </a:lnTo>
                  <a:lnTo>
                    <a:pt x="3153522" y="1085108"/>
                  </a:lnTo>
                  <a:cubicBezTo>
                    <a:pt x="3153522" y="1086224"/>
                    <a:pt x="3153742" y="1087412"/>
                    <a:pt x="3154288" y="1088620"/>
                  </a:cubicBezTo>
                  <a:lnTo>
                    <a:pt x="3154418" y="1088832"/>
                  </a:lnTo>
                  <a:lnTo>
                    <a:pt x="3154288" y="1089830"/>
                  </a:lnTo>
                  <a:cubicBezTo>
                    <a:pt x="3153632" y="1092030"/>
                    <a:pt x="3152428" y="1093642"/>
                    <a:pt x="3150894" y="1094592"/>
                  </a:cubicBezTo>
                  <a:cubicBezTo>
                    <a:pt x="3147940" y="1096246"/>
                    <a:pt x="3145640" y="1097040"/>
                    <a:pt x="3143780" y="1097040"/>
                  </a:cubicBezTo>
                  <a:lnTo>
                    <a:pt x="3070322" y="1097040"/>
                  </a:lnTo>
                  <a:cubicBezTo>
                    <a:pt x="3067038" y="1097040"/>
                    <a:pt x="3064190" y="1095812"/>
                    <a:pt x="3061782" y="1093352"/>
                  </a:cubicBezTo>
                  <a:cubicBezTo>
                    <a:pt x="3059046" y="1091018"/>
                    <a:pt x="3057732" y="1086834"/>
                    <a:pt x="3057732" y="1080800"/>
                  </a:cubicBezTo>
                  <a:lnTo>
                    <a:pt x="3057732" y="891260"/>
                  </a:lnTo>
                  <a:cubicBezTo>
                    <a:pt x="3057732" y="886518"/>
                    <a:pt x="3059046" y="882934"/>
                    <a:pt x="3061672" y="880546"/>
                  </a:cubicBezTo>
                  <a:cubicBezTo>
                    <a:pt x="3064190" y="878150"/>
                    <a:pt x="3067584" y="876910"/>
                    <a:pt x="3071526" y="876910"/>
                  </a:cubicBezTo>
                  <a:close/>
                  <a:moveTo>
                    <a:pt x="3027736" y="876910"/>
                  </a:moveTo>
                  <a:cubicBezTo>
                    <a:pt x="3031348" y="876910"/>
                    <a:pt x="3034414" y="878088"/>
                    <a:pt x="3036822" y="880494"/>
                  </a:cubicBezTo>
                  <a:cubicBezTo>
                    <a:pt x="3039340" y="882882"/>
                    <a:pt x="3040544" y="886518"/>
                    <a:pt x="3040544" y="891260"/>
                  </a:cubicBezTo>
                  <a:lnTo>
                    <a:pt x="3040544" y="1083920"/>
                  </a:lnTo>
                  <a:cubicBezTo>
                    <a:pt x="3040544" y="1089612"/>
                    <a:pt x="3039230" y="1093528"/>
                    <a:pt x="3036494" y="1095656"/>
                  </a:cubicBezTo>
                  <a:cubicBezTo>
                    <a:pt x="3033756" y="1097846"/>
                    <a:pt x="3030800" y="1098922"/>
                    <a:pt x="3027736" y="1098922"/>
                  </a:cubicBezTo>
                  <a:cubicBezTo>
                    <a:pt x="3018650" y="1098922"/>
                    <a:pt x="3013942" y="1094138"/>
                    <a:pt x="3013942" y="1084498"/>
                  </a:cubicBezTo>
                  <a:cubicBezTo>
                    <a:pt x="3013942" y="1084498"/>
                    <a:pt x="3013942" y="891260"/>
                    <a:pt x="3013942" y="891260"/>
                  </a:cubicBezTo>
                  <a:cubicBezTo>
                    <a:pt x="3013942" y="881704"/>
                    <a:pt x="3018650" y="876910"/>
                    <a:pt x="3027736" y="876910"/>
                  </a:cubicBezTo>
                  <a:close/>
                  <a:moveTo>
                    <a:pt x="2841628" y="876910"/>
                  </a:moveTo>
                  <a:cubicBezTo>
                    <a:pt x="2845350" y="876910"/>
                    <a:pt x="2848526" y="878150"/>
                    <a:pt x="2851152" y="880608"/>
                  </a:cubicBezTo>
                  <a:cubicBezTo>
                    <a:pt x="2853670" y="883026"/>
                    <a:pt x="2854984" y="886404"/>
                    <a:pt x="2854984" y="890702"/>
                  </a:cubicBezTo>
                  <a:lnTo>
                    <a:pt x="2854984" y="1021732"/>
                  </a:lnTo>
                  <a:cubicBezTo>
                    <a:pt x="2854984" y="1033148"/>
                    <a:pt x="2857612" y="1042932"/>
                    <a:pt x="2862648" y="1051044"/>
                  </a:cubicBezTo>
                  <a:cubicBezTo>
                    <a:pt x="2867684" y="1059174"/>
                    <a:pt x="2874800" y="1065302"/>
                    <a:pt x="2883886" y="1069434"/>
                  </a:cubicBezTo>
                  <a:cubicBezTo>
                    <a:pt x="2892862" y="1073556"/>
                    <a:pt x="2903044" y="1075664"/>
                    <a:pt x="2914430" y="1075664"/>
                  </a:cubicBezTo>
                  <a:cubicBezTo>
                    <a:pt x="2925814" y="1075292"/>
                    <a:pt x="2935668" y="1072864"/>
                    <a:pt x="2944206" y="1068298"/>
                  </a:cubicBezTo>
                  <a:cubicBezTo>
                    <a:pt x="2952636" y="1063710"/>
                    <a:pt x="2959096" y="1057460"/>
                    <a:pt x="2963692" y="1049370"/>
                  </a:cubicBezTo>
                  <a:cubicBezTo>
                    <a:pt x="2968182" y="1041332"/>
                    <a:pt x="2970480" y="1032146"/>
                    <a:pt x="2970480" y="1021732"/>
                  </a:cubicBezTo>
                  <a:lnTo>
                    <a:pt x="2970480" y="890702"/>
                  </a:lnTo>
                  <a:cubicBezTo>
                    <a:pt x="2970480" y="886518"/>
                    <a:pt x="2971684" y="883150"/>
                    <a:pt x="2974092" y="880640"/>
                  </a:cubicBezTo>
                  <a:cubicBezTo>
                    <a:pt x="2976502" y="878150"/>
                    <a:pt x="2979566" y="876910"/>
                    <a:pt x="2982960" y="876910"/>
                  </a:cubicBezTo>
                  <a:cubicBezTo>
                    <a:pt x="2986902" y="876910"/>
                    <a:pt x="2990186" y="878150"/>
                    <a:pt x="2992704" y="880608"/>
                  </a:cubicBezTo>
                  <a:cubicBezTo>
                    <a:pt x="2995440" y="883026"/>
                    <a:pt x="2996754" y="886404"/>
                    <a:pt x="2996754" y="890702"/>
                  </a:cubicBezTo>
                  <a:lnTo>
                    <a:pt x="2996754" y="1012898"/>
                  </a:lnTo>
                  <a:cubicBezTo>
                    <a:pt x="2996754" y="1030442"/>
                    <a:pt x="2993688" y="1045650"/>
                    <a:pt x="2987778" y="1058554"/>
                  </a:cubicBezTo>
                  <a:cubicBezTo>
                    <a:pt x="2981646" y="1071480"/>
                    <a:pt x="2972450" y="1081440"/>
                    <a:pt x="2960080" y="1088414"/>
                  </a:cubicBezTo>
                  <a:cubicBezTo>
                    <a:pt x="2947710" y="1095408"/>
                    <a:pt x="2932274" y="1098922"/>
                    <a:pt x="2913772" y="1098922"/>
                  </a:cubicBezTo>
                  <a:cubicBezTo>
                    <a:pt x="2899322" y="1098922"/>
                    <a:pt x="2886842" y="1096876"/>
                    <a:pt x="2876004" y="1092856"/>
                  </a:cubicBezTo>
                  <a:cubicBezTo>
                    <a:pt x="2865276" y="1088828"/>
                    <a:pt x="2856298" y="1083020"/>
                    <a:pt x="2849292" y="1075468"/>
                  </a:cubicBezTo>
                  <a:cubicBezTo>
                    <a:pt x="2842286" y="1067906"/>
                    <a:pt x="2837030" y="1058864"/>
                    <a:pt x="2833636" y="1048482"/>
                  </a:cubicBezTo>
                  <a:cubicBezTo>
                    <a:pt x="2830134" y="1038056"/>
                    <a:pt x="2828492" y="1026370"/>
                    <a:pt x="2828492" y="1013498"/>
                  </a:cubicBezTo>
                  <a:lnTo>
                    <a:pt x="2828492" y="890702"/>
                  </a:lnTo>
                  <a:cubicBezTo>
                    <a:pt x="2828492" y="886518"/>
                    <a:pt x="2829696" y="883150"/>
                    <a:pt x="2832214" y="880640"/>
                  </a:cubicBezTo>
                  <a:cubicBezTo>
                    <a:pt x="2834840" y="878150"/>
                    <a:pt x="2837906" y="876910"/>
                    <a:pt x="2841628" y="876910"/>
                  </a:cubicBezTo>
                  <a:close/>
                  <a:moveTo>
                    <a:pt x="2428690" y="876910"/>
                  </a:moveTo>
                  <a:cubicBezTo>
                    <a:pt x="2446534" y="876910"/>
                    <a:pt x="2461094" y="880702"/>
                    <a:pt x="2472588" y="888274"/>
                  </a:cubicBezTo>
                  <a:cubicBezTo>
                    <a:pt x="2478500" y="892232"/>
                    <a:pt x="2481456" y="897026"/>
                    <a:pt x="2481456" y="902626"/>
                  </a:cubicBezTo>
                  <a:cubicBezTo>
                    <a:pt x="2481456" y="905798"/>
                    <a:pt x="2480252" y="908484"/>
                    <a:pt x="2477952" y="910736"/>
                  </a:cubicBezTo>
                  <a:cubicBezTo>
                    <a:pt x="2475544" y="913040"/>
                    <a:pt x="2472480" y="914312"/>
                    <a:pt x="2468976" y="914632"/>
                  </a:cubicBezTo>
                  <a:cubicBezTo>
                    <a:pt x="2464926" y="913650"/>
                    <a:pt x="2459890" y="911708"/>
                    <a:pt x="2453760" y="908712"/>
                  </a:cubicBezTo>
                  <a:cubicBezTo>
                    <a:pt x="2447628" y="905684"/>
                    <a:pt x="2442812" y="903546"/>
                    <a:pt x="2439198" y="902222"/>
                  </a:cubicBezTo>
                  <a:cubicBezTo>
                    <a:pt x="2435806" y="900838"/>
                    <a:pt x="2431646" y="900178"/>
                    <a:pt x="2426828" y="900178"/>
                  </a:cubicBezTo>
                  <a:cubicBezTo>
                    <a:pt x="2417084" y="900178"/>
                    <a:pt x="2409094" y="903080"/>
                    <a:pt x="2402854" y="908856"/>
                  </a:cubicBezTo>
                  <a:cubicBezTo>
                    <a:pt x="2396722" y="914632"/>
                    <a:pt x="2393000" y="922390"/>
                    <a:pt x="2391686" y="932030"/>
                  </a:cubicBezTo>
                  <a:cubicBezTo>
                    <a:pt x="2392344" y="944460"/>
                    <a:pt x="2400882" y="954286"/>
                    <a:pt x="2417414" y="961414"/>
                  </a:cubicBezTo>
                  <a:cubicBezTo>
                    <a:pt x="2420698" y="962798"/>
                    <a:pt x="2426610" y="964978"/>
                    <a:pt x="2435258" y="967934"/>
                  </a:cubicBezTo>
                  <a:cubicBezTo>
                    <a:pt x="2443906" y="970898"/>
                    <a:pt x="2451242" y="973678"/>
                    <a:pt x="2457372" y="976262"/>
                  </a:cubicBezTo>
                  <a:cubicBezTo>
                    <a:pt x="2463392" y="978864"/>
                    <a:pt x="2469304" y="982078"/>
                    <a:pt x="2474888" y="986024"/>
                  </a:cubicBezTo>
                  <a:cubicBezTo>
                    <a:pt x="2480142" y="989630"/>
                    <a:pt x="2484302" y="993826"/>
                    <a:pt x="2487586" y="998640"/>
                  </a:cubicBezTo>
                  <a:lnTo>
                    <a:pt x="2488244" y="999684"/>
                  </a:lnTo>
                  <a:cubicBezTo>
                    <a:pt x="2493718" y="1009116"/>
                    <a:pt x="2496454" y="1019448"/>
                    <a:pt x="2496454" y="1030618"/>
                  </a:cubicBezTo>
                  <a:cubicBezTo>
                    <a:pt x="2496454" y="1042044"/>
                    <a:pt x="2493608" y="1052944"/>
                    <a:pt x="2488134" y="1063452"/>
                  </a:cubicBezTo>
                  <a:lnTo>
                    <a:pt x="2487586" y="1064402"/>
                  </a:lnTo>
                  <a:cubicBezTo>
                    <a:pt x="2481894" y="1074446"/>
                    <a:pt x="2473792" y="1082710"/>
                    <a:pt x="2462954" y="1089086"/>
                  </a:cubicBezTo>
                  <a:cubicBezTo>
                    <a:pt x="2451680" y="1095656"/>
                    <a:pt x="2438432" y="1098922"/>
                    <a:pt x="2422888" y="1098922"/>
                  </a:cubicBezTo>
                  <a:cubicBezTo>
                    <a:pt x="2411612" y="1098922"/>
                    <a:pt x="2400882" y="1097454"/>
                    <a:pt x="2390810" y="1094478"/>
                  </a:cubicBezTo>
                  <a:cubicBezTo>
                    <a:pt x="2380630" y="1091534"/>
                    <a:pt x="2372858" y="1088022"/>
                    <a:pt x="2367822" y="1083920"/>
                  </a:cubicBezTo>
                  <a:cubicBezTo>
                    <a:pt x="2363770" y="1081058"/>
                    <a:pt x="2361690" y="1077070"/>
                    <a:pt x="2361362" y="1072006"/>
                  </a:cubicBezTo>
                  <a:cubicBezTo>
                    <a:pt x="2361362" y="1068298"/>
                    <a:pt x="2362456" y="1065178"/>
                    <a:pt x="2364646" y="1062656"/>
                  </a:cubicBezTo>
                  <a:cubicBezTo>
                    <a:pt x="2366836" y="1060104"/>
                    <a:pt x="2369682" y="1058812"/>
                    <a:pt x="2373296" y="1058812"/>
                  </a:cubicBezTo>
                  <a:cubicBezTo>
                    <a:pt x="2375266" y="1058812"/>
                    <a:pt x="2377674" y="1059650"/>
                    <a:pt x="2380958" y="1061324"/>
                  </a:cubicBezTo>
                  <a:cubicBezTo>
                    <a:pt x="2395190" y="1070870"/>
                    <a:pt x="2410298" y="1075664"/>
                    <a:pt x="2426280" y="1075664"/>
                  </a:cubicBezTo>
                  <a:cubicBezTo>
                    <a:pt x="2433616" y="1075664"/>
                    <a:pt x="2440512" y="1073680"/>
                    <a:pt x="2446752" y="1069744"/>
                  </a:cubicBezTo>
                  <a:cubicBezTo>
                    <a:pt x="2452992" y="1065776"/>
                    <a:pt x="2457920" y="1060508"/>
                    <a:pt x="2461642" y="1053968"/>
                  </a:cubicBezTo>
                  <a:cubicBezTo>
                    <a:pt x="2465144" y="1047438"/>
                    <a:pt x="2467006" y="1040516"/>
                    <a:pt x="2467006" y="1033108"/>
                  </a:cubicBezTo>
                  <a:cubicBezTo>
                    <a:pt x="2467006" y="1025452"/>
                    <a:pt x="2464926" y="1018952"/>
                    <a:pt x="2460656" y="1013766"/>
                  </a:cubicBezTo>
                  <a:cubicBezTo>
                    <a:pt x="2456386" y="1008518"/>
                    <a:pt x="2451022" y="1004270"/>
                    <a:pt x="2444454" y="1000944"/>
                  </a:cubicBezTo>
                  <a:cubicBezTo>
                    <a:pt x="2437994" y="997680"/>
                    <a:pt x="2429674" y="994310"/>
                    <a:pt x="2419494" y="990840"/>
                  </a:cubicBezTo>
                  <a:cubicBezTo>
                    <a:pt x="2409422" y="987378"/>
                    <a:pt x="2403072" y="985136"/>
                    <a:pt x="2400554" y="984124"/>
                  </a:cubicBezTo>
                  <a:cubicBezTo>
                    <a:pt x="2392672" y="980290"/>
                    <a:pt x="2386104" y="976354"/>
                    <a:pt x="2380958" y="972346"/>
                  </a:cubicBezTo>
                  <a:cubicBezTo>
                    <a:pt x="2375704" y="968306"/>
                    <a:pt x="2371544" y="963264"/>
                    <a:pt x="2368478" y="957136"/>
                  </a:cubicBezTo>
                  <a:cubicBezTo>
                    <a:pt x="2365412" y="951040"/>
                    <a:pt x="2363662" y="943498"/>
                    <a:pt x="2363552" y="934458"/>
                  </a:cubicBezTo>
                  <a:cubicBezTo>
                    <a:pt x="2363552" y="923454"/>
                    <a:pt x="2366616" y="913506"/>
                    <a:pt x="2372966" y="904672"/>
                  </a:cubicBezTo>
                  <a:cubicBezTo>
                    <a:pt x="2379316" y="895838"/>
                    <a:pt x="2387526" y="889008"/>
                    <a:pt x="2397598" y="884152"/>
                  </a:cubicBezTo>
                  <a:cubicBezTo>
                    <a:pt x="2407670" y="879306"/>
                    <a:pt x="2418070" y="876910"/>
                    <a:pt x="2428690" y="876910"/>
                  </a:cubicBezTo>
                  <a:close/>
                  <a:moveTo>
                    <a:pt x="1723233" y="876910"/>
                  </a:moveTo>
                  <a:cubicBezTo>
                    <a:pt x="1726955" y="876910"/>
                    <a:pt x="1730130" y="878150"/>
                    <a:pt x="1732648" y="880608"/>
                  </a:cubicBezTo>
                  <a:cubicBezTo>
                    <a:pt x="1735276" y="883026"/>
                    <a:pt x="1736589" y="886404"/>
                    <a:pt x="1736589" y="890702"/>
                  </a:cubicBezTo>
                  <a:lnTo>
                    <a:pt x="1736589" y="1021732"/>
                  </a:lnTo>
                  <a:cubicBezTo>
                    <a:pt x="1736589" y="1033148"/>
                    <a:pt x="1739217" y="1042932"/>
                    <a:pt x="1744252" y="1051044"/>
                  </a:cubicBezTo>
                  <a:cubicBezTo>
                    <a:pt x="1749288" y="1059174"/>
                    <a:pt x="1756404" y="1065302"/>
                    <a:pt x="1765491" y="1069434"/>
                  </a:cubicBezTo>
                  <a:cubicBezTo>
                    <a:pt x="1774468" y="1073556"/>
                    <a:pt x="1784649" y="1075664"/>
                    <a:pt x="1796034" y="1075664"/>
                  </a:cubicBezTo>
                  <a:cubicBezTo>
                    <a:pt x="1807419" y="1075292"/>
                    <a:pt x="1817272" y="1072864"/>
                    <a:pt x="1825811" y="1068298"/>
                  </a:cubicBezTo>
                  <a:cubicBezTo>
                    <a:pt x="1834241" y="1063710"/>
                    <a:pt x="1840809" y="1057460"/>
                    <a:pt x="1845298" y="1049370"/>
                  </a:cubicBezTo>
                  <a:cubicBezTo>
                    <a:pt x="1849786" y="1041332"/>
                    <a:pt x="1852085" y="1032146"/>
                    <a:pt x="1852085" y="1021732"/>
                  </a:cubicBezTo>
                  <a:lnTo>
                    <a:pt x="1852085" y="890702"/>
                  </a:lnTo>
                  <a:cubicBezTo>
                    <a:pt x="1852085" y="886518"/>
                    <a:pt x="1853289" y="883150"/>
                    <a:pt x="1855698" y="880640"/>
                  </a:cubicBezTo>
                  <a:cubicBezTo>
                    <a:pt x="1858106" y="878150"/>
                    <a:pt x="1861172" y="876910"/>
                    <a:pt x="1864565" y="876910"/>
                  </a:cubicBezTo>
                  <a:cubicBezTo>
                    <a:pt x="1868506" y="876910"/>
                    <a:pt x="1871791" y="878150"/>
                    <a:pt x="1874309" y="880608"/>
                  </a:cubicBezTo>
                  <a:cubicBezTo>
                    <a:pt x="1877045" y="883026"/>
                    <a:pt x="1878359" y="886404"/>
                    <a:pt x="1878359" y="890702"/>
                  </a:cubicBezTo>
                  <a:lnTo>
                    <a:pt x="1878359" y="1012898"/>
                  </a:lnTo>
                  <a:cubicBezTo>
                    <a:pt x="1878359" y="1030442"/>
                    <a:pt x="1875294" y="1045650"/>
                    <a:pt x="1869273" y="1058554"/>
                  </a:cubicBezTo>
                  <a:cubicBezTo>
                    <a:pt x="1863361" y="1071480"/>
                    <a:pt x="1854056" y="1081440"/>
                    <a:pt x="1841685" y="1088414"/>
                  </a:cubicBezTo>
                  <a:cubicBezTo>
                    <a:pt x="1829314" y="1095408"/>
                    <a:pt x="1813878" y="1098922"/>
                    <a:pt x="1795377" y="1098922"/>
                  </a:cubicBezTo>
                  <a:cubicBezTo>
                    <a:pt x="1781036" y="1098922"/>
                    <a:pt x="1768337" y="1096876"/>
                    <a:pt x="1757608" y="1092856"/>
                  </a:cubicBezTo>
                  <a:cubicBezTo>
                    <a:pt x="1746880" y="1088828"/>
                    <a:pt x="1737903" y="1083020"/>
                    <a:pt x="1730896" y="1075468"/>
                  </a:cubicBezTo>
                  <a:cubicBezTo>
                    <a:pt x="1723890" y="1067906"/>
                    <a:pt x="1718635" y="1058864"/>
                    <a:pt x="1715132" y="1048482"/>
                  </a:cubicBezTo>
                  <a:cubicBezTo>
                    <a:pt x="1711848" y="1038056"/>
                    <a:pt x="1710096" y="1026370"/>
                    <a:pt x="1710096" y="1013498"/>
                  </a:cubicBezTo>
                  <a:cubicBezTo>
                    <a:pt x="1710096" y="1013498"/>
                    <a:pt x="1710096" y="890702"/>
                    <a:pt x="1710096" y="890702"/>
                  </a:cubicBezTo>
                  <a:cubicBezTo>
                    <a:pt x="1710096" y="886518"/>
                    <a:pt x="1711300" y="883150"/>
                    <a:pt x="1713818" y="880640"/>
                  </a:cubicBezTo>
                  <a:cubicBezTo>
                    <a:pt x="1716446" y="878150"/>
                    <a:pt x="1719511" y="876910"/>
                    <a:pt x="1723233" y="876910"/>
                  </a:cubicBezTo>
                  <a:close/>
                  <a:moveTo>
                    <a:pt x="1606205" y="876910"/>
                  </a:moveTo>
                  <a:cubicBezTo>
                    <a:pt x="1621203" y="876910"/>
                    <a:pt x="1634668" y="879874"/>
                    <a:pt x="1646491" y="885806"/>
                  </a:cubicBezTo>
                  <a:cubicBezTo>
                    <a:pt x="1658315" y="891654"/>
                    <a:pt x="1668386" y="899754"/>
                    <a:pt x="1676378" y="910074"/>
                  </a:cubicBezTo>
                  <a:cubicBezTo>
                    <a:pt x="1684479" y="920428"/>
                    <a:pt x="1690500" y="932226"/>
                    <a:pt x="1694879" y="945586"/>
                  </a:cubicBezTo>
                  <a:cubicBezTo>
                    <a:pt x="1699149" y="958904"/>
                    <a:pt x="1701448" y="973162"/>
                    <a:pt x="1701667" y="988370"/>
                  </a:cubicBezTo>
                  <a:cubicBezTo>
                    <a:pt x="1701667" y="1008186"/>
                    <a:pt x="1697835" y="1026568"/>
                    <a:pt x="1690172" y="1043502"/>
                  </a:cubicBezTo>
                  <a:cubicBezTo>
                    <a:pt x="1682509" y="1060404"/>
                    <a:pt x="1671561" y="1073866"/>
                    <a:pt x="1657001" y="1083920"/>
                  </a:cubicBezTo>
                  <a:cubicBezTo>
                    <a:pt x="1642550" y="1093920"/>
                    <a:pt x="1625582" y="1098922"/>
                    <a:pt x="1606205" y="1098922"/>
                  </a:cubicBezTo>
                  <a:cubicBezTo>
                    <a:pt x="1588360" y="1098922"/>
                    <a:pt x="1572048" y="1094282"/>
                    <a:pt x="1557488" y="1085036"/>
                  </a:cubicBezTo>
                  <a:cubicBezTo>
                    <a:pt x="1542819" y="1075746"/>
                    <a:pt x="1531324" y="1062708"/>
                    <a:pt x="1522894" y="1045908"/>
                  </a:cubicBezTo>
                  <a:cubicBezTo>
                    <a:pt x="1520814" y="1041548"/>
                    <a:pt x="1518844" y="1037024"/>
                    <a:pt x="1517202" y="1032312"/>
                  </a:cubicBezTo>
                  <a:cubicBezTo>
                    <a:pt x="1512604" y="1018952"/>
                    <a:pt x="1510305" y="1004302"/>
                    <a:pt x="1510305" y="988370"/>
                  </a:cubicBezTo>
                  <a:cubicBezTo>
                    <a:pt x="1510305" y="973078"/>
                    <a:pt x="1512604" y="958552"/>
                    <a:pt x="1517202" y="944790"/>
                  </a:cubicBezTo>
                  <a:cubicBezTo>
                    <a:pt x="1518515" y="940926"/>
                    <a:pt x="1520048" y="937114"/>
                    <a:pt x="1521690" y="933364"/>
                  </a:cubicBezTo>
                  <a:cubicBezTo>
                    <a:pt x="1529244" y="916244"/>
                    <a:pt x="1540301" y="902564"/>
                    <a:pt x="1554861" y="892324"/>
                  </a:cubicBezTo>
                  <a:cubicBezTo>
                    <a:pt x="1569421" y="882076"/>
                    <a:pt x="1586609" y="876910"/>
                    <a:pt x="1606205" y="876910"/>
                  </a:cubicBezTo>
                  <a:close/>
                  <a:moveTo>
                    <a:pt x="1383533" y="876910"/>
                  </a:moveTo>
                  <a:cubicBezTo>
                    <a:pt x="1389335" y="876910"/>
                    <a:pt x="1393604" y="879358"/>
                    <a:pt x="1396779" y="884266"/>
                  </a:cubicBezTo>
                  <a:lnTo>
                    <a:pt x="1448232" y="967788"/>
                  </a:lnTo>
                  <a:lnTo>
                    <a:pt x="1499576" y="884814"/>
                  </a:lnTo>
                  <a:cubicBezTo>
                    <a:pt x="1502641" y="879564"/>
                    <a:pt x="1506801" y="876910"/>
                    <a:pt x="1512166" y="876910"/>
                  </a:cubicBezTo>
                  <a:cubicBezTo>
                    <a:pt x="1514027" y="876910"/>
                    <a:pt x="1515778" y="877230"/>
                    <a:pt x="1517202" y="877860"/>
                  </a:cubicBezTo>
                  <a:cubicBezTo>
                    <a:pt x="1518515" y="878336"/>
                    <a:pt x="1519610" y="879068"/>
                    <a:pt x="1520705" y="879968"/>
                  </a:cubicBezTo>
                  <a:cubicBezTo>
                    <a:pt x="1523004" y="882014"/>
                    <a:pt x="1524208" y="884762"/>
                    <a:pt x="1524208" y="888274"/>
                  </a:cubicBezTo>
                  <a:cubicBezTo>
                    <a:pt x="1524208" y="891260"/>
                    <a:pt x="1523332" y="894112"/>
                    <a:pt x="1521690" y="896798"/>
                  </a:cubicBezTo>
                  <a:lnTo>
                    <a:pt x="1517202" y="903980"/>
                  </a:lnTo>
                  <a:lnTo>
                    <a:pt x="1461917" y="994156"/>
                  </a:lnTo>
                  <a:lnTo>
                    <a:pt x="1461917" y="1084498"/>
                  </a:lnTo>
                  <a:cubicBezTo>
                    <a:pt x="1461917" y="1089086"/>
                    <a:pt x="1460494" y="1092742"/>
                    <a:pt x="1457757" y="1095460"/>
                  </a:cubicBezTo>
                  <a:cubicBezTo>
                    <a:pt x="1455020" y="1098168"/>
                    <a:pt x="1451845" y="1099468"/>
                    <a:pt x="1448232" y="1099468"/>
                  </a:cubicBezTo>
                  <a:cubicBezTo>
                    <a:pt x="1444729" y="1099468"/>
                    <a:pt x="1441664" y="1098116"/>
                    <a:pt x="1438927" y="1095346"/>
                  </a:cubicBezTo>
                  <a:cubicBezTo>
                    <a:pt x="1436300" y="1092608"/>
                    <a:pt x="1434986" y="1088940"/>
                    <a:pt x="1434986" y="1084498"/>
                  </a:cubicBezTo>
                  <a:lnTo>
                    <a:pt x="1434986" y="994156"/>
                  </a:lnTo>
                  <a:lnTo>
                    <a:pt x="1375322" y="897366"/>
                  </a:lnTo>
                  <a:cubicBezTo>
                    <a:pt x="1373352" y="893388"/>
                    <a:pt x="1372147" y="890124"/>
                    <a:pt x="1371600" y="887582"/>
                  </a:cubicBezTo>
                  <a:cubicBezTo>
                    <a:pt x="1371600" y="884556"/>
                    <a:pt x="1372914" y="882014"/>
                    <a:pt x="1375322" y="879968"/>
                  </a:cubicBezTo>
                  <a:cubicBezTo>
                    <a:pt x="1377731" y="877922"/>
                    <a:pt x="1380467" y="876910"/>
                    <a:pt x="1383533" y="876910"/>
                  </a:cubicBezTo>
                  <a:close/>
                  <a:moveTo>
                    <a:pt x="3382324" y="876300"/>
                  </a:moveTo>
                  <a:cubicBezTo>
                    <a:pt x="3388564" y="876300"/>
                    <a:pt x="3393600" y="879358"/>
                    <a:pt x="3397542" y="885486"/>
                  </a:cubicBezTo>
                  <a:lnTo>
                    <a:pt x="3512052" y="1049886"/>
                  </a:lnTo>
                  <a:lnTo>
                    <a:pt x="3512380" y="1049886"/>
                  </a:lnTo>
                  <a:lnTo>
                    <a:pt x="3512380" y="891260"/>
                  </a:lnTo>
                  <a:cubicBezTo>
                    <a:pt x="3512380" y="886808"/>
                    <a:pt x="3513804" y="883346"/>
                    <a:pt x="3516322" y="880742"/>
                  </a:cubicBezTo>
                  <a:cubicBezTo>
                    <a:pt x="3518950" y="878180"/>
                    <a:pt x="3522014" y="876910"/>
                    <a:pt x="3525628" y="876910"/>
                  </a:cubicBezTo>
                  <a:cubicBezTo>
                    <a:pt x="3529460" y="876910"/>
                    <a:pt x="3532744" y="878180"/>
                    <a:pt x="3535370" y="880702"/>
                  </a:cubicBezTo>
                  <a:cubicBezTo>
                    <a:pt x="3537998" y="883192"/>
                    <a:pt x="3539312" y="886724"/>
                    <a:pt x="3539312" y="891260"/>
                  </a:cubicBezTo>
                  <a:lnTo>
                    <a:pt x="3539312" y="1085676"/>
                  </a:lnTo>
                  <a:cubicBezTo>
                    <a:pt x="3539312" y="1090046"/>
                    <a:pt x="3538216" y="1093466"/>
                    <a:pt x="3536028" y="1095864"/>
                  </a:cubicBezTo>
                  <a:cubicBezTo>
                    <a:pt x="3533728" y="1098270"/>
                    <a:pt x="3530882" y="1099468"/>
                    <a:pt x="3527380" y="1099468"/>
                  </a:cubicBezTo>
                  <a:cubicBezTo>
                    <a:pt x="3521796" y="1099468"/>
                    <a:pt x="3516870" y="1096608"/>
                    <a:pt x="3512380" y="1090934"/>
                  </a:cubicBezTo>
                  <a:lnTo>
                    <a:pt x="3398198" y="926544"/>
                  </a:lnTo>
                  <a:lnTo>
                    <a:pt x="3397542" y="925820"/>
                  </a:lnTo>
                  <a:lnTo>
                    <a:pt x="3397542" y="1085706"/>
                  </a:lnTo>
                  <a:cubicBezTo>
                    <a:pt x="3397542" y="1090004"/>
                    <a:pt x="3396338" y="1093270"/>
                    <a:pt x="3393600" y="1095522"/>
                  </a:cubicBezTo>
                  <a:cubicBezTo>
                    <a:pt x="3391082" y="1097806"/>
                    <a:pt x="3387908" y="1098922"/>
                    <a:pt x="3384186" y="1098922"/>
                  </a:cubicBezTo>
                  <a:cubicBezTo>
                    <a:pt x="3380574" y="1098922"/>
                    <a:pt x="3377508" y="1097734"/>
                    <a:pt x="3374880" y="1095346"/>
                  </a:cubicBezTo>
                  <a:cubicBezTo>
                    <a:pt x="3372254" y="1092960"/>
                    <a:pt x="3371048" y="1089540"/>
                    <a:pt x="3371048" y="1085108"/>
                  </a:cubicBezTo>
                  <a:lnTo>
                    <a:pt x="3371048" y="890652"/>
                  </a:lnTo>
                  <a:cubicBezTo>
                    <a:pt x="3371048" y="886208"/>
                    <a:pt x="3372034" y="882716"/>
                    <a:pt x="3374004" y="880122"/>
                  </a:cubicBezTo>
                  <a:cubicBezTo>
                    <a:pt x="3376084" y="877582"/>
                    <a:pt x="3378932" y="876300"/>
                    <a:pt x="3382324" y="876300"/>
                  </a:cubicBezTo>
                  <a:close/>
                  <a:moveTo>
                    <a:pt x="604417" y="874466"/>
                  </a:moveTo>
                  <a:lnTo>
                    <a:pt x="614794" y="874466"/>
                  </a:lnTo>
                  <a:lnTo>
                    <a:pt x="625229" y="874466"/>
                  </a:lnTo>
                  <a:lnTo>
                    <a:pt x="625229" y="926510"/>
                  </a:lnTo>
                  <a:cubicBezTo>
                    <a:pt x="625229" y="926510"/>
                    <a:pt x="614794" y="926510"/>
                    <a:pt x="614794" y="926510"/>
                  </a:cubicBezTo>
                  <a:lnTo>
                    <a:pt x="604417" y="926510"/>
                  </a:lnTo>
                  <a:close/>
                  <a:moveTo>
                    <a:pt x="574496" y="874466"/>
                  </a:moveTo>
                  <a:lnTo>
                    <a:pt x="584931" y="874466"/>
                  </a:lnTo>
                  <a:lnTo>
                    <a:pt x="595366" y="874466"/>
                  </a:lnTo>
                  <a:lnTo>
                    <a:pt x="595366" y="926510"/>
                  </a:lnTo>
                  <a:cubicBezTo>
                    <a:pt x="595366" y="926510"/>
                    <a:pt x="584931" y="926510"/>
                    <a:pt x="584931" y="926510"/>
                  </a:cubicBezTo>
                  <a:lnTo>
                    <a:pt x="574496" y="926510"/>
                  </a:lnTo>
                  <a:close/>
                  <a:moveTo>
                    <a:pt x="389608" y="864560"/>
                  </a:moveTo>
                  <a:lnTo>
                    <a:pt x="399985" y="864560"/>
                  </a:lnTo>
                  <a:lnTo>
                    <a:pt x="410478" y="864560"/>
                  </a:lnTo>
                  <a:lnTo>
                    <a:pt x="410478" y="916440"/>
                  </a:lnTo>
                  <a:lnTo>
                    <a:pt x="399985" y="916440"/>
                  </a:lnTo>
                  <a:lnTo>
                    <a:pt x="389608" y="916440"/>
                  </a:lnTo>
                  <a:close/>
                  <a:moveTo>
                    <a:pt x="885122" y="808684"/>
                  </a:moveTo>
                  <a:lnTo>
                    <a:pt x="895441" y="808684"/>
                  </a:lnTo>
                  <a:lnTo>
                    <a:pt x="905761" y="808684"/>
                  </a:lnTo>
                  <a:lnTo>
                    <a:pt x="905761" y="860566"/>
                  </a:lnTo>
                  <a:lnTo>
                    <a:pt x="895441" y="860566"/>
                  </a:lnTo>
                  <a:lnTo>
                    <a:pt x="885122" y="860566"/>
                  </a:lnTo>
                  <a:close/>
                  <a:moveTo>
                    <a:pt x="389608" y="801296"/>
                  </a:moveTo>
                  <a:lnTo>
                    <a:pt x="399985" y="801296"/>
                  </a:lnTo>
                  <a:lnTo>
                    <a:pt x="410478" y="801296"/>
                  </a:lnTo>
                  <a:lnTo>
                    <a:pt x="410478" y="853342"/>
                  </a:lnTo>
                  <a:cubicBezTo>
                    <a:pt x="410478" y="853342"/>
                    <a:pt x="399985" y="853342"/>
                    <a:pt x="399985" y="853342"/>
                  </a:cubicBezTo>
                  <a:lnTo>
                    <a:pt x="389608" y="853342"/>
                  </a:lnTo>
                  <a:close/>
                  <a:moveTo>
                    <a:pt x="359745" y="801296"/>
                  </a:moveTo>
                  <a:lnTo>
                    <a:pt x="370180" y="801296"/>
                  </a:lnTo>
                  <a:lnTo>
                    <a:pt x="380614" y="801296"/>
                  </a:lnTo>
                  <a:lnTo>
                    <a:pt x="380614" y="853342"/>
                  </a:lnTo>
                  <a:cubicBezTo>
                    <a:pt x="380614" y="853342"/>
                    <a:pt x="370180" y="853342"/>
                    <a:pt x="370180" y="853342"/>
                  </a:cubicBezTo>
                  <a:lnTo>
                    <a:pt x="359745" y="853342"/>
                  </a:lnTo>
                  <a:close/>
                  <a:moveTo>
                    <a:pt x="697985" y="755054"/>
                  </a:moveTo>
                  <a:lnTo>
                    <a:pt x="708363" y="755054"/>
                  </a:lnTo>
                  <a:lnTo>
                    <a:pt x="718798" y="755054"/>
                  </a:lnTo>
                  <a:lnTo>
                    <a:pt x="718798" y="806934"/>
                  </a:lnTo>
                  <a:lnTo>
                    <a:pt x="708363" y="806934"/>
                  </a:lnTo>
                  <a:lnTo>
                    <a:pt x="697985" y="806934"/>
                  </a:lnTo>
                  <a:close/>
                  <a:moveTo>
                    <a:pt x="885122" y="745368"/>
                  </a:moveTo>
                  <a:lnTo>
                    <a:pt x="895441" y="745368"/>
                  </a:lnTo>
                  <a:lnTo>
                    <a:pt x="905761" y="745368"/>
                  </a:lnTo>
                  <a:lnTo>
                    <a:pt x="905761" y="797466"/>
                  </a:lnTo>
                  <a:cubicBezTo>
                    <a:pt x="905761" y="797466"/>
                    <a:pt x="895441" y="797466"/>
                    <a:pt x="895441" y="797466"/>
                  </a:cubicBezTo>
                  <a:lnTo>
                    <a:pt x="885122" y="797466"/>
                  </a:lnTo>
                  <a:close/>
                  <a:moveTo>
                    <a:pt x="855547" y="745368"/>
                  </a:moveTo>
                  <a:lnTo>
                    <a:pt x="865924" y="745368"/>
                  </a:lnTo>
                  <a:lnTo>
                    <a:pt x="876359" y="745368"/>
                  </a:lnTo>
                  <a:lnTo>
                    <a:pt x="876359" y="797466"/>
                  </a:lnTo>
                  <a:cubicBezTo>
                    <a:pt x="876359" y="797466"/>
                    <a:pt x="865924" y="797466"/>
                    <a:pt x="865924" y="797466"/>
                  </a:cubicBezTo>
                  <a:lnTo>
                    <a:pt x="855547" y="797466"/>
                  </a:lnTo>
                  <a:close/>
                  <a:moveTo>
                    <a:pt x="312125" y="708154"/>
                  </a:moveTo>
                  <a:lnTo>
                    <a:pt x="322502" y="708154"/>
                  </a:lnTo>
                  <a:lnTo>
                    <a:pt x="332879" y="708154"/>
                  </a:lnTo>
                  <a:lnTo>
                    <a:pt x="332879" y="760198"/>
                  </a:lnTo>
                  <a:lnTo>
                    <a:pt x="322502" y="760198"/>
                  </a:lnTo>
                  <a:lnTo>
                    <a:pt x="312125" y="760198"/>
                  </a:lnTo>
                  <a:close/>
                  <a:moveTo>
                    <a:pt x="697985" y="683910"/>
                  </a:moveTo>
                  <a:lnTo>
                    <a:pt x="708363" y="683910"/>
                  </a:lnTo>
                  <a:lnTo>
                    <a:pt x="718798" y="683910"/>
                  </a:lnTo>
                  <a:lnTo>
                    <a:pt x="718798" y="735954"/>
                  </a:lnTo>
                  <a:cubicBezTo>
                    <a:pt x="718798" y="735954"/>
                    <a:pt x="708363" y="735954"/>
                    <a:pt x="708363" y="735954"/>
                  </a:cubicBezTo>
                  <a:lnTo>
                    <a:pt x="697985" y="735954"/>
                  </a:lnTo>
                  <a:close/>
                  <a:moveTo>
                    <a:pt x="658494" y="683910"/>
                  </a:moveTo>
                  <a:lnTo>
                    <a:pt x="668929" y="683910"/>
                  </a:lnTo>
                  <a:lnTo>
                    <a:pt x="679364" y="683910"/>
                  </a:lnTo>
                  <a:lnTo>
                    <a:pt x="679364" y="735954"/>
                  </a:lnTo>
                  <a:cubicBezTo>
                    <a:pt x="679364" y="735954"/>
                    <a:pt x="668929" y="735954"/>
                    <a:pt x="668929" y="735954"/>
                  </a:cubicBezTo>
                  <a:lnTo>
                    <a:pt x="658494" y="735954"/>
                  </a:lnTo>
                  <a:close/>
                  <a:moveTo>
                    <a:pt x="963874" y="655836"/>
                  </a:moveTo>
                  <a:lnTo>
                    <a:pt x="974193" y="655836"/>
                  </a:lnTo>
                  <a:lnTo>
                    <a:pt x="984570" y="655836"/>
                  </a:lnTo>
                  <a:lnTo>
                    <a:pt x="984570" y="707716"/>
                  </a:lnTo>
                  <a:lnTo>
                    <a:pt x="974193" y="707716"/>
                  </a:lnTo>
                  <a:lnTo>
                    <a:pt x="963874" y="707716"/>
                  </a:lnTo>
                  <a:close/>
                  <a:moveTo>
                    <a:pt x="927957" y="655836"/>
                  </a:moveTo>
                  <a:lnTo>
                    <a:pt x="938334" y="655836"/>
                  </a:lnTo>
                  <a:lnTo>
                    <a:pt x="948654" y="655836"/>
                  </a:lnTo>
                  <a:lnTo>
                    <a:pt x="948654" y="707716"/>
                  </a:lnTo>
                  <a:cubicBezTo>
                    <a:pt x="948654" y="707716"/>
                    <a:pt x="938334" y="707716"/>
                    <a:pt x="938334" y="707716"/>
                  </a:cubicBezTo>
                  <a:lnTo>
                    <a:pt x="927957" y="707716"/>
                  </a:lnTo>
                  <a:close/>
                  <a:moveTo>
                    <a:pt x="312125" y="644890"/>
                  </a:moveTo>
                  <a:lnTo>
                    <a:pt x="322502" y="644890"/>
                  </a:lnTo>
                  <a:lnTo>
                    <a:pt x="332879" y="644890"/>
                  </a:lnTo>
                  <a:lnTo>
                    <a:pt x="332879" y="696934"/>
                  </a:lnTo>
                  <a:lnTo>
                    <a:pt x="322502" y="696934"/>
                  </a:lnTo>
                  <a:lnTo>
                    <a:pt x="312125" y="696934"/>
                  </a:lnTo>
                  <a:close/>
                  <a:moveTo>
                    <a:pt x="282607" y="644890"/>
                  </a:moveTo>
                  <a:lnTo>
                    <a:pt x="293042" y="644890"/>
                  </a:lnTo>
                  <a:lnTo>
                    <a:pt x="303419" y="644890"/>
                  </a:lnTo>
                  <a:lnTo>
                    <a:pt x="303419" y="696934"/>
                  </a:lnTo>
                  <a:cubicBezTo>
                    <a:pt x="303419" y="696934"/>
                    <a:pt x="293042" y="696934"/>
                    <a:pt x="293042" y="696934"/>
                  </a:cubicBezTo>
                  <a:lnTo>
                    <a:pt x="282607" y="696934"/>
                  </a:lnTo>
                  <a:close/>
                  <a:moveTo>
                    <a:pt x="827413" y="565210"/>
                  </a:moveTo>
                  <a:lnTo>
                    <a:pt x="837905" y="565210"/>
                  </a:lnTo>
                  <a:lnTo>
                    <a:pt x="848283" y="565210"/>
                  </a:lnTo>
                  <a:lnTo>
                    <a:pt x="848283" y="617254"/>
                  </a:lnTo>
                  <a:lnTo>
                    <a:pt x="837905" y="617254"/>
                  </a:lnTo>
                  <a:lnTo>
                    <a:pt x="827413" y="617254"/>
                  </a:lnTo>
                  <a:close/>
                  <a:moveTo>
                    <a:pt x="3224122" y="554294"/>
                  </a:moveTo>
                  <a:cubicBezTo>
                    <a:pt x="3214090" y="626770"/>
                    <a:pt x="3207792" y="679778"/>
                    <a:pt x="3205234" y="713284"/>
                  </a:cubicBezTo>
                  <a:cubicBezTo>
                    <a:pt x="3205234" y="713284"/>
                    <a:pt x="3239092" y="713284"/>
                    <a:pt x="3239092" y="713284"/>
                  </a:cubicBezTo>
                  <a:cubicBezTo>
                    <a:pt x="3234130" y="670404"/>
                    <a:pt x="3229130" y="617412"/>
                    <a:pt x="3224122" y="554294"/>
                  </a:cubicBezTo>
                  <a:close/>
                  <a:moveTo>
                    <a:pt x="2994030" y="534666"/>
                  </a:moveTo>
                  <a:lnTo>
                    <a:pt x="2994030" y="630976"/>
                  </a:lnTo>
                  <a:cubicBezTo>
                    <a:pt x="2996856" y="631150"/>
                    <a:pt x="2999242" y="631222"/>
                    <a:pt x="3001284" y="631222"/>
                  </a:cubicBezTo>
                  <a:cubicBezTo>
                    <a:pt x="3010326" y="631222"/>
                    <a:pt x="3016590" y="628996"/>
                    <a:pt x="3020104" y="624544"/>
                  </a:cubicBezTo>
                  <a:cubicBezTo>
                    <a:pt x="3023610" y="620112"/>
                    <a:pt x="3025356" y="610876"/>
                    <a:pt x="3025356" y="596858"/>
                  </a:cubicBezTo>
                  <a:lnTo>
                    <a:pt x="3025356" y="565754"/>
                  </a:lnTo>
                  <a:cubicBezTo>
                    <a:pt x="3025356" y="552822"/>
                    <a:pt x="3023334" y="544392"/>
                    <a:pt x="3019290" y="540502"/>
                  </a:cubicBezTo>
                  <a:cubicBezTo>
                    <a:pt x="3015234" y="536612"/>
                    <a:pt x="3006842" y="534666"/>
                    <a:pt x="2994030" y="534666"/>
                  </a:cubicBezTo>
                  <a:close/>
                  <a:moveTo>
                    <a:pt x="718798" y="521922"/>
                  </a:moveTo>
                  <a:lnTo>
                    <a:pt x="729175" y="521922"/>
                  </a:lnTo>
                  <a:lnTo>
                    <a:pt x="739494" y="521922"/>
                  </a:lnTo>
                  <a:lnTo>
                    <a:pt x="739494" y="573966"/>
                  </a:lnTo>
                  <a:lnTo>
                    <a:pt x="729175" y="573966"/>
                  </a:lnTo>
                  <a:lnTo>
                    <a:pt x="718798" y="573966"/>
                  </a:lnTo>
                  <a:close/>
                  <a:moveTo>
                    <a:pt x="2400322" y="521256"/>
                  </a:moveTo>
                  <a:cubicBezTo>
                    <a:pt x="2395178" y="521256"/>
                    <a:pt x="2391246" y="523246"/>
                    <a:pt x="2388516" y="527208"/>
                  </a:cubicBezTo>
                  <a:cubicBezTo>
                    <a:pt x="2385786" y="531190"/>
                    <a:pt x="2384426" y="542912"/>
                    <a:pt x="2384426" y="562414"/>
                  </a:cubicBezTo>
                  <a:lnTo>
                    <a:pt x="2384426" y="739170"/>
                  </a:lnTo>
                  <a:cubicBezTo>
                    <a:pt x="2384426" y="761118"/>
                    <a:pt x="2385332" y="774704"/>
                    <a:pt x="2387124" y="779834"/>
                  </a:cubicBezTo>
                  <a:cubicBezTo>
                    <a:pt x="2388916" y="784984"/>
                    <a:pt x="2393080" y="787558"/>
                    <a:pt x="2399616" y="787558"/>
                  </a:cubicBezTo>
                  <a:cubicBezTo>
                    <a:pt x="2406320" y="787558"/>
                    <a:pt x="2410632" y="784600"/>
                    <a:pt x="2412486" y="778684"/>
                  </a:cubicBezTo>
                  <a:cubicBezTo>
                    <a:pt x="2414342" y="772750"/>
                    <a:pt x="2415270" y="758652"/>
                    <a:pt x="2415270" y="736340"/>
                  </a:cubicBezTo>
                  <a:cubicBezTo>
                    <a:pt x="2415270" y="736340"/>
                    <a:pt x="2415270" y="562414"/>
                    <a:pt x="2415270" y="562414"/>
                  </a:cubicBezTo>
                  <a:cubicBezTo>
                    <a:pt x="2415270" y="544812"/>
                    <a:pt x="2414310" y="533544"/>
                    <a:pt x="2412360" y="528632"/>
                  </a:cubicBezTo>
                  <a:cubicBezTo>
                    <a:pt x="2410410" y="523720"/>
                    <a:pt x="2406414" y="521256"/>
                    <a:pt x="2400322" y="521256"/>
                  </a:cubicBezTo>
                  <a:close/>
                  <a:moveTo>
                    <a:pt x="446856" y="516284"/>
                  </a:moveTo>
                  <a:lnTo>
                    <a:pt x="457176" y="516284"/>
                  </a:lnTo>
                  <a:lnTo>
                    <a:pt x="467495" y="516284"/>
                  </a:lnTo>
                  <a:lnTo>
                    <a:pt x="467495" y="568328"/>
                  </a:lnTo>
                  <a:lnTo>
                    <a:pt x="457176" y="568328"/>
                  </a:lnTo>
                  <a:lnTo>
                    <a:pt x="446856" y="568328"/>
                  </a:lnTo>
                  <a:close/>
                  <a:moveTo>
                    <a:pt x="827413" y="494284"/>
                  </a:moveTo>
                  <a:lnTo>
                    <a:pt x="837905" y="494284"/>
                  </a:lnTo>
                  <a:lnTo>
                    <a:pt x="848283" y="494284"/>
                  </a:lnTo>
                  <a:lnTo>
                    <a:pt x="848283" y="545892"/>
                  </a:lnTo>
                  <a:lnTo>
                    <a:pt x="837905" y="545892"/>
                  </a:lnTo>
                  <a:lnTo>
                    <a:pt x="827413" y="545892"/>
                  </a:lnTo>
                  <a:close/>
                  <a:moveTo>
                    <a:pt x="787979" y="494284"/>
                  </a:moveTo>
                  <a:lnTo>
                    <a:pt x="798414" y="494284"/>
                  </a:lnTo>
                  <a:lnTo>
                    <a:pt x="808849" y="494284"/>
                  </a:lnTo>
                  <a:lnTo>
                    <a:pt x="808849" y="545892"/>
                  </a:lnTo>
                  <a:cubicBezTo>
                    <a:pt x="808849" y="545892"/>
                    <a:pt x="798414" y="545892"/>
                    <a:pt x="798414" y="545892"/>
                  </a:cubicBezTo>
                  <a:lnTo>
                    <a:pt x="787979" y="545892"/>
                  </a:lnTo>
                  <a:close/>
                  <a:moveTo>
                    <a:pt x="3606800" y="469900"/>
                  </a:moveTo>
                  <a:lnTo>
                    <a:pt x="3697240" y="469900"/>
                  </a:lnTo>
                  <a:cubicBezTo>
                    <a:pt x="3711374" y="543778"/>
                    <a:pt x="3719338" y="593494"/>
                    <a:pt x="3721144" y="619060"/>
                  </a:cubicBezTo>
                  <a:cubicBezTo>
                    <a:pt x="3726594" y="578668"/>
                    <a:pt x="3735720" y="528954"/>
                    <a:pt x="3748576" y="469900"/>
                  </a:cubicBezTo>
                  <a:cubicBezTo>
                    <a:pt x="3748576" y="469900"/>
                    <a:pt x="3838972" y="469900"/>
                    <a:pt x="3838972" y="469900"/>
                  </a:cubicBezTo>
                  <a:lnTo>
                    <a:pt x="3767214" y="711408"/>
                  </a:lnTo>
                  <a:lnTo>
                    <a:pt x="3767214" y="848408"/>
                  </a:lnTo>
                  <a:lnTo>
                    <a:pt x="3676022" y="848408"/>
                  </a:lnTo>
                  <a:lnTo>
                    <a:pt x="3676022" y="711408"/>
                  </a:lnTo>
                  <a:close/>
                  <a:moveTo>
                    <a:pt x="3365500" y="469900"/>
                  </a:moveTo>
                  <a:lnTo>
                    <a:pt x="3447766" y="469900"/>
                  </a:lnTo>
                  <a:lnTo>
                    <a:pt x="3502940" y="640334"/>
                  </a:lnTo>
                  <a:lnTo>
                    <a:pt x="3502940" y="469900"/>
                  </a:lnTo>
                  <a:cubicBezTo>
                    <a:pt x="3502940" y="469900"/>
                    <a:pt x="3585256" y="469900"/>
                    <a:pt x="3585256" y="469900"/>
                  </a:cubicBezTo>
                  <a:lnTo>
                    <a:pt x="3585256" y="848408"/>
                  </a:lnTo>
                  <a:lnTo>
                    <a:pt x="3498962" y="848408"/>
                  </a:lnTo>
                  <a:lnTo>
                    <a:pt x="3447766" y="676344"/>
                  </a:lnTo>
                  <a:lnTo>
                    <a:pt x="3447766" y="848408"/>
                  </a:lnTo>
                  <a:lnTo>
                    <a:pt x="3365500" y="848408"/>
                  </a:lnTo>
                  <a:close/>
                  <a:moveTo>
                    <a:pt x="3149012" y="469900"/>
                  </a:moveTo>
                  <a:cubicBezTo>
                    <a:pt x="3149012" y="469900"/>
                    <a:pt x="3291284" y="469900"/>
                    <a:pt x="3291284" y="469900"/>
                  </a:cubicBezTo>
                  <a:lnTo>
                    <a:pt x="3347554" y="848408"/>
                  </a:lnTo>
                  <a:lnTo>
                    <a:pt x="3246958" y="848408"/>
                  </a:lnTo>
                  <a:lnTo>
                    <a:pt x="3241672" y="780380"/>
                  </a:lnTo>
                  <a:lnTo>
                    <a:pt x="3206490" y="780380"/>
                  </a:lnTo>
                  <a:lnTo>
                    <a:pt x="3200570" y="848408"/>
                  </a:lnTo>
                  <a:lnTo>
                    <a:pt x="3098800" y="848408"/>
                  </a:lnTo>
                  <a:close/>
                  <a:moveTo>
                    <a:pt x="2895600" y="469900"/>
                  </a:moveTo>
                  <a:lnTo>
                    <a:pt x="2994736" y="469900"/>
                  </a:lnTo>
                  <a:cubicBezTo>
                    <a:pt x="3021538" y="469900"/>
                    <a:pt x="3042174" y="472002"/>
                    <a:pt x="3056566" y="476208"/>
                  </a:cubicBezTo>
                  <a:cubicBezTo>
                    <a:pt x="3070978" y="480414"/>
                    <a:pt x="3081806" y="486494"/>
                    <a:pt x="3089082" y="494450"/>
                  </a:cubicBezTo>
                  <a:cubicBezTo>
                    <a:pt x="3096316" y="502388"/>
                    <a:pt x="3101216" y="512026"/>
                    <a:pt x="3103798" y="523312"/>
                  </a:cubicBezTo>
                  <a:cubicBezTo>
                    <a:pt x="3106370" y="534614"/>
                    <a:pt x="3107656" y="552120"/>
                    <a:pt x="3107656" y="575794"/>
                  </a:cubicBezTo>
                  <a:lnTo>
                    <a:pt x="3107656" y="608774"/>
                  </a:lnTo>
                  <a:cubicBezTo>
                    <a:pt x="3107656" y="632938"/>
                    <a:pt x="3105152" y="650550"/>
                    <a:pt x="3100184" y="661606"/>
                  </a:cubicBezTo>
                  <a:cubicBezTo>
                    <a:pt x="3095188" y="672682"/>
                    <a:pt x="3086038" y="681180"/>
                    <a:pt x="3072736" y="687104"/>
                  </a:cubicBezTo>
                  <a:cubicBezTo>
                    <a:pt x="3059384" y="693026"/>
                    <a:pt x="3041978" y="695988"/>
                    <a:pt x="3020458" y="695988"/>
                  </a:cubicBezTo>
                  <a:lnTo>
                    <a:pt x="2994030" y="695988"/>
                  </a:lnTo>
                  <a:lnTo>
                    <a:pt x="2994030" y="848408"/>
                  </a:lnTo>
                  <a:lnTo>
                    <a:pt x="2895600" y="848408"/>
                  </a:lnTo>
                  <a:cubicBezTo>
                    <a:pt x="2895600" y="848408"/>
                    <a:pt x="2895600" y="469900"/>
                    <a:pt x="2895600" y="469900"/>
                  </a:cubicBezTo>
                  <a:close/>
                  <a:moveTo>
                    <a:pt x="2552700" y="469900"/>
                  </a:moveTo>
                  <a:lnTo>
                    <a:pt x="2680042" y="469900"/>
                  </a:lnTo>
                  <a:cubicBezTo>
                    <a:pt x="2683824" y="492662"/>
                    <a:pt x="2687718" y="519474"/>
                    <a:pt x="2691740" y="550368"/>
                  </a:cubicBezTo>
                  <a:lnTo>
                    <a:pt x="2705730" y="646642"/>
                  </a:lnTo>
                  <a:lnTo>
                    <a:pt x="2728324" y="469900"/>
                  </a:lnTo>
                  <a:cubicBezTo>
                    <a:pt x="2728324" y="469900"/>
                    <a:pt x="2856396" y="469900"/>
                    <a:pt x="2856396" y="469900"/>
                  </a:cubicBezTo>
                  <a:lnTo>
                    <a:pt x="2856396" y="848408"/>
                  </a:lnTo>
                  <a:lnTo>
                    <a:pt x="2770350" y="848408"/>
                  </a:lnTo>
                  <a:lnTo>
                    <a:pt x="2770238" y="592880"/>
                  </a:lnTo>
                  <a:lnTo>
                    <a:pt x="2735972" y="848408"/>
                  </a:lnTo>
                  <a:lnTo>
                    <a:pt x="2674980" y="848408"/>
                  </a:lnTo>
                  <a:lnTo>
                    <a:pt x="2638832" y="598716"/>
                  </a:lnTo>
                  <a:lnTo>
                    <a:pt x="2638734" y="848408"/>
                  </a:lnTo>
                  <a:lnTo>
                    <a:pt x="2552700" y="848408"/>
                  </a:lnTo>
                  <a:close/>
                  <a:moveTo>
                    <a:pt x="1689100" y="469900"/>
                  </a:moveTo>
                  <a:lnTo>
                    <a:pt x="1779518" y="469900"/>
                  </a:lnTo>
                  <a:cubicBezTo>
                    <a:pt x="1793653" y="543778"/>
                    <a:pt x="1801617" y="593494"/>
                    <a:pt x="1803434" y="619060"/>
                  </a:cubicBezTo>
                  <a:cubicBezTo>
                    <a:pt x="1808894" y="578668"/>
                    <a:pt x="1818009" y="528954"/>
                    <a:pt x="1830843" y="469900"/>
                  </a:cubicBezTo>
                  <a:cubicBezTo>
                    <a:pt x="1830843" y="469900"/>
                    <a:pt x="1921272" y="469900"/>
                    <a:pt x="1921272" y="469900"/>
                  </a:cubicBezTo>
                  <a:lnTo>
                    <a:pt x="1849471" y="711408"/>
                  </a:lnTo>
                  <a:lnTo>
                    <a:pt x="1849471" y="848408"/>
                  </a:lnTo>
                  <a:lnTo>
                    <a:pt x="1758322" y="848408"/>
                  </a:lnTo>
                  <a:lnTo>
                    <a:pt x="1758322" y="711408"/>
                  </a:lnTo>
                  <a:close/>
                  <a:moveTo>
                    <a:pt x="1371600" y="469900"/>
                  </a:moveTo>
                  <a:lnTo>
                    <a:pt x="1498956" y="469900"/>
                  </a:lnTo>
                  <a:cubicBezTo>
                    <a:pt x="1502724" y="492662"/>
                    <a:pt x="1506633" y="519474"/>
                    <a:pt x="1510654" y="550368"/>
                  </a:cubicBezTo>
                  <a:lnTo>
                    <a:pt x="1524615" y="646642"/>
                  </a:lnTo>
                  <a:lnTo>
                    <a:pt x="1547238" y="469900"/>
                  </a:lnTo>
                  <a:cubicBezTo>
                    <a:pt x="1547238" y="469900"/>
                    <a:pt x="1675297" y="469900"/>
                    <a:pt x="1675297" y="469900"/>
                  </a:cubicBezTo>
                  <a:lnTo>
                    <a:pt x="1675297" y="848408"/>
                  </a:lnTo>
                  <a:lnTo>
                    <a:pt x="1589264" y="848408"/>
                  </a:lnTo>
                  <a:lnTo>
                    <a:pt x="1589123" y="592880"/>
                  </a:lnTo>
                  <a:lnTo>
                    <a:pt x="1554901" y="848408"/>
                  </a:lnTo>
                  <a:lnTo>
                    <a:pt x="1493880" y="848408"/>
                  </a:lnTo>
                  <a:lnTo>
                    <a:pt x="1457746" y="598716"/>
                  </a:lnTo>
                  <a:lnTo>
                    <a:pt x="1457633" y="848408"/>
                  </a:lnTo>
                  <a:lnTo>
                    <a:pt x="1371600" y="848408"/>
                  </a:lnTo>
                  <a:close/>
                  <a:moveTo>
                    <a:pt x="2399836" y="457200"/>
                  </a:moveTo>
                  <a:cubicBezTo>
                    <a:pt x="2420108" y="457200"/>
                    <a:pt x="2438314" y="460506"/>
                    <a:pt x="2454474" y="467134"/>
                  </a:cubicBezTo>
                  <a:cubicBezTo>
                    <a:pt x="2470580" y="473762"/>
                    <a:pt x="2483558" y="483696"/>
                    <a:pt x="2493392" y="496952"/>
                  </a:cubicBezTo>
                  <a:cubicBezTo>
                    <a:pt x="2503216" y="510190"/>
                    <a:pt x="2509036" y="524616"/>
                    <a:pt x="2510934" y="540192"/>
                  </a:cubicBezTo>
                  <a:cubicBezTo>
                    <a:pt x="2512778" y="555786"/>
                    <a:pt x="2513696" y="583066"/>
                    <a:pt x="2513696" y="622014"/>
                  </a:cubicBezTo>
                  <a:cubicBezTo>
                    <a:pt x="2513696" y="622014"/>
                    <a:pt x="2513696" y="686800"/>
                    <a:pt x="2513696" y="686800"/>
                  </a:cubicBezTo>
                  <a:cubicBezTo>
                    <a:pt x="2513696" y="724818"/>
                    <a:pt x="2512830" y="751750"/>
                    <a:pt x="2511028" y="767564"/>
                  </a:cubicBezTo>
                  <a:cubicBezTo>
                    <a:pt x="2509226" y="783396"/>
                    <a:pt x="2503638" y="797838"/>
                    <a:pt x="2494214" y="810930"/>
                  </a:cubicBezTo>
                  <a:cubicBezTo>
                    <a:pt x="2484758" y="824024"/>
                    <a:pt x="2472024" y="834084"/>
                    <a:pt x="2455960" y="841096"/>
                  </a:cubicBezTo>
                  <a:cubicBezTo>
                    <a:pt x="2439916" y="848108"/>
                    <a:pt x="2421194" y="851614"/>
                    <a:pt x="2399836" y="851614"/>
                  </a:cubicBezTo>
                  <a:cubicBezTo>
                    <a:pt x="2379598" y="851614"/>
                    <a:pt x="2361402" y="848308"/>
                    <a:pt x="2345274" y="841680"/>
                  </a:cubicBezTo>
                  <a:cubicBezTo>
                    <a:pt x="2329136" y="835052"/>
                    <a:pt x="2316160" y="825118"/>
                    <a:pt x="2306366" y="811862"/>
                  </a:cubicBezTo>
                  <a:cubicBezTo>
                    <a:pt x="2296510" y="798624"/>
                    <a:pt x="2290680" y="784198"/>
                    <a:pt x="2288804" y="768604"/>
                  </a:cubicBezTo>
                  <a:cubicBezTo>
                    <a:pt x="2286938" y="753028"/>
                    <a:pt x="2286000" y="725748"/>
                    <a:pt x="2286000" y="686800"/>
                  </a:cubicBezTo>
                  <a:lnTo>
                    <a:pt x="2286000" y="622014"/>
                  </a:lnTo>
                  <a:cubicBezTo>
                    <a:pt x="2286000" y="583996"/>
                    <a:pt x="2286896" y="557064"/>
                    <a:pt x="2288688" y="541250"/>
                  </a:cubicBezTo>
                  <a:cubicBezTo>
                    <a:pt x="2290490" y="525438"/>
                    <a:pt x="2296098" y="510976"/>
                    <a:pt x="2305534" y="497884"/>
                  </a:cubicBezTo>
                  <a:cubicBezTo>
                    <a:pt x="2314958" y="484790"/>
                    <a:pt x="2327702" y="474730"/>
                    <a:pt x="2343746" y="467718"/>
                  </a:cubicBezTo>
                  <a:cubicBezTo>
                    <a:pt x="2359822" y="460706"/>
                    <a:pt x="2378502" y="457200"/>
                    <a:pt x="2399836" y="457200"/>
                  </a:cubicBezTo>
                  <a:close/>
                  <a:moveTo>
                    <a:pt x="2134096" y="457200"/>
                  </a:moveTo>
                  <a:cubicBezTo>
                    <a:pt x="2163084" y="457200"/>
                    <a:pt x="2186980" y="462806"/>
                    <a:pt x="2205858" y="474000"/>
                  </a:cubicBezTo>
                  <a:cubicBezTo>
                    <a:pt x="2224736" y="485210"/>
                    <a:pt x="2237110" y="499180"/>
                    <a:pt x="2243054" y="515924"/>
                  </a:cubicBezTo>
                  <a:cubicBezTo>
                    <a:pt x="2248966" y="532650"/>
                    <a:pt x="2251906" y="558688"/>
                    <a:pt x="2251906" y="594022"/>
                  </a:cubicBezTo>
                  <a:cubicBezTo>
                    <a:pt x="2251906" y="594022"/>
                    <a:pt x="2251906" y="629976"/>
                    <a:pt x="2251906" y="629976"/>
                  </a:cubicBezTo>
                  <a:lnTo>
                    <a:pt x="2153480" y="629976"/>
                  </a:lnTo>
                  <a:lnTo>
                    <a:pt x="2153480" y="564184"/>
                  </a:lnTo>
                  <a:cubicBezTo>
                    <a:pt x="2153480" y="545066"/>
                    <a:pt x="2152414" y="533124"/>
                    <a:pt x="2150356" y="528378"/>
                  </a:cubicBezTo>
                  <a:cubicBezTo>
                    <a:pt x="2148246" y="523630"/>
                    <a:pt x="2143594" y="521256"/>
                    <a:pt x="2136432" y="521256"/>
                  </a:cubicBezTo>
                  <a:cubicBezTo>
                    <a:pt x="2128302" y="521256"/>
                    <a:pt x="2123166" y="524140"/>
                    <a:pt x="2121012" y="529910"/>
                  </a:cubicBezTo>
                  <a:cubicBezTo>
                    <a:pt x="2118814" y="535682"/>
                    <a:pt x="2117738" y="548152"/>
                    <a:pt x="2117738" y="567326"/>
                  </a:cubicBezTo>
                  <a:lnTo>
                    <a:pt x="2117738" y="743132"/>
                  </a:lnTo>
                  <a:cubicBezTo>
                    <a:pt x="2117738" y="761538"/>
                    <a:pt x="2118814" y="773534"/>
                    <a:pt x="2121012" y="779140"/>
                  </a:cubicBezTo>
                  <a:cubicBezTo>
                    <a:pt x="2123166" y="784746"/>
                    <a:pt x="2128076" y="787558"/>
                    <a:pt x="2135722" y="787558"/>
                  </a:cubicBezTo>
                  <a:cubicBezTo>
                    <a:pt x="2143034" y="787558"/>
                    <a:pt x="2147848" y="784746"/>
                    <a:pt x="2150098" y="779122"/>
                  </a:cubicBezTo>
                  <a:cubicBezTo>
                    <a:pt x="2152392" y="773498"/>
                    <a:pt x="2153480" y="760296"/>
                    <a:pt x="2153480" y="739498"/>
                  </a:cubicBezTo>
                  <a:lnTo>
                    <a:pt x="2153480" y="691912"/>
                  </a:lnTo>
                  <a:lnTo>
                    <a:pt x="2251906" y="691912"/>
                  </a:lnTo>
                  <a:lnTo>
                    <a:pt x="2251906" y="706686"/>
                  </a:lnTo>
                  <a:cubicBezTo>
                    <a:pt x="2251906" y="745852"/>
                    <a:pt x="2249128" y="773644"/>
                    <a:pt x="2243624" y="790042"/>
                  </a:cubicBezTo>
                  <a:cubicBezTo>
                    <a:pt x="2238078" y="806420"/>
                    <a:pt x="2225834" y="820774"/>
                    <a:pt x="2206914" y="833116"/>
                  </a:cubicBezTo>
                  <a:cubicBezTo>
                    <a:pt x="2187982" y="845442"/>
                    <a:pt x="2164646" y="851614"/>
                    <a:pt x="2136884" y="851614"/>
                  </a:cubicBezTo>
                  <a:cubicBezTo>
                    <a:pt x="2108068" y="851614"/>
                    <a:pt x="2084290" y="846392"/>
                    <a:pt x="2065596" y="835948"/>
                  </a:cubicBezTo>
                  <a:cubicBezTo>
                    <a:pt x="2046878" y="825502"/>
                    <a:pt x="2034495" y="811058"/>
                    <a:pt x="2028410" y="792580"/>
                  </a:cubicBezTo>
                  <a:cubicBezTo>
                    <a:pt x="2022326" y="774118"/>
                    <a:pt x="2019300" y="746328"/>
                    <a:pt x="2019300" y="709224"/>
                  </a:cubicBezTo>
                  <a:lnTo>
                    <a:pt x="2019300" y="598642"/>
                  </a:lnTo>
                  <a:cubicBezTo>
                    <a:pt x="2019300" y="571380"/>
                    <a:pt x="2020226" y="550910"/>
                    <a:pt x="2022100" y="537270"/>
                  </a:cubicBezTo>
                  <a:cubicBezTo>
                    <a:pt x="2023963" y="523648"/>
                    <a:pt x="2029541" y="510500"/>
                    <a:pt x="2038824" y="497884"/>
                  </a:cubicBezTo>
                  <a:cubicBezTo>
                    <a:pt x="2048084" y="485248"/>
                    <a:pt x="2060932" y="475314"/>
                    <a:pt x="2077398" y="468064"/>
                  </a:cubicBezTo>
                  <a:cubicBezTo>
                    <a:pt x="2093842" y="460834"/>
                    <a:pt x="2112730" y="457200"/>
                    <a:pt x="2134096" y="457200"/>
                  </a:cubicBezTo>
                  <a:close/>
                  <a:moveTo>
                    <a:pt x="446856" y="453186"/>
                  </a:moveTo>
                  <a:lnTo>
                    <a:pt x="457176" y="453186"/>
                  </a:lnTo>
                  <a:lnTo>
                    <a:pt x="467495" y="453186"/>
                  </a:lnTo>
                  <a:lnTo>
                    <a:pt x="467495" y="505066"/>
                  </a:lnTo>
                  <a:lnTo>
                    <a:pt x="457176" y="505066"/>
                  </a:lnTo>
                  <a:lnTo>
                    <a:pt x="446856" y="505066"/>
                  </a:lnTo>
                  <a:close/>
                  <a:moveTo>
                    <a:pt x="417454" y="453186"/>
                  </a:moveTo>
                  <a:lnTo>
                    <a:pt x="427773" y="453186"/>
                  </a:lnTo>
                  <a:lnTo>
                    <a:pt x="438093" y="453186"/>
                  </a:lnTo>
                  <a:lnTo>
                    <a:pt x="438093" y="505066"/>
                  </a:lnTo>
                  <a:cubicBezTo>
                    <a:pt x="438093" y="505066"/>
                    <a:pt x="427773" y="505066"/>
                    <a:pt x="427773" y="505066"/>
                  </a:cubicBezTo>
                  <a:lnTo>
                    <a:pt x="417454" y="505066"/>
                  </a:lnTo>
                  <a:close/>
                  <a:moveTo>
                    <a:pt x="718798" y="452310"/>
                  </a:moveTo>
                  <a:lnTo>
                    <a:pt x="729175" y="452310"/>
                  </a:lnTo>
                  <a:lnTo>
                    <a:pt x="739494" y="452310"/>
                  </a:lnTo>
                  <a:lnTo>
                    <a:pt x="739494" y="504136"/>
                  </a:lnTo>
                  <a:lnTo>
                    <a:pt x="729175" y="504136"/>
                  </a:lnTo>
                  <a:lnTo>
                    <a:pt x="718798" y="504136"/>
                  </a:lnTo>
                  <a:close/>
                  <a:moveTo>
                    <a:pt x="679364" y="452310"/>
                  </a:moveTo>
                  <a:lnTo>
                    <a:pt x="689741" y="452310"/>
                  </a:lnTo>
                  <a:lnTo>
                    <a:pt x="700176" y="452310"/>
                  </a:lnTo>
                  <a:lnTo>
                    <a:pt x="700176" y="504136"/>
                  </a:lnTo>
                  <a:lnTo>
                    <a:pt x="689741" y="504136"/>
                  </a:lnTo>
                  <a:lnTo>
                    <a:pt x="679364" y="504136"/>
                  </a:lnTo>
                  <a:close/>
                  <a:moveTo>
                    <a:pt x="718798" y="381166"/>
                  </a:moveTo>
                  <a:lnTo>
                    <a:pt x="729175" y="381166"/>
                  </a:lnTo>
                  <a:lnTo>
                    <a:pt x="739494" y="381166"/>
                  </a:lnTo>
                  <a:lnTo>
                    <a:pt x="739494" y="433210"/>
                  </a:lnTo>
                  <a:lnTo>
                    <a:pt x="729175" y="433210"/>
                  </a:lnTo>
                  <a:lnTo>
                    <a:pt x="718798" y="433210"/>
                  </a:lnTo>
                  <a:close/>
                  <a:moveTo>
                    <a:pt x="679364" y="381166"/>
                  </a:moveTo>
                  <a:lnTo>
                    <a:pt x="689741" y="381166"/>
                  </a:lnTo>
                  <a:lnTo>
                    <a:pt x="700176" y="381166"/>
                  </a:lnTo>
                  <a:lnTo>
                    <a:pt x="700176" y="433210"/>
                  </a:lnTo>
                  <a:cubicBezTo>
                    <a:pt x="700176" y="433210"/>
                    <a:pt x="689741" y="433210"/>
                    <a:pt x="689741" y="433210"/>
                  </a:cubicBezTo>
                  <a:lnTo>
                    <a:pt x="679364" y="433210"/>
                  </a:lnTo>
                  <a:close/>
                  <a:moveTo>
                    <a:pt x="640738" y="381166"/>
                  </a:moveTo>
                  <a:lnTo>
                    <a:pt x="651172" y="381166"/>
                  </a:lnTo>
                  <a:lnTo>
                    <a:pt x="661607" y="381166"/>
                  </a:lnTo>
                  <a:lnTo>
                    <a:pt x="661607" y="433210"/>
                  </a:lnTo>
                  <a:cubicBezTo>
                    <a:pt x="661607" y="433210"/>
                    <a:pt x="651172" y="433210"/>
                    <a:pt x="651172" y="433210"/>
                  </a:cubicBezTo>
                  <a:lnTo>
                    <a:pt x="640738" y="433210"/>
                  </a:lnTo>
                  <a:close/>
                  <a:moveTo>
                    <a:pt x="135365" y="0"/>
                  </a:moveTo>
                  <a:lnTo>
                    <a:pt x="293042" y="0"/>
                  </a:lnTo>
                  <a:lnTo>
                    <a:pt x="322502" y="0"/>
                  </a:lnTo>
                  <a:lnTo>
                    <a:pt x="370180" y="0"/>
                  </a:lnTo>
                  <a:lnTo>
                    <a:pt x="399985" y="0"/>
                  </a:lnTo>
                  <a:lnTo>
                    <a:pt x="427773" y="0"/>
                  </a:lnTo>
                  <a:lnTo>
                    <a:pt x="457176" y="0"/>
                  </a:lnTo>
                  <a:lnTo>
                    <a:pt x="584931" y="0"/>
                  </a:lnTo>
                  <a:lnTo>
                    <a:pt x="614794" y="0"/>
                  </a:lnTo>
                  <a:lnTo>
                    <a:pt x="651172" y="0"/>
                  </a:lnTo>
                  <a:lnTo>
                    <a:pt x="668929" y="0"/>
                  </a:lnTo>
                  <a:lnTo>
                    <a:pt x="689741" y="0"/>
                  </a:lnTo>
                  <a:lnTo>
                    <a:pt x="708363" y="0"/>
                  </a:lnTo>
                  <a:lnTo>
                    <a:pt x="729175" y="0"/>
                  </a:lnTo>
                  <a:lnTo>
                    <a:pt x="798414" y="0"/>
                  </a:lnTo>
                  <a:lnTo>
                    <a:pt x="837905" y="0"/>
                  </a:lnTo>
                  <a:lnTo>
                    <a:pt x="865924" y="0"/>
                  </a:lnTo>
                  <a:lnTo>
                    <a:pt x="895441" y="0"/>
                  </a:lnTo>
                  <a:lnTo>
                    <a:pt x="938334" y="0"/>
                  </a:lnTo>
                  <a:lnTo>
                    <a:pt x="974193" y="0"/>
                  </a:lnTo>
                  <a:lnTo>
                    <a:pt x="1109904" y="0"/>
                  </a:lnTo>
                  <a:cubicBezTo>
                    <a:pt x="1184275" y="0"/>
                    <a:pt x="1245270" y="60910"/>
                    <a:pt x="1245270" y="135338"/>
                  </a:cubicBezTo>
                  <a:lnTo>
                    <a:pt x="1245270" y="1046688"/>
                  </a:lnTo>
                  <a:cubicBezTo>
                    <a:pt x="1245270" y="1121170"/>
                    <a:pt x="1184275" y="1182080"/>
                    <a:pt x="1109904" y="1182080"/>
                  </a:cubicBezTo>
                  <a:lnTo>
                    <a:pt x="1061304" y="1182080"/>
                  </a:lnTo>
                  <a:lnTo>
                    <a:pt x="1061304" y="770104"/>
                  </a:lnTo>
                  <a:lnTo>
                    <a:pt x="1001116" y="770104"/>
                  </a:lnTo>
                  <a:lnTo>
                    <a:pt x="1001116" y="640184"/>
                  </a:lnTo>
                  <a:lnTo>
                    <a:pt x="974193" y="640184"/>
                  </a:lnTo>
                  <a:lnTo>
                    <a:pt x="938334" y="640184"/>
                  </a:lnTo>
                  <a:lnTo>
                    <a:pt x="895441" y="640184"/>
                  </a:lnTo>
                  <a:lnTo>
                    <a:pt x="875955" y="640184"/>
                  </a:lnTo>
                  <a:lnTo>
                    <a:pt x="875955" y="705198"/>
                  </a:lnTo>
                  <a:lnTo>
                    <a:pt x="865924" y="705198"/>
                  </a:lnTo>
                  <a:lnTo>
                    <a:pt x="856411" y="705198"/>
                  </a:lnTo>
                  <a:lnTo>
                    <a:pt x="856411" y="483012"/>
                  </a:lnTo>
                  <a:lnTo>
                    <a:pt x="837905" y="483012"/>
                  </a:lnTo>
                  <a:lnTo>
                    <a:pt x="798414" y="483012"/>
                  </a:lnTo>
                  <a:lnTo>
                    <a:pt x="779447" y="483012"/>
                  </a:lnTo>
                  <a:lnTo>
                    <a:pt x="779447" y="667984"/>
                  </a:lnTo>
                  <a:lnTo>
                    <a:pt x="761690" y="667984"/>
                  </a:lnTo>
                  <a:lnTo>
                    <a:pt x="761690" y="360480"/>
                  </a:lnTo>
                  <a:lnTo>
                    <a:pt x="729175" y="360480"/>
                  </a:lnTo>
                  <a:lnTo>
                    <a:pt x="708363" y="360480"/>
                  </a:lnTo>
                  <a:lnTo>
                    <a:pt x="689741" y="360480"/>
                  </a:lnTo>
                  <a:lnTo>
                    <a:pt x="668929" y="360480"/>
                  </a:lnTo>
                  <a:lnTo>
                    <a:pt x="651172" y="360480"/>
                  </a:lnTo>
                  <a:lnTo>
                    <a:pt x="614794" y="360480"/>
                  </a:lnTo>
                  <a:lnTo>
                    <a:pt x="584931" y="360480"/>
                  </a:lnTo>
                  <a:lnTo>
                    <a:pt x="584009" y="360480"/>
                  </a:lnTo>
                  <a:lnTo>
                    <a:pt x="584009" y="634110"/>
                  </a:lnTo>
                  <a:lnTo>
                    <a:pt x="533448" y="634110"/>
                  </a:lnTo>
                  <a:lnTo>
                    <a:pt x="533448" y="531936"/>
                  </a:lnTo>
                  <a:lnTo>
                    <a:pt x="478910" y="531936"/>
                  </a:lnTo>
                  <a:lnTo>
                    <a:pt x="478910" y="442678"/>
                  </a:lnTo>
                  <a:lnTo>
                    <a:pt x="457176" y="442678"/>
                  </a:lnTo>
                  <a:lnTo>
                    <a:pt x="427773" y="442678"/>
                  </a:lnTo>
                  <a:lnTo>
                    <a:pt x="399985" y="442678"/>
                  </a:lnTo>
                  <a:lnTo>
                    <a:pt x="382229" y="442678"/>
                  </a:lnTo>
                  <a:lnTo>
                    <a:pt x="382229" y="715542"/>
                  </a:lnTo>
                  <a:lnTo>
                    <a:pt x="370180" y="715542"/>
                  </a:lnTo>
                  <a:lnTo>
                    <a:pt x="346773" y="715542"/>
                  </a:lnTo>
                  <a:lnTo>
                    <a:pt x="346773" y="634110"/>
                  </a:lnTo>
                  <a:lnTo>
                    <a:pt x="322502" y="634110"/>
                  </a:lnTo>
                  <a:lnTo>
                    <a:pt x="293042" y="634110"/>
                  </a:lnTo>
                  <a:lnTo>
                    <a:pt x="236774" y="634110"/>
                  </a:lnTo>
                  <a:lnTo>
                    <a:pt x="236774" y="770104"/>
                  </a:lnTo>
                  <a:lnTo>
                    <a:pt x="174395" y="770104"/>
                  </a:lnTo>
                  <a:lnTo>
                    <a:pt x="174395" y="1182080"/>
                  </a:lnTo>
                  <a:lnTo>
                    <a:pt x="135365" y="1182080"/>
                  </a:lnTo>
                  <a:cubicBezTo>
                    <a:pt x="60938" y="1182080"/>
                    <a:pt x="0" y="1121170"/>
                    <a:pt x="0" y="1046688"/>
                  </a:cubicBezTo>
                  <a:lnTo>
                    <a:pt x="0" y="135338"/>
                  </a:lnTo>
                  <a:cubicBezTo>
                    <a:pt x="0" y="60910"/>
                    <a:pt x="60938" y="0"/>
                    <a:pt x="13536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820400" y="16179811"/>
              <a:ext cx="2057314" cy="2212345"/>
            </a:xfrm>
            <a:custGeom>
              <a:avLst/>
              <a:gdLst>
                <a:gd name="connsiteX0" fmla="*/ 1072309 w 2057314"/>
                <a:gd name="connsiteY0" fmla="*/ 2144127 h 2212345"/>
                <a:gd name="connsiteX1" fmla="*/ 1072309 w 2057314"/>
                <a:gd name="connsiteY1" fmla="*/ 2191421 h 2212345"/>
                <a:gd name="connsiteX2" fmla="*/ 1106586 w 2057314"/>
                <a:gd name="connsiteY2" fmla="*/ 2191421 h 2212345"/>
                <a:gd name="connsiteX3" fmla="*/ 1118953 w 2057314"/>
                <a:gd name="connsiteY3" fmla="*/ 2190765 h 2212345"/>
                <a:gd name="connsiteX4" fmla="*/ 1129459 w 2057314"/>
                <a:gd name="connsiteY4" fmla="*/ 2187015 h 2212345"/>
                <a:gd name="connsiteX5" fmla="*/ 1136402 w 2057314"/>
                <a:gd name="connsiteY5" fmla="*/ 2179359 h 2212345"/>
                <a:gd name="connsiteX6" fmla="*/ 1139133 w 2057314"/>
                <a:gd name="connsiteY6" fmla="*/ 2167767 h 2212345"/>
                <a:gd name="connsiteX7" fmla="*/ 1135200 w 2057314"/>
                <a:gd name="connsiteY7" fmla="*/ 2154399 h 2212345"/>
                <a:gd name="connsiteX8" fmla="*/ 1124261 w 2057314"/>
                <a:gd name="connsiteY8" fmla="*/ 2146425 h 2212345"/>
                <a:gd name="connsiteX9" fmla="*/ 1104144 w 2057314"/>
                <a:gd name="connsiteY9" fmla="*/ 2144127 h 2212345"/>
                <a:gd name="connsiteX10" fmla="*/ 513507 w 2057314"/>
                <a:gd name="connsiteY10" fmla="*/ 2144127 h 2212345"/>
                <a:gd name="connsiteX11" fmla="*/ 513507 w 2057314"/>
                <a:gd name="connsiteY11" fmla="*/ 2191421 h 2212345"/>
                <a:gd name="connsiteX12" fmla="*/ 547752 w 2057314"/>
                <a:gd name="connsiteY12" fmla="*/ 2191421 h 2212345"/>
                <a:gd name="connsiteX13" fmla="*/ 560141 w 2057314"/>
                <a:gd name="connsiteY13" fmla="*/ 2190765 h 2212345"/>
                <a:gd name="connsiteX14" fmla="*/ 570646 w 2057314"/>
                <a:gd name="connsiteY14" fmla="*/ 2187015 h 2212345"/>
                <a:gd name="connsiteX15" fmla="*/ 577579 w 2057314"/>
                <a:gd name="connsiteY15" fmla="*/ 2179359 h 2212345"/>
                <a:gd name="connsiteX16" fmla="*/ 580295 w 2057314"/>
                <a:gd name="connsiteY16" fmla="*/ 2167767 h 2212345"/>
                <a:gd name="connsiteX17" fmla="*/ 576362 w 2057314"/>
                <a:gd name="connsiteY17" fmla="*/ 2154399 h 2212345"/>
                <a:gd name="connsiteX18" fmla="*/ 565449 w 2057314"/>
                <a:gd name="connsiteY18" fmla="*/ 2146425 h 2212345"/>
                <a:gd name="connsiteX19" fmla="*/ 545305 w 2057314"/>
                <a:gd name="connsiteY19" fmla="*/ 2144127 h 2212345"/>
                <a:gd name="connsiteX20" fmla="*/ 1072309 w 2057314"/>
                <a:gd name="connsiteY20" fmla="*/ 2086323 h 2212345"/>
                <a:gd name="connsiteX21" fmla="*/ 1072309 w 2057314"/>
                <a:gd name="connsiteY21" fmla="*/ 2127893 h 2212345"/>
                <a:gd name="connsiteX22" fmla="*/ 1102071 w 2057314"/>
                <a:gd name="connsiteY22" fmla="*/ 2127893 h 2212345"/>
                <a:gd name="connsiteX23" fmla="*/ 1119424 w 2057314"/>
                <a:gd name="connsiteY23" fmla="*/ 2126295 h 2212345"/>
                <a:gd name="connsiteX24" fmla="*/ 1129892 w 2057314"/>
                <a:gd name="connsiteY24" fmla="*/ 2119441 h 2212345"/>
                <a:gd name="connsiteX25" fmla="*/ 1133411 w 2057314"/>
                <a:gd name="connsiteY25" fmla="*/ 2107435 h 2212345"/>
                <a:gd name="connsiteX26" fmla="*/ 1130127 w 2057314"/>
                <a:gd name="connsiteY26" fmla="*/ 2095387 h 2212345"/>
                <a:gd name="connsiteX27" fmla="*/ 1120737 w 2057314"/>
                <a:gd name="connsiteY27" fmla="*/ 2088247 h 2212345"/>
                <a:gd name="connsiteX28" fmla="*/ 1099792 w 2057314"/>
                <a:gd name="connsiteY28" fmla="*/ 2086323 h 2212345"/>
                <a:gd name="connsiteX29" fmla="*/ 513507 w 2057314"/>
                <a:gd name="connsiteY29" fmla="*/ 2086323 h 2212345"/>
                <a:gd name="connsiteX30" fmla="*/ 513507 w 2057314"/>
                <a:gd name="connsiteY30" fmla="*/ 2127893 h 2212345"/>
                <a:gd name="connsiteX31" fmla="*/ 543233 w 2057314"/>
                <a:gd name="connsiteY31" fmla="*/ 2127893 h 2212345"/>
                <a:gd name="connsiteX32" fmla="*/ 560622 w 2057314"/>
                <a:gd name="connsiteY32" fmla="*/ 2126295 h 2212345"/>
                <a:gd name="connsiteX33" fmla="*/ 571055 w 2057314"/>
                <a:gd name="connsiteY33" fmla="*/ 2119441 h 2212345"/>
                <a:gd name="connsiteX34" fmla="*/ 574579 w 2057314"/>
                <a:gd name="connsiteY34" fmla="*/ 2107435 h 2212345"/>
                <a:gd name="connsiteX35" fmla="*/ 571305 w 2057314"/>
                <a:gd name="connsiteY35" fmla="*/ 2095387 h 2212345"/>
                <a:gd name="connsiteX36" fmla="*/ 561925 w 2057314"/>
                <a:gd name="connsiteY36" fmla="*/ 2088247 h 2212345"/>
                <a:gd name="connsiteX37" fmla="*/ 540992 w 2057314"/>
                <a:gd name="connsiteY37" fmla="*/ 2086323 h 2212345"/>
                <a:gd name="connsiteX38" fmla="*/ 1945967 w 2057314"/>
                <a:gd name="connsiteY38" fmla="*/ 2070089 h 2212345"/>
                <a:gd name="connsiteX39" fmla="*/ 1972953 w 2057314"/>
                <a:gd name="connsiteY39" fmla="*/ 2075015 h 2212345"/>
                <a:gd name="connsiteX40" fmla="*/ 1990923 w 2057314"/>
                <a:gd name="connsiteY40" fmla="*/ 2089511 h 2212345"/>
                <a:gd name="connsiteX41" fmla="*/ 1997657 w 2057314"/>
                <a:gd name="connsiteY41" fmla="*/ 2111185 h 2212345"/>
                <a:gd name="connsiteX42" fmla="*/ 1980234 w 2057314"/>
                <a:gd name="connsiteY42" fmla="*/ 2112503 h 2212345"/>
                <a:gd name="connsiteX43" fmla="*/ 1970697 w 2057314"/>
                <a:gd name="connsiteY43" fmla="*/ 2092791 h 2212345"/>
                <a:gd name="connsiteX44" fmla="*/ 1946723 w 2057314"/>
                <a:gd name="connsiteY44" fmla="*/ 2086133 h 2212345"/>
                <a:gd name="connsiteX45" fmla="*/ 1922663 w 2057314"/>
                <a:gd name="connsiteY45" fmla="*/ 2092185 h 2212345"/>
                <a:gd name="connsiteX46" fmla="*/ 1915108 w 2057314"/>
                <a:gd name="connsiteY46" fmla="*/ 2106779 h 2212345"/>
                <a:gd name="connsiteX47" fmla="*/ 1920467 w 2057314"/>
                <a:gd name="connsiteY47" fmla="*/ 2118977 h 2212345"/>
                <a:gd name="connsiteX48" fmla="*/ 1947914 w 2057314"/>
                <a:gd name="connsiteY48" fmla="*/ 2128777 h 2212345"/>
                <a:gd name="connsiteX49" fmla="*/ 1978333 w 2057314"/>
                <a:gd name="connsiteY49" fmla="*/ 2137555 h 2212345"/>
                <a:gd name="connsiteX50" fmla="*/ 1996095 w 2057314"/>
                <a:gd name="connsiteY50" fmla="*/ 2151583 h 2212345"/>
                <a:gd name="connsiteX51" fmla="*/ 2001825 w 2057314"/>
                <a:gd name="connsiteY51" fmla="*/ 2171157 h 2212345"/>
                <a:gd name="connsiteX52" fmla="*/ 1995522 w 2057314"/>
                <a:gd name="connsiteY52" fmla="*/ 2191837 h 2212345"/>
                <a:gd name="connsiteX53" fmla="*/ 1977456 w 2057314"/>
                <a:gd name="connsiteY53" fmla="*/ 2206951 h 2212345"/>
                <a:gd name="connsiteX54" fmla="*/ 1950942 w 2057314"/>
                <a:gd name="connsiteY54" fmla="*/ 2212345 h 2212345"/>
                <a:gd name="connsiteX55" fmla="*/ 1919661 w 2057314"/>
                <a:gd name="connsiteY55" fmla="*/ 2206905 h 2212345"/>
                <a:gd name="connsiteX56" fmla="*/ 1899855 w 2057314"/>
                <a:gd name="connsiteY56" fmla="*/ 2190525 h 2212345"/>
                <a:gd name="connsiteX57" fmla="*/ 1892300 w 2057314"/>
                <a:gd name="connsiteY57" fmla="*/ 2165803 h 2212345"/>
                <a:gd name="connsiteX58" fmla="*/ 1909464 w 2057314"/>
                <a:gd name="connsiteY58" fmla="*/ 2164307 h 2212345"/>
                <a:gd name="connsiteX59" fmla="*/ 1915168 w 2057314"/>
                <a:gd name="connsiteY59" fmla="*/ 2181233 h 2212345"/>
                <a:gd name="connsiteX60" fmla="*/ 1929001 w 2057314"/>
                <a:gd name="connsiteY60" fmla="*/ 2191935 h 2212345"/>
                <a:gd name="connsiteX61" fmla="*/ 1950105 w 2057314"/>
                <a:gd name="connsiteY61" fmla="*/ 2196025 h 2212345"/>
                <a:gd name="connsiteX62" fmla="*/ 1968476 w 2057314"/>
                <a:gd name="connsiteY62" fmla="*/ 2192923 h 2212345"/>
                <a:gd name="connsiteX63" fmla="*/ 1980371 w 2057314"/>
                <a:gd name="connsiteY63" fmla="*/ 2184433 h 2212345"/>
                <a:gd name="connsiteX64" fmla="*/ 1984266 w 2057314"/>
                <a:gd name="connsiteY64" fmla="*/ 2172651 h 2212345"/>
                <a:gd name="connsiteX65" fmla="*/ 1980493 w 2057314"/>
                <a:gd name="connsiteY65" fmla="*/ 2161351 h 2212345"/>
                <a:gd name="connsiteX66" fmla="*/ 1968126 w 2057314"/>
                <a:gd name="connsiteY66" fmla="*/ 2153237 h 2212345"/>
                <a:gd name="connsiteX67" fmla="*/ 1943635 w 2057314"/>
                <a:gd name="connsiteY67" fmla="*/ 2146519 h 2212345"/>
                <a:gd name="connsiteX68" fmla="*/ 1917090 w 2057314"/>
                <a:gd name="connsiteY68" fmla="*/ 2137931 h 2212345"/>
                <a:gd name="connsiteX69" fmla="*/ 1902396 w 2057314"/>
                <a:gd name="connsiteY69" fmla="*/ 2125127 h 2212345"/>
                <a:gd name="connsiteX70" fmla="*/ 1897548 w 2057314"/>
                <a:gd name="connsiteY70" fmla="*/ 2107997 h 2212345"/>
                <a:gd name="connsiteX71" fmla="*/ 1903476 w 2057314"/>
                <a:gd name="connsiteY71" fmla="*/ 2088529 h 2212345"/>
                <a:gd name="connsiteX72" fmla="*/ 1920726 w 2057314"/>
                <a:gd name="connsiteY72" fmla="*/ 2074785 h 2212345"/>
                <a:gd name="connsiteX73" fmla="*/ 1945967 w 2057314"/>
                <a:gd name="connsiteY73" fmla="*/ 2070089 h 2212345"/>
                <a:gd name="connsiteX74" fmla="*/ 1818950 w 2057314"/>
                <a:gd name="connsiteY74" fmla="*/ 2070089 h 2212345"/>
                <a:gd name="connsiteX75" fmla="*/ 1845940 w 2057314"/>
                <a:gd name="connsiteY75" fmla="*/ 2075015 h 2212345"/>
                <a:gd name="connsiteX76" fmla="*/ 1863912 w 2057314"/>
                <a:gd name="connsiteY76" fmla="*/ 2089511 h 2212345"/>
                <a:gd name="connsiteX77" fmla="*/ 1870644 w 2057314"/>
                <a:gd name="connsiteY77" fmla="*/ 2111185 h 2212345"/>
                <a:gd name="connsiteX78" fmla="*/ 1853220 w 2057314"/>
                <a:gd name="connsiteY78" fmla="*/ 2112503 h 2212345"/>
                <a:gd name="connsiteX79" fmla="*/ 1843669 w 2057314"/>
                <a:gd name="connsiteY79" fmla="*/ 2092791 h 2212345"/>
                <a:gd name="connsiteX80" fmla="*/ 1819711 w 2057314"/>
                <a:gd name="connsiteY80" fmla="*/ 2086133 h 2212345"/>
                <a:gd name="connsiteX81" fmla="*/ 1795626 w 2057314"/>
                <a:gd name="connsiteY81" fmla="*/ 2092185 h 2212345"/>
                <a:gd name="connsiteX82" fmla="*/ 1788098 w 2057314"/>
                <a:gd name="connsiteY82" fmla="*/ 2106779 h 2212345"/>
                <a:gd name="connsiteX83" fmla="*/ 1793451 w 2057314"/>
                <a:gd name="connsiteY83" fmla="*/ 2118977 h 2212345"/>
                <a:gd name="connsiteX84" fmla="*/ 1820902 w 2057314"/>
                <a:gd name="connsiteY84" fmla="*/ 2128777 h 2212345"/>
                <a:gd name="connsiteX85" fmla="*/ 1851324 w 2057314"/>
                <a:gd name="connsiteY85" fmla="*/ 2137555 h 2212345"/>
                <a:gd name="connsiteX86" fmla="*/ 1869072 w 2057314"/>
                <a:gd name="connsiteY86" fmla="*/ 2151583 h 2212345"/>
                <a:gd name="connsiteX87" fmla="*/ 1874801 w 2057314"/>
                <a:gd name="connsiteY87" fmla="*/ 2171157 h 2212345"/>
                <a:gd name="connsiteX88" fmla="*/ 1868510 w 2057314"/>
                <a:gd name="connsiteY88" fmla="*/ 2191837 h 2212345"/>
                <a:gd name="connsiteX89" fmla="*/ 1850442 w 2057314"/>
                <a:gd name="connsiteY89" fmla="*/ 2206951 h 2212345"/>
                <a:gd name="connsiteX90" fmla="*/ 1823939 w 2057314"/>
                <a:gd name="connsiteY90" fmla="*/ 2212345 h 2212345"/>
                <a:gd name="connsiteX91" fmla="*/ 1792645 w 2057314"/>
                <a:gd name="connsiteY91" fmla="*/ 2206905 h 2212345"/>
                <a:gd name="connsiteX92" fmla="*/ 1772828 w 2057314"/>
                <a:gd name="connsiteY92" fmla="*/ 2190525 h 2212345"/>
                <a:gd name="connsiteX93" fmla="*/ 1765300 w 2057314"/>
                <a:gd name="connsiteY93" fmla="*/ 2165803 h 2212345"/>
                <a:gd name="connsiteX94" fmla="*/ 1782465 w 2057314"/>
                <a:gd name="connsiteY94" fmla="*/ 2164307 h 2212345"/>
                <a:gd name="connsiteX95" fmla="*/ 1788143 w 2057314"/>
                <a:gd name="connsiteY95" fmla="*/ 2181233 h 2212345"/>
                <a:gd name="connsiteX96" fmla="*/ 1801973 w 2057314"/>
                <a:gd name="connsiteY96" fmla="*/ 2191935 h 2212345"/>
                <a:gd name="connsiteX97" fmla="*/ 1823082 w 2057314"/>
                <a:gd name="connsiteY97" fmla="*/ 2196025 h 2212345"/>
                <a:gd name="connsiteX98" fmla="*/ 1841474 w 2057314"/>
                <a:gd name="connsiteY98" fmla="*/ 2192923 h 2212345"/>
                <a:gd name="connsiteX99" fmla="*/ 1853342 w 2057314"/>
                <a:gd name="connsiteY99" fmla="*/ 2184433 h 2212345"/>
                <a:gd name="connsiteX100" fmla="*/ 1857235 w 2057314"/>
                <a:gd name="connsiteY100" fmla="*/ 2172651 h 2212345"/>
                <a:gd name="connsiteX101" fmla="*/ 1853494 w 2057314"/>
                <a:gd name="connsiteY101" fmla="*/ 2161351 h 2212345"/>
                <a:gd name="connsiteX102" fmla="*/ 1841114 w 2057314"/>
                <a:gd name="connsiteY102" fmla="*/ 2153237 h 2212345"/>
                <a:gd name="connsiteX103" fmla="*/ 1816618 w 2057314"/>
                <a:gd name="connsiteY103" fmla="*/ 2146519 h 2212345"/>
                <a:gd name="connsiteX104" fmla="*/ 1790070 w 2057314"/>
                <a:gd name="connsiteY104" fmla="*/ 2137931 h 2212345"/>
                <a:gd name="connsiteX105" fmla="*/ 1775383 w 2057314"/>
                <a:gd name="connsiteY105" fmla="*/ 2125127 h 2212345"/>
                <a:gd name="connsiteX106" fmla="*/ 1770506 w 2057314"/>
                <a:gd name="connsiteY106" fmla="*/ 2107997 h 2212345"/>
                <a:gd name="connsiteX107" fmla="*/ 1776463 w 2057314"/>
                <a:gd name="connsiteY107" fmla="*/ 2088529 h 2212345"/>
                <a:gd name="connsiteX108" fmla="*/ 1793714 w 2057314"/>
                <a:gd name="connsiteY108" fmla="*/ 2074785 h 2212345"/>
                <a:gd name="connsiteX109" fmla="*/ 1818950 w 2057314"/>
                <a:gd name="connsiteY109" fmla="*/ 2070089 h 2212345"/>
                <a:gd name="connsiteX110" fmla="*/ 1638300 w 2057314"/>
                <a:gd name="connsiteY110" fmla="*/ 2070089 h 2212345"/>
                <a:gd name="connsiteX111" fmla="*/ 1737742 w 2057314"/>
                <a:gd name="connsiteY111" fmla="*/ 2070089 h 2212345"/>
                <a:gd name="connsiteX112" fmla="*/ 1737742 w 2057314"/>
                <a:gd name="connsiteY112" fmla="*/ 2086323 h 2212345"/>
                <a:gd name="connsiteX113" fmla="*/ 1656493 w 2057314"/>
                <a:gd name="connsiteY113" fmla="*/ 2086323 h 2212345"/>
                <a:gd name="connsiteX114" fmla="*/ 1656493 w 2057314"/>
                <a:gd name="connsiteY114" fmla="*/ 2128453 h 2212345"/>
                <a:gd name="connsiteX115" fmla="*/ 1732581 w 2057314"/>
                <a:gd name="connsiteY115" fmla="*/ 2128453 h 2212345"/>
                <a:gd name="connsiteX116" fmla="*/ 1732581 w 2057314"/>
                <a:gd name="connsiteY116" fmla="*/ 2144599 h 2212345"/>
                <a:gd name="connsiteX117" fmla="*/ 1656493 w 2057314"/>
                <a:gd name="connsiteY117" fmla="*/ 2144599 h 2212345"/>
                <a:gd name="connsiteX118" fmla="*/ 1656493 w 2057314"/>
                <a:gd name="connsiteY118" fmla="*/ 2191421 h 2212345"/>
                <a:gd name="connsiteX119" fmla="*/ 1740955 w 2057314"/>
                <a:gd name="connsiteY119" fmla="*/ 2191421 h 2212345"/>
                <a:gd name="connsiteX120" fmla="*/ 1740955 w 2057314"/>
                <a:gd name="connsiteY120" fmla="*/ 2207657 h 2212345"/>
                <a:gd name="connsiteX121" fmla="*/ 1638300 w 2057314"/>
                <a:gd name="connsiteY121" fmla="*/ 2207657 h 2212345"/>
                <a:gd name="connsiteX122" fmla="*/ 1498600 w 2057314"/>
                <a:gd name="connsiteY122" fmla="*/ 2070089 h 2212345"/>
                <a:gd name="connsiteX123" fmla="*/ 1517253 w 2057314"/>
                <a:gd name="connsiteY123" fmla="*/ 2070089 h 2212345"/>
                <a:gd name="connsiteX124" fmla="*/ 1589547 w 2057314"/>
                <a:gd name="connsiteY124" fmla="*/ 2178091 h 2212345"/>
                <a:gd name="connsiteX125" fmla="*/ 1589547 w 2057314"/>
                <a:gd name="connsiteY125" fmla="*/ 2070089 h 2212345"/>
                <a:gd name="connsiteX126" fmla="*/ 1606996 w 2057314"/>
                <a:gd name="connsiteY126" fmla="*/ 2070089 h 2212345"/>
                <a:gd name="connsiteX127" fmla="*/ 1606996 w 2057314"/>
                <a:gd name="connsiteY127" fmla="*/ 2207657 h 2212345"/>
                <a:gd name="connsiteX128" fmla="*/ 1588318 w 2057314"/>
                <a:gd name="connsiteY128" fmla="*/ 2207657 h 2212345"/>
                <a:gd name="connsiteX129" fmla="*/ 1516049 w 2057314"/>
                <a:gd name="connsiteY129" fmla="*/ 2099551 h 2212345"/>
                <a:gd name="connsiteX130" fmla="*/ 1516049 w 2057314"/>
                <a:gd name="connsiteY130" fmla="*/ 2207657 h 2212345"/>
                <a:gd name="connsiteX131" fmla="*/ 1498600 w 2057314"/>
                <a:gd name="connsiteY131" fmla="*/ 2207657 h 2212345"/>
                <a:gd name="connsiteX132" fmla="*/ 1447800 w 2057314"/>
                <a:gd name="connsiteY132" fmla="*/ 2070089 h 2212345"/>
                <a:gd name="connsiteX133" fmla="*/ 1466017 w 2057314"/>
                <a:gd name="connsiteY133" fmla="*/ 2070089 h 2212345"/>
                <a:gd name="connsiteX134" fmla="*/ 1466017 w 2057314"/>
                <a:gd name="connsiteY134" fmla="*/ 2207657 h 2212345"/>
                <a:gd name="connsiteX135" fmla="*/ 1447800 w 2057314"/>
                <a:gd name="connsiteY135" fmla="*/ 2207657 h 2212345"/>
                <a:gd name="connsiteX136" fmla="*/ 1361767 w 2057314"/>
                <a:gd name="connsiteY136" fmla="*/ 2070089 h 2212345"/>
                <a:gd name="connsiteX137" fmla="*/ 1388765 w 2057314"/>
                <a:gd name="connsiteY137" fmla="*/ 2075015 h 2212345"/>
                <a:gd name="connsiteX138" fmla="*/ 1406713 w 2057314"/>
                <a:gd name="connsiteY138" fmla="*/ 2089511 h 2212345"/>
                <a:gd name="connsiteX139" fmla="*/ 1413457 w 2057314"/>
                <a:gd name="connsiteY139" fmla="*/ 2111185 h 2212345"/>
                <a:gd name="connsiteX140" fmla="*/ 1396036 w 2057314"/>
                <a:gd name="connsiteY140" fmla="*/ 2112503 h 2212345"/>
                <a:gd name="connsiteX141" fmla="*/ 1386509 w 2057314"/>
                <a:gd name="connsiteY141" fmla="*/ 2092791 h 2212345"/>
                <a:gd name="connsiteX142" fmla="*/ 1362522 w 2057314"/>
                <a:gd name="connsiteY142" fmla="*/ 2086133 h 2212345"/>
                <a:gd name="connsiteX143" fmla="*/ 1338460 w 2057314"/>
                <a:gd name="connsiteY143" fmla="*/ 2092185 h 2212345"/>
                <a:gd name="connsiteX144" fmla="*/ 1330910 w 2057314"/>
                <a:gd name="connsiteY144" fmla="*/ 2106779 h 2212345"/>
                <a:gd name="connsiteX145" fmla="*/ 1336264 w 2057314"/>
                <a:gd name="connsiteY145" fmla="*/ 2118977 h 2212345"/>
                <a:gd name="connsiteX146" fmla="*/ 1363678 w 2057314"/>
                <a:gd name="connsiteY146" fmla="*/ 2128777 h 2212345"/>
                <a:gd name="connsiteX147" fmla="*/ 1394124 w 2057314"/>
                <a:gd name="connsiteY147" fmla="*/ 2137555 h 2212345"/>
                <a:gd name="connsiteX148" fmla="*/ 1411885 w 2057314"/>
                <a:gd name="connsiteY148" fmla="*/ 2151583 h 2212345"/>
                <a:gd name="connsiteX149" fmla="*/ 1417614 w 2057314"/>
                <a:gd name="connsiteY149" fmla="*/ 2171157 h 2212345"/>
                <a:gd name="connsiteX150" fmla="*/ 1411312 w 2057314"/>
                <a:gd name="connsiteY150" fmla="*/ 2191837 h 2212345"/>
                <a:gd name="connsiteX151" fmla="*/ 1393257 w 2057314"/>
                <a:gd name="connsiteY151" fmla="*/ 2206951 h 2212345"/>
                <a:gd name="connsiteX152" fmla="*/ 1366741 w 2057314"/>
                <a:gd name="connsiteY152" fmla="*/ 2212345 h 2212345"/>
                <a:gd name="connsiteX153" fmla="*/ 1335458 w 2057314"/>
                <a:gd name="connsiteY153" fmla="*/ 2206905 h 2212345"/>
                <a:gd name="connsiteX154" fmla="*/ 1315654 w 2057314"/>
                <a:gd name="connsiteY154" fmla="*/ 2190525 h 2212345"/>
                <a:gd name="connsiteX155" fmla="*/ 1308100 w 2057314"/>
                <a:gd name="connsiteY155" fmla="*/ 2165803 h 2212345"/>
                <a:gd name="connsiteX156" fmla="*/ 1325267 w 2057314"/>
                <a:gd name="connsiteY156" fmla="*/ 2164307 h 2212345"/>
                <a:gd name="connsiteX157" fmla="*/ 1330946 w 2057314"/>
                <a:gd name="connsiteY157" fmla="*/ 2181233 h 2212345"/>
                <a:gd name="connsiteX158" fmla="*/ 1344787 w 2057314"/>
                <a:gd name="connsiteY158" fmla="*/ 2191935 h 2212345"/>
                <a:gd name="connsiteX159" fmla="*/ 1365909 w 2057314"/>
                <a:gd name="connsiteY159" fmla="*/ 2196025 h 2212345"/>
                <a:gd name="connsiteX160" fmla="*/ 1384288 w 2057314"/>
                <a:gd name="connsiteY160" fmla="*/ 2192923 h 2212345"/>
                <a:gd name="connsiteX161" fmla="*/ 1396173 w 2057314"/>
                <a:gd name="connsiteY161" fmla="*/ 2184433 h 2212345"/>
                <a:gd name="connsiteX162" fmla="*/ 1400066 w 2057314"/>
                <a:gd name="connsiteY162" fmla="*/ 2172651 h 2212345"/>
                <a:gd name="connsiteX163" fmla="*/ 1396294 w 2057314"/>
                <a:gd name="connsiteY163" fmla="*/ 2161351 h 2212345"/>
                <a:gd name="connsiteX164" fmla="*/ 1383918 w 2057314"/>
                <a:gd name="connsiteY164" fmla="*/ 2153237 h 2212345"/>
                <a:gd name="connsiteX165" fmla="*/ 1359425 w 2057314"/>
                <a:gd name="connsiteY165" fmla="*/ 2146519 h 2212345"/>
                <a:gd name="connsiteX166" fmla="*/ 1332883 w 2057314"/>
                <a:gd name="connsiteY166" fmla="*/ 2137931 h 2212345"/>
                <a:gd name="connsiteX167" fmla="*/ 1318195 w 2057314"/>
                <a:gd name="connsiteY167" fmla="*/ 2125127 h 2212345"/>
                <a:gd name="connsiteX168" fmla="*/ 1313348 w 2057314"/>
                <a:gd name="connsiteY168" fmla="*/ 2107997 h 2212345"/>
                <a:gd name="connsiteX169" fmla="*/ 1319274 w 2057314"/>
                <a:gd name="connsiteY169" fmla="*/ 2088529 h 2212345"/>
                <a:gd name="connsiteX170" fmla="*/ 1336528 w 2057314"/>
                <a:gd name="connsiteY170" fmla="*/ 2074785 h 2212345"/>
                <a:gd name="connsiteX171" fmla="*/ 1361767 w 2057314"/>
                <a:gd name="connsiteY171" fmla="*/ 2070089 h 2212345"/>
                <a:gd name="connsiteX172" fmla="*/ 1181100 w 2057314"/>
                <a:gd name="connsiteY172" fmla="*/ 2070089 h 2212345"/>
                <a:gd name="connsiteX173" fmla="*/ 1199321 w 2057314"/>
                <a:gd name="connsiteY173" fmla="*/ 2070089 h 2212345"/>
                <a:gd name="connsiteX174" fmla="*/ 1199321 w 2057314"/>
                <a:gd name="connsiteY174" fmla="*/ 2149469 h 2212345"/>
                <a:gd name="connsiteX175" fmla="*/ 1202642 w 2057314"/>
                <a:gd name="connsiteY175" fmla="*/ 2175891 h 2212345"/>
                <a:gd name="connsiteX176" fmla="*/ 1214102 w 2057314"/>
                <a:gd name="connsiteY176" fmla="*/ 2188987 h 2212345"/>
                <a:gd name="connsiteX177" fmla="*/ 1233946 w 2057314"/>
                <a:gd name="connsiteY177" fmla="*/ 2193579 h 2212345"/>
                <a:gd name="connsiteX178" fmla="*/ 1262561 w 2057314"/>
                <a:gd name="connsiteY178" fmla="*/ 2184473 h 2212345"/>
                <a:gd name="connsiteX179" fmla="*/ 1271106 w 2057314"/>
                <a:gd name="connsiteY179" fmla="*/ 2149469 h 2212345"/>
                <a:gd name="connsiteX180" fmla="*/ 1271106 w 2057314"/>
                <a:gd name="connsiteY180" fmla="*/ 2070089 h 2212345"/>
                <a:gd name="connsiteX181" fmla="*/ 1289287 w 2057314"/>
                <a:gd name="connsiteY181" fmla="*/ 2070089 h 2212345"/>
                <a:gd name="connsiteX182" fmla="*/ 1289287 w 2057314"/>
                <a:gd name="connsiteY182" fmla="*/ 2149573 h 2212345"/>
                <a:gd name="connsiteX183" fmla="*/ 1284624 w 2057314"/>
                <a:gd name="connsiteY183" fmla="*/ 2182511 h 2212345"/>
                <a:gd name="connsiteX184" fmla="*/ 1267670 w 2057314"/>
                <a:gd name="connsiteY184" fmla="*/ 2202357 h 2212345"/>
                <a:gd name="connsiteX185" fmla="*/ 1235534 w 2057314"/>
                <a:gd name="connsiteY185" fmla="*/ 2210001 h 2212345"/>
                <a:gd name="connsiteX186" fmla="*/ 1203919 w 2057314"/>
                <a:gd name="connsiteY186" fmla="*/ 2203341 h 2212345"/>
                <a:gd name="connsiteX187" fmla="*/ 1186359 w 2057314"/>
                <a:gd name="connsiteY187" fmla="*/ 2184051 h 2212345"/>
                <a:gd name="connsiteX188" fmla="*/ 1181100 w 2057314"/>
                <a:gd name="connsiteY188" fmla="*/ 2149573 h 2212345"/>
                <a:gd name="connsiteX189" fmla="*/ 1054100 w 2057314"/>
                <a:gd name="connsiteY189" fmla="*/ 2070089 h 2212345"/>
                <a:gd name="connsiteX190" fmla="*/ 1105730 w 2057314"/>
                <a:gd name="connsiteY190" fmla="*/ 2070089 h 2212345"/>
                <a:gd name="connsiteX191" fmla="*/ 1131017 w 2057314"/>
                <a:gd name="connsiteY191" fmla="*/ 2074255 h 2212345"/>
                <a:gd name="connsiteX192" fmla="*/ 1145927 w 2057314"/>
                <a:gd name="connsiteY192" fmla="*/ 2087125 h 2212345"/>
                <a:gd name="connsiteX193" fmla="*/ 1151322 w 2057314"/>
                <a:gd name="connsiteY193" fmla="*/ 2105277 h 2212345"/>
                <a:gd name="connsiteX194" fmla="*/ 1146547 w 2057314"/>
                <a:gd name="connsiteY194" fmla="*/ 2121893 h 2212345"/>
                <a:gd name="connsiteX195" fmla="*/ 1132099 w 2057314"/>
                <a:gd name="connsiteY195" fmla="*/ 2134459 h 2212345"/>
                <a:gd name="connsiteX196" fmla="*/ 1151298 w 2057314"/>
                <a:gd name="connsiteY196" fmla="*/ 2146935 h 2212345"/>
                <a:gd name="connsiteX197" fmla="*/ 1157957 w 2057314"/>
                <a:gd name="connsiteY197" fmla="*/ 2167767 h 2212345"/>
                <a:gd name="connsiteX198" fmla="*/ 1153904 w 2057314"/>
                <a:gd name="connsiteY198" fmla="*/ 2185741 h 2212345"/>
                <a:gd name="connsiteX199" fmla="*/ 1143821 w 2057314"/>
                <a:gd name="connsiteY199" fmla="*/ 2198549 h 2212345"/>
                <a:gd name="connsiteX200" fmla="*/ 1128776 w 2057314"/>
                <a:gd name="connsiteY200" fmla="*/ 2205357 h 2212345"/>
                <a:gd name="connsiteX201" fmla="*/ 1106586 w 2057314"/>
                <a:gd name="connsiteY201" fmla="*/ 2207657 h 2212345"/>
                <a:gd name="connsiteX202" fmla="*/ 1054100 w 2057314"/>
                <a:gd name="connsiteY202" fmla="*/ 2207657 h 2212345"/>
                <a:gd name="connsiteX203" fmla="*/ 876300 w 2057314"/>
                <a:gd name="connsiteY203" fmla="*/ 2070089 h 2212345"/>
                <a:gd name="connsiteX204" fmla="*/ 985330 w 2057314"/>
                <a:gd name="connsiteY204" fmla="*/ 2070089 h 2212345"/>
                <a:gd name="connsiteX205" fmla="*/ 985330 w 2057314"/>
                <a:gd name="connsiteY205" fmla="*/ 2086323 h 2212345"/>
                <a:gd name="connsiteX206" fmla="*/ 939835 w 2057314"/>
                <a:gd name="connsiteY206" fmla="*/ 2086323 h 2212345"/>
                <a:gd name="connsiteX207" fmla="*/ 939835 w 2057314"/>
                <a:gd name="connsiteY207" fmla="*/ 2207657 h 2212345"/>
                <a:gd name="connsiteX208" fmla="*/ 921633 w 2057314"/>
                <a:gd name="connsiteY208" fmla="*/ 2207657 h 2212345"/>
                <a:gd name="connsiteX209" fmla="*/ 921633 w 2057314"/>
                <a:gd name="connsiteY209" fmla="*/ 2086323 h 2212345"/>
                <a:gd name="connsiteX210" fmla="*/ 876300 w 2057314"/>
                <a:gd name="connsiteY210" fmla="*/ 2086323 h 2212345"/>
                <a:gd name="connsiteX211" fmla="*/ 802966 w 2057314"/>
                <a:gd name="connsiteY211" fmla="*/ 2070089 h 2212345"/>
                <a:gd name="connsiteX212" fmla="*/ 829964 w 2057314"/>
                <a:gd name="connsiteY212" fmla="*/ 2075015 h 2212345"/>
                <a:gd name="connsiteX213" fmla="*/ 847923 w 2057314"/>
                <a:gd name="connsiteY213" fmla="*/ 2089511 h 2212345"/>
                <a:gd name="connsiteX214" fmla="*/ 854681 w 2057314"/>
                <a:gd name="connsiteY214" fmla="*/ 2111185 h 2212345"/>
                <a:gd name="connsiteX215" fmla="*/ 837235 w 2057314"/>
                <a:gd name="connsiteY215" fmla="*/ 2112503 h 2212345"/>
                <a:gd name="connsiteX216" fmla="*/ 827693 w 2057314"/>
                <a:gd name="connsiteY216" fmla="*/ 2092791 h 2212345"/>
                <a:gd name="connsiteX217" fmla="*/ 803732 w 2057314"/>
                <a:gd name="connsiteY217" fmla="*/ 2086133 h 2212345"/>
                <a:gd name="connsiteX218" fmla="*/ 779659 w 2057314"/>
                <a:gd name="connsiteY218" fmla="*/ 2092185 h 2212345"/>
                <a:gd name="connsiteX219" fmla="*/ 772110 w 2057314"/>
                <a:gd name="connsiteY219" fmla="*/ 2106779 h 2212345"/>
                <a:gd name="connsiteX220" fmla="*/ 777454 w 2057314"/>
                <a:gd name="connsiteY220" fmla="*/ 2118977 h 2212345"/>
                <a:gd name="connsiteX221" fmla="*/ 804898 w 2057314"/>
                <a:gd name="connsiteY221" fmla="*/ 2128777 h 2212345"/>
                <a:gd name="connsiteX222" fmla="*/ 835359 w 2057314"/>
                <a:gd name="connsiteY222" fmla="*/ 2137555 h 2212345"/>
                <a:gd name="connsiteX223" fmla="*/ 853094 w 2057314"/>
                <a:gd name="connsiteY223" fmla="*/ 2151583 h 2212345"/>
                <a:gd name="connsiteX224" fmla="*/ 858813 w 2057314"/>
                <a:gd name="connsiteY224" fmla="*/ 2171157 h 2212345"/>
                <a:gd name="connsiteX225" fmla="*/ 852526 w 2057314"/>
                <a:gd name="connsiteY225" fmla="*/ 2191837 h 2212345"/>
                <a:gd name="connsiteX226" fmla="*/ 834467 w 2057314"/>
                <a:gd name="connsiteY226" fmla="*/ 2206951 h 2212345"/>
                <a:gd name="connsiteX227" fmla="*/ 807950 w 2057314"/>
                <a:gd name="connsiteY227" fmla="*/ 2212345 h 2212345"/>
                <a:gd name="connsiteX228" fmla="*/ 776658 w 2057314"/>
                <a:gd name="connsiteY228" fmla="*/ 2206905 h 2212345"/>
                <a:gd name="connsiteX229" fmla="*/ 756865 w 2057314"/>
                <a:gd name="connsiteY229" fmla="*/ 2190525 h 2212345"/>
                <a:gd name="connsiteX230" fmla="*/ 749300 w 2057314"/>
                <a:gd name="connsiteY230" fmla="*/ 2165803 h 2212345"/>
                <a:gd name="connsiteX231" fmla="*/ 766462 w 2057314"/>
                <a:gd name="connsiteY231" fmla="*/ 2164307 h 2212345"/>
                <a:gd name="connsiteX232" fmla="*/ 772156 w 2057314"/>
                <a:gd name="connsiteY232" fmla="*/ 2181233 h 2212345"/>
                <a:gd name="connsiteX233" fmla="*/ 785987 w 2057314"/>
                <a:gd name="connsiteY233" fmla="*/ 2191935 h 2212345"/>
                <a:gd name="connsiteX234" fmla="*/ 807119 w 2057314"/>
                <a:gd name="connsiteY234" fmla="*/ 2196025 h 2212345"/>
                <a:gd name="connsiteX235" fmla="*/ 825503 w 2057314"/>
                <a:gd name="connsiteY235" fmla="*/ 2192923 h 2212345"/>
                <a:gd name="connsiteX236" fmla="*/ 837382 w 2057314"/>
                <a:gd name="connsiteY236" fmla="*/ 2184433 h 2212345"/>
                <a:gd name="connsiteX237" fmla="*/ 841266 w 2057314"/>
                <a:gd name="connsiteY237" fmla="*/ 2172651 h 2212345"/>
                <a:gd name="connsiteX238" fmla="*/ 837504 w 2057314"/>
                <a:gd name="connsiteY238" fmla="*/ 2161351 h 2212345"/>
                <a:gd name="connsiteX239" fmla="*/ 825128 w 2057314"/>
                <a:gd name="connsiteY239" fmla="*/ 2153237 h 2212345"/>
                <a:gd name="connsiteX240" fmla="*/ 800644 w 2057314"/>
                <a:gd name="connsiteY240" fmla="*/ 2146519 h 2212345"/>
                <a:gd name="connsiteX241" fmla="*/ 774077 w 2057314"/>
                <a:gd name="connsiteY241" fmla="*/ 2137931 h 2212345"/>
                <a:gd name="connsiteX242" fmla="*/ 759410 w 2057314"/>
                <a:gd name="connsiteY242" fmla="*/ 2125127 h 2212345"/>
                <a:gd name="connsiteX243" fmla="*/ 754558 w 2057314"/>
                <a:gd name="connsiteY243" fmla="*/ 2107997 h 2212345"/>
                <a:gd name="connsiteX244" fmla="*/ 760485 w 2057314"/>
                <a:gd name="connsiteY244" fmla="*/ 2088529 h 2212345"/>
                <a:gd name="connsiteX245" fmla="*/ 777748 w 2057314"/>
                <a:gd name="connsiteY245" fmla="*/ 2074785 h 2212345"/>
                <a:gd name="connsiteX246" fmla="*/ 802966 w 2057314"/>
                <a:gd name="connsiteY246" fmla="*/ 2070089 h 2212345"/>
                <a:gd name="connsiteX247" fmla="*/ 622300 w 2057314"/>
                <a:gd name="connsiteY247" fmla="*/ 2070089 h 2212345"/>
                <a:gd name="connsiteX248" fmla="*/ 721754 w 2057314"/>
                <a:gd name="connsiteY248" fmla="*/ 2070089 h 2212345"/>
                <a:gd name="connsiteX249" fmla="*/ 721754 w 2057314"/>
                <a:gd name="connsiteY249" fmla="*/ 2086323 h 2212345"/>
                <a:gd name="connsiteX250" fmla="*/ 640495 w 2057314"/>
                <a:gd name="connsiteY250" fmla="*/ 2086323 h 2212345"/>
                <a:gd name="connsiteX251" fmla="*/ 640495 w 2057314"/>
                <a:gd name="connsiteY251" fmla="*/ 2128453 h 2212345"/>
                <a:gd name="connsiteX252" fmla="*/ 716597 w 2057314"/>
                <a:gd name="connsiteY252" fmla="*/ 2128453 h 2212345"/>
                <a:gd name="connsiteX253" fmla="*/ 716597 w 2057314"/>
                <a:gd name="connsiteY253" fmla="*/ 2144599 h 2212345"/>
                <a:gd name="connsiteX254" fmla="*/ 640495 w 2057314"/>
                <a:gd name="connsiteY254" fmla="*/ 2144599 h 2212345"/>
                <a:gd name="connsiteX255" fmla="*/ 640495 w 2057314"/>
                <a:gd name="connsiteY255" fmla="*/ 2191421 h 2212345"/>
                <a:gd name="connsiteX256" fmla="*/ 724967 w 2057314"/>
                <a:gd name="connsiteY256" fmla="*/ 2191421 h 2212345"/>
                <a:gd name="connsiteX257" fmla="*/ 724967 w 2057314"/>
                <a:gd name="connsiteY257" fmla="*/ 2207657 h 2212345"/>
                <a:gd name="connsiteX258" fmla="*/ 622300 w 2057314"/>
                <a:gd name="connsiteY258" fmla="*/ 2207657 h 2212345"/>
                <a:gd name="connsiteX259" fmla="*/ 495300 w 2057314"/>
                <a:gd name="connsiteY259" fmla="*/ 2070089 h 2212345"/>
                <a:gd name="connsiteX260" fmla="*/ 546896 w 2057314"/>
                <a:gd name="connsiteY260" fmla="*/ 2070089 h 2212345"/>
                <a:gd name="connsiteX261" fmla="*/ 572184 w 2057314"/>
                <a:gd name="connsiteY261" fmla="*/ 2074255 h 2212345"/>
                <a:gd name="connsiteX262" fmla="*/ 587127 w 2057314"/>
                <a:gd name="connsiteY262" fmla="*/ 2087125 h 2212345"/>
                <a:gd name="connsiteX263" fmla="*/ 592511 w 2057314"/>
                <a:gd name="connsiteY263" fmla="*/ 2105277 h 2212345"/>
                <a:gd name="connsiteX264" fmla="*/ 587723 w 2057314"/>
                <a:gd name="connsiteY264" fmla="*/ 2121893 h 2212345"/>
                <a:gd name="connsiteX265" fmla="*/ 573285 w 2057314"/>
                <a:gd name="connsiteY265" fmla="*/ 2134459 h 2212345"/>
                <a:gd name="connsiteX266" fmla="*/ 592463 w 2057314"/>
                <a:gd name="connsiteY266" fmla="*/ 2146935 h 2212345"/>
                <a:gd name="connsiteX267" fmla="*/ 599146 w 2057314"/>
                <a:gd name="connsiteY267" fmla="*/ 2167767 h 2212345"/>
                <a:gd name="connsiteX268" fmla="*/ 595088 w 2057314"/>
                <a:gd name="connsiteY268" fmla="*/ 2185741 h 2212345"/>
                <a:gd name="connsiteX269" fmla="*/ 584997 w 2057314"/>
                <a:gd name="connsiteY269" fmla="*/ 2198549 h 2212345"/>
                <a:gd name="connsiteX270" fmla="*/ 569963 w 2057314"/>
                <a:gd name="connsiteY270" fmla="*/ 2205357 h 2212345"/>
                <a:gd name="connsiteX271" fmla="*/ 547752 w 2057314"/>
                <a:gd name="connsiteY271" fmla="*/ 2207657 h 2212345"/>
                <a:gd name="connsiteX272" fmla="*/ 495300 w 2057314"/>
                <a:gd name="connsiteY272" fmla="*/ 2207657 h 2212345"/>
                <a:gd name="connsiteX273" fmla="*/ 1523408 w 2057314"/>
                <a:gd name="connsiteY273" fmla="*/ 1846641 h 2212345"/>
                <a:gd name="connsiteX274" fmla="*/ 1498792 w 2057314"/>
                <a:gd name="connsiteY274" fmla="*/ 1926167 h 2212345"/>
                <a:gd name="connsiteX275" fmla="*/ 1548003 w 2057314"/>
                <a:gd name="connsiteY275" fmla="*/ 1926167 h 2212345"/>
                <a:gd name="connsiteX276" fmla="*/ 853512 w 2057314"/>
                <a:gd name="connsiteY276" fmla="*/ 1823501 h 2212345"/>
                <a:gd name="connsiteX277" fmla="*/ 833293 w 2057314"/>
                <a:gd name="connsiteY277" fmla="*/ 1827467 h 2212345"/>
                <a:gd name="connsiteX278" fmla="*/ 815789 w 2057314"/>
                <a:gd name="connsiteY278" fmla="*/ 1841641 h 2212345"/>
                <a:gd name="connsiteX279" fmla="*/ 803738 w 2057314"/>
                <a:gd name="connsiteY279" fmla="*/ 1866561 h 2212345"/>
                <a:gd name="connsiteX280" fmla="*/ 799108 w 2057314"/>
                <a:gd name="connsiteY280" fmla="*/ 1903653 h 2212345"/>
                <a:gd name="connsiteX281" fmla="*/ 803478 w 2057314"/>
                <a:gd name="connsiteY281" fmla="*/ 1940491 h 2212345"/>
                <a:gd name="connsiteX282" fmla="*/ 815465 w 2057314"/>
                <a:gd name="connsiteY282" fmla="*/ 1965027 h 2212345"/>
                <a:gd name="connsiteX283" fmla="*/ 833120 w 2057314"/>
                <a:gd name="connsiteY283" fmla="*/ 1979365 h 2212345"/>
                <a:gd name="connsiteX284" fmla="*/ 853512 w 2057314"/>
                <a:gd name="connsiteY284" fmla="*/ 1983643 h 2212345"/>
                <a:gd name="connsiteX285" fmla="*/ 874251 w 2057314"/>
                <a:gd name="connsiteY285" fmla="*/ 1979027 h 2212345"/>
                <a:gd name="connsiteX286" fmla="*/ 891571 w 2057314"/>
                <a:gd name="connsiteY286" fmla="*/ 1964701 h 2212345"/>
                <a:gd name="connsiteX287" fmla="*/ 903557 w 2057314"/>
                <a:gd name="connsiteY287" fmla="*/ 1940167 h 2212345"/>
                <a:gd name="connsiteX288" fmla="*/ 907776 w 2057314"/>
                <a:gd name="connsiteY288" fmla="*/ 1903503 h 2212345"/>
                <a:gd name="connsiteX289" fmla="*/ 903308 w 2057314"/>
                <a:gd name="connsiteY289" fmla="*/ 1866817 h 2212345"/>
                <a:gd name="connsiteX290" fmla="*/ 891430 w 2057314"/>
                <a:gd name="connsiteY290" fmla="*/ 1841943 h 2212345"/>
                <a:gd name="connsiteX291" fmla="*/ 873829 w 2057314"/>
                <a:gd name="connsiteY291" fmla="*/ 1827781 h 2212345"/>
                <a:gd name="connsiteX292" fmla="*/ 853512 w 2057314"/>
                <a:gd name="connsiteY292" fmla="*/ 1823501 h 2212345"/>
                <a:gd name="connsiteX293" fmla="*/ 674045 w 2057314"/>
                <a:gd name="connsiteY293" fmla="*/ 1823175 h 2212345"/>
                <a:gd name="connsiteX294" fmla="*/ 649982 w 2057314"/>
                <a:gd name="connsiteY294" fmla="*/ 1827291 h 2212345"/>
                <a:gd name="connsiteX295" fmla="*/ 629158 w 2057314"/>
                <a:gd name="connsiteY295" fmla="*/ 1841615 h 2212345"/>
                <a:gd name="connsiteX296" fmla="*/ 614337 w 2057314"/>
                <a:gd name="connsiteY296" fmla="*/ 1866563 h 2212345"/>
                <a:gd name="connsiteX297" fmla="*/ 608611 w 2057314"/>
                <a:gd name="connsiteY297" fmla="*/ 1903653 h 2212345"/>
                <a:gd name="connsiteX298" fmla="*/ 614596 w 2057314"/>
                <a:gd name="connsiteY298" fmla="*/ 1941463 h 2212345"/>
                <a:gd name="connsiteX299" fmla="*/ 630296 w 2057314"/>
                <a:gd name="connsiteY299" fmla="*/ 1966155 h 2212345"/>
                <a:gd name="connsiteX300" fmla="*/ 651277 w 2057314"/>
                <a:gd name="connsiteY300" fmla="*/ 1979271 h 2212345"/>
                <a:gd name="connsiteX301" fmla="*/ 674350 w 2057314"/>
                <a:gd name="connsiteY301" fmla="*/ 1983319 h 2212345"/>
                <a:gd name="connsiteX302" fmla="*/ 697173 w 2057314"/>
                <a:gd name="connsiteY302" fmla="*/ 1979353 h 2212345"/>
                <a:gd name="connsiteX303" fmla="*/ 715481 w 2057314"/>
                <a:gd name="connsiteY303" fmla="*/ 1970527 h 2212345"/>
                <a:gd name="connsiteX304" fmla="*/ 729728 w 2057314"/>
                <a:gd name="connsiteY304" fmla="*/ 1960321 h 2212345"/>
                <a:gd name="connsiteX305" fmla="*/ 740404 w 2057314"/>
                <a:gd name="connsiteY305" fmla="*/ 1951101 h 2212345"/>
                <a:gd name="connsiteX306" fmla="*/ 743727 w 2057314"/>
                <a:gd name="connsiteY306" fmla="*/ 1951101 h 2212345"/>
                <a:gd name="connsiteX307" fmla="*/ 736600 w 2057314"/>
                <a:gd name="connsiteY307" fmla="*/ 1903653 h 2212345"/>
                <a:gd name="connsiteX308" fmla="*/ 743781 w 2057314"/>
                <a:gd name="connsiteY308" fmla="*/ 1855545 h 2212345"/>
                <a:gd name="connsiteX309" fmla="*/ 739766 w 2057314"/>
                <a:gd name="connsiteY309" fmla="*/ 1855545 h 2212345"/>
                <a:gd name="connsiteX310" fmla="*/ 728747 w 2057314"/>
                <a:gd name="connsiteY310" fmla="*/ 1846243 h 2212345"/>
                <a:gd name="connsiteX311" fmla="*/ 713696 w 2057314"/>
                <a:gd name="connsiteY311" fmla="*/ 1835631 h 2212345"/>
                <a:gd name="connsiteX312" fmla="*/ 695165 w 2057314"/>
                <a:gd name="connsiteY312" fmla="*/ 1826817 h 2212345"/>
                <a:gd name="connsiteX313" fmla="*/ 674045 w 2057314"/>
                <a:gd name="connsiteY313" fmla="*/ 1823175 h 2212345"/>
                <a:gd name="connsiteX314" fmla="*/ 1305161 w 2057314"/>
                <a:gd name="connsiteY314" fmla="*/ 1822999 h 2212345"/>
                <a:gd name="connsiteX315" fmla="*/ 1305161 w 2057314"/>
                <a:gd name="connsiteY315" fmla="*/ 1895233 h 2212345"/>
                <a:gd name="connsiteX316" fmla="*/ 1309380 w 2057314"/>
                <a:gd name="connsiteY316" fmla="*/ 1895233 h 2212345"/>
                <a:gd name="connsiteX317" fmla="*/ 1325560 w 2057314"/>
                <a:gd name="connsiteY317" fmla="*/ 1895067 h 2212345"/>
                <a:gd name="connsiteX318" fmla="*/ 1338844 w 2057314"/>
                <a:gd name="connsiteY318" fmla="*/ 1893927 h 2212345"/>
                <a:gd name="connsiteX319" fmla="*/ 1349129 w 2057314"/>
                <a:gd name="connsiteY319" fmla="*/ 1890779 h 2212345"/>
                <a:gd name="connsiteX320" fmla="*/ 1357473 w 2057314"/>
                <a:gd name="connsiteY320" fmla="*/ 1885521 h 2212345"/>
                <a:gd name="connsiteX321" fmla="*/ 1365816 w 2057314"/>
                <a:gd name="connsiteY321" fmla="*/ 1873031 h 2212345"/>
                <a:gd name="connsiteX322" fmla="*/ 1367990 w 2057314"/>
                <a:gd name="connsiteY322" fmla="*/ 1855549 h 2212345"/>
                <a:gd name="connsiteX323" fmla="*/ 1363118 w 2057314"/>
                <a:gd name="connsiteY323" fmla="*/ 1837979 h 2212345"/>
                <a:gd name="connsiteX324" fmla="*/ 1351484 w 2057314"/>
                <a:gd name="connsiteY324" fmla="*/ 1827865 h 2212345"/>
                <a:gd name="connsiteX325" fmla="*/ 1335046 w 2057314"/>
                <a:gd name="connsiteY325" fmla="*/ 1823567 h 2212345"/>
                <a:gd name="connsiteX326" fmla="*/ 1313728 w 2057314"/>
                <a:gd name="connsiteY326" fmla="*/ 1822999 h 2212345"/>
                <a:gd name="connsiteX327" fmla="*/ 1491159 w 2057314"/>
                <a:gd name="connsiteY327" fmla="*/ 1777989 h 2212345"/>
                <a:gd name="connsiteX328" fmla="*/ 1557247 w 2057314"/>
                <a:gd name="connsiteY328" fmla="*/ 1777989 h 2212345"/>
                <a:gd name="connsiteX329" fmla="*/ 1638300 w 2057314"/>
                <a:gd name="connsiteY329" fmla="*/ 2017969 h 2212345"/>
                <a:gd name="connsiteX330" fmla="*/ 1638300 w 2057314"/>
                <a:gd name="connsiteY330" fmla="*/ 1777989 h 2212345"/>
                <a:gd name="connsiteX331" fmla="*/ 1712636 w 2057314"/>
                <a:gd name="connsiteY331" fmla="*/ 1777989 h 2212345"/>
                <a:gd name="connsiteX332" fmla="*/ 1789546 w 2057314"/>
                <a:gd name="connsiteY332" fmla="*/ 1916119 h 2212345"/>
                <a:gd name="connsiteX333" fmla="*/ 1789546 w 2057314"/>
                <a:gd name="connsiteY333" fmla="*/ 1777989 h 2212345"/>
                <a:gd name="connsiteX334" fmla="*/ 1828800 w 2057314"/>
                <a:gd name="connsiteY334" fmla="*/ 1777989 h 2212345"/>
                <a:gd name="connsiteX335" fmla="*/ 1844923 w 2057314"/>
                <a:gd name="connsiteY335" fmla="*/ 1777989 h 2212345"/>
                <a:gd name="connsiteX336" fmla="*/ 1897799 w 2057314"/>
                <a:gd name="connsiteY336" fmla="*/ 1777989 h 2212345"/>
                <a:gd name="connsiteX337" fmla="*/ 1945078 w 2057314"/>
                <a:gd name="connsiteY337" fmla="*/ 1864133 h 2212345"/>
                <a:gd name="connsiteX338" fmla="*/ 1990590 w 2057314"/>
                <a:gd name="connsiteY338" fmla="*/ 1777989 h 2212345"/>
                <a:gd name="connsiteX339" fmla="*/ 2057314 w 2057314"/>
                <a:gd name="connsiteY339" fmla="*/ 1777989 h 2212345"/>
                <a:gd name="connsiteX340" fmla="*/ 1974065 w 2057314"/>
                <a:gd name="connsiteY340" fmla="*/ 1918385 h 2212345"/>
                <a:gd name="connsiteX341" fmla="*/ 1974065 w 2057314"/>
                <a:gd name="connsiteY341" fmla="*/ 2019109 h 2212345"/>
                <a:gd name="connsiteX342" fmla="*/ 1913488 w 2057314"/>
                <a:gd name="connsiteY342" fmla="*/ 2019109 h 2212345"/>
                <a:gd name="connsiteX343" fmla="*/ 1913488 w 2057314"/>
                <a:gd name="connsiteY343" fmla="*/ 1921467 h 2212345"/>
                <a:gd name="connsiteX344" fmla="*/ 1844923 w 2057314"/>
                <a:gd name="connsiteY344" fmla="*/ 1805305 h 2212345"/>
                <a:gd name="connsiteX345" fmla="*/ 1844923 w 2057314"/>
                <a:gd name="connsiteY345" fmla="*/ 1815663 h 2212345"/>
                <a:gd name="connsiteX346" fmla="*/ 1844923 w 2057314"/>
                <a:gd name="connsiteY346" fmla="*/ 2019109 h 2212345"/>
                <a:gd name="connsiteX347" fmla="*/ 1786629 w 2057314"/>
                <a:gd name="connsiteY347" fmla="*/ 2019109 h 2212345"/>
                <a:gd name="connsiteX348" fmla="*/ 1693667 w 2057314"/>
                <a:gd name="connsiteY348" fmla="*/ 1851017 h 2212345"/>
                <a:gd name="connsiteX349" fmla="*/ 1693667 w 2057314"/>
                <a:gd name="connsiteY349" fmla="*/ 2019109 h 2212345"/>
                <a:gd name="connsiteX350" fmla="*/ 1638685 w 2057314"/>
                <a:gd name="connsiteY350" fmla="*/ 2019109 h 2212345"/>
                <a:gd name="connsiteX351" fmla="*/ 1638300 w 2057314"/>
                <a:gd name="connsiteY351" fmla="*/ 2019109 h 2212345"/>
                <a:gd name="connsiteX352" fmla="*/ 1576350 w 2057314"/>
                <a:gd name="connsiteY352" fmla="*/ 2019109 h 2212345"/>
                <a:gd name="connsiteX353" fmla="*/ 1561297 w 2057314"/>
                <a:gd name="connsiteY353" fmla="*/ 1969881 h 2212345"/>
                <a:gd name="connsiteX354" fmla="*/ 1485509 w 2057314"/>
                <a:gd name="connsiteY354" fmla="*/ 1969881 h 2212345"/>
                <a:gd name="connsiteX355" fmla="*/ 1470445 w 2057314"/>
                <a:gd name="connsiteY355" fmla="*/ 2019109 h 2212345"/>
                <a:gd name="connsiteX356" fmla="*/ 1409700 w 2057314"/>
                <a:gd name="connsiteY356" fmla="*/ 2019109 h 2212345"/>
                <a:gd name="connsiteX357" fmla="*/ 1244600 w 2057314"/>
                <a:gd name="connsiteY357" fmla="*/ 1777989 h 2212345"/>
                <a:gd name="connsiteX358" fmla="*/ 1338200 w 2057314"/>
                <a:gd name="connsiteY358" fmla="*/ 1777989 h 2212345"/>
                <a:gd name="connsiteX359" fmla="*/ 1374246 w 2057314"/>
                <a:gd name="connsiteY359" fmla="*/ 1781795 h 2212345"/>
                <a:gd name="connsiteX360" fmla="*/ 1401699 w 2057314"/>
                <a:gd name="connsiteY360" fmla="*/ 1793863 h 2212345"/>
                <a:gd name="connsiteX361" fmla="*/ 1422734 w 2057314"/>
                <a:gd name="connsiteY361" fmla="*/ 1818065 h 2212345"/>
                <a:gd name="connsiteX362" fmla="*/ 1430201 w 2057314"/>
                <a:gd name="connsiteY362" fmla="*/ 1854099 h 2212345"/>
                <a:gd name="connsiteX363" fmla="*/ 1424856 w 2057314"/>
                <a:gd name="connsiteY363" fmla="*/ 1886159 h 2212345"/>
                <a:gd name="connsiteX364" fmla="*/ 1409450 w 2057314"/>
                <a:gd name="connsiteY364" fmla="*/ 1911587 h 2212345"/>
                <a:gd name="connsiteX365" fmla="*/ 1395934 w 2057314"/>
                <a:gd name="connsiteY365" fmla="*/ 1923241 h 2212345"/>
                <a:gd name="connsiteX366" fmla="*/ 1379650 w 2057314"/>
                <a:gd name="connsiteY366" fmla="*/ 1932317 h 2212345"/>
                <a:gd name="connsiteX367" fmla="*/ 1360317 w 2057314"/>
                <a:gd name="connsiteY367" fmla="*/ 1938145 h 2212345"/>
                <a:gd name="connsiteX368" fmla="*/ 1336894 w 2057314"/>
                <a:gd name="connsiteY368" fmla="*/ 1940243 h 2212345"/>
                <a:gd name="connsiteX369" fmla="*/ 1305161 w 2057314"/>
                <a:gd name="connsiteY369" fmla="*/ 1940243 h 2212345"/>
                <a:gd name="connsiteX370" fmla="*/ 1305161 w 2057314"/>
                <a:gd name="connsiteY370" fmla="*/ 2019109 h 2212345"/>
                <a:gd name="connsiteX371" fmla="*/ 1244600 w 2057314"/>
                <a:gd name="connsiteY371" fmla="*/ 2019109 h 2212345"/>
                <a:gd name="connsiteX372" fmla="*/ 977900 w 2057314"/>
                <a:gd name="connsiteY372" fmla="*/ 1777989 h 2212345"/>
                <a:gd name="connsiteX373" fmla="*/ 1047696 w 2057314"/>
                <a:gd name="connsiteY373" fmla="*/ 1777989 h 2212345"/>
                <a:gd name="connsiteX374" fmla="*/ 1101129 w 2057314"/>
                <a:gd name="connsiteY374" fmla="*/ 1897019 h 2212345"/>
                <a:gd name="connsiteX375" fmla="*/ 1154414 w 2057314"/>
                <a:gd name="connsiteY375" fmla="*/ 1777989 h 2212345"/>
                <a:gd name="connsiteX376" fmla="*/ 1224198 w 2057314"/>
                <a:gd name="connsiteY376" fmla="*/ 1777989 h 2212345"/>
                <a:gd name="connsiteX377" fmla="*/ 1224198 w 2057314"/>
                <a:gd name="connsiteY377" fmla="*/ 2019109 h 2212345"/>
                <a:gd name="connsiteX378" fmla="*/ 1163958 w 2057314"/>
                <a:gd name="connsiteY378" fmla="*/ 2019109 h 2212345"/>
                <a:gd name="connsiteX379" fmla="*/ 1163958 w 2057314"/>
                <a:gd name="connsiteY379" fmla="*/ 1859267 h 2212345"/>
                <a:gd name="connsiteX380" fmla="*/ 1120091 w 2057314"/>
                <a:gd name="connsiteY380" fmla="*/ 1962435 h 2212345"/>
                <a:gd name="connsiteX381" fmla="*/ 1078791 w 2057314"/>
                <a:gd name="connsiteY381" fmla="*/ 1962435 h 2212345"/>
                <a:gd name="connsiteX382" fmla="*/ 1034879 w 2057314"/>
                <a:gd name="connsiteY382" fmla="*/ 1859267 h 2212345"/>
                <a:gd name="connsiteX383" fmla="*/ 1034879 w 2057314"/>
                <a:gd name="connsiteY383" fmla="*/ 2019109 h 2212345"/>
                <a:gd name="connsiteX384" fmla="*/ 977900 w 2057314"/>
                <a:gd name="connsiteY384" fmla="*/ 2019109 h 2212345"/>
                <a:gd name="connsiteX385" fmla="*/ 664322 w 2057314"/>
                <a:gd name="connsiteY385" fmla="*/ 1777989 h 2212345"/>
                <a:gd name="connsiteX386" fmla="*/ 690216 w 2057314"/>
                <a:gd name="connsiteY386" fmla="*/ 1779601 h 2212345"/>
                <a:gd name="connsiteX387" fmla="*/ 712234 w 2057314"/>
                <a:gd name="connsiteY387" fmla="*/ 1784135 h 2212345"/>
                <a:gd name="connsiteX388" fmla="*/ 730209 w 2057314"/>
                <a:gd name="connsiteY388" fmla="*/ 1790781 h 2212345"/>
                <a:gd name="connsiteX389" fmla="*/ 745927 w 2057314"/>
                <a:gd name="connsiteY389" fmla="*/ 1798065 h 2212345"/>
                <a:gd name="connsiteX390" fmla="*/ 745927 w 2057314"/>
                <a:gd name="connsiteY390" fmla="*/ 1848947 h 2212345"/>
                <a:gd name="connsiteX391" fmla="*/ 767681 w 2057314"/>
                <a:gd name="connsiteY391" fmla="*/ 1811757 h 2212345"/>
                <a:gd name="connsiteX392" fmla="*/ 853350 w 2057314"/>
                <a:gd name="connsiteY392" fmla="*/ 1777989 h 2212345"/>
                <a:gd name="connsiteX393" fmla="*/ 939019 w 2057314"/>
                <a:gd name="connsiteY393" fmla="*/ 1811595 h 2212345"/>
                <a:gd name="connsiteX394" fmla="*/ 970273 w 2057314"/>
                <a:gd name="connsiteY394" fmla="*/ 1903653 h 2212345"/>
                <a:gd name="connsiteX395" fmla="*/ 939019 w 2057314"/>
                <a:gd name="connsiteY395" fmla="*/ 1995633 h 2212345"/>
                <a:gd name="connsiteX396" fmla="*/ 853350 w 2057314"/>
                <a:gd name="connsiteY396" fmla="*/ 2029157 h 2212345"/>
                <a:gd name="connsiteX397" fmla="*/ 767681 w 2057314"/>
                <a:gd name="connsiteY397" fmla="*/ 1995225 h 2212345"/>
                <a:gd name="connsiteX398" fmla="*/ 745927 w 2057314"/>
                <a:gd name="connsiteY398" fmla="*/ 1958031 h 2212345"/>
                <a:gd name="connsiteX399" fmla="*/ 745927 w 2057314"/>
                <a:gd name="connsiteY399" fmla="*/ 2007779 h 2212345"/>
                <a:gd name="connsiteX400" fmla="*/ 730551 w 2057314"/>
                <a:gd name="connsiteY400" fmla="*/ 2014819 h 2212345"/>
                <a:gd name="connsiteX401" fmla="*/ 712567 w 2057314"/>
                <a:gd name="connsiteY401" fmla="*/ 2021547 h 2212345"/>
                <a:gd name="connsiteX402" fmla="*/ 691345 w 2057314"/>
                <a:gd name="connsiteY402" fmla="*/ 2026719 h 2212345"/>
                <a:gd name="connsiteX403" fmla="*/ 664174 w 2057314"/>
                <a:gd name="connsiteY403" fmla="*/ 2028505 h 2212345"/>
                <a:gd name="connsiteX404" fmla="*/ 578008 w 2057314"/>
                <a:gd name="connsiteY404" fmla="*/ 1995705 h 2212345"/>
                <a:gd name="connsiteX405" fmla="*/ 546100 w 2057314"/>
                <a:gd name="connsiteY405" fmla="*/ 1903479 h 2212345"/>
                <a:gd name="connsiteX406" fmla="*/ 578072 w 2057314"/>
                <a:gd name="connsiteY406" fmla="*/ 1812075 h 2212345"/>
                <a:gd name="connsiteX407" fmla="*/ 664322 w 2057314"/>
                <a:gd name="connsiteY407" fmla="*/ 1777989 h 2212345"/>
                <a:gd name="connsiteX408" fmla="*/ 0 w 2057314"/>
                <a:gd name="connsiteY408" fmla="*/ 1777989 h 2212345"/>
                <a:gd name="connsiteX409" fmla="*/ 69788 w 2057314"/>
                <a:gd name="connsiteY409" fmla="*/ 1777989 h 2212345"/>
                <a:gd name="connsiteX410" fmla="*/ 123201 w 2057314"/>
                <a:gd name="connsiteY410" fmla="*/ 1897019 h 2212345"/>
                <a:gd name="connsiteX411" fmla="*/ 176500 w 2057314"/>
                <a:gd name="connsiteY411" fmla="*/ 1777989 h 2212345"/>
                <a:gd name="connsiteX412" fmla="*/ 241300 w 2057314"/>
                <a:gd name="connsiteY412" fmla="*/ 1777989 h 2212345"/>
                <a:gd name="connsiteX413" fmla="*/ 246311 w 2057314"/>
                <a:gd name="connsiteY413" fmla="*/ 1777989 h 2212345"/>
                <a:gd name="connsiteX414" fmla="*/ 310309 w 2057314"/>
                <a:gd name="connsiteY414" fmla="*/ 1777989 h 2212345"/>
                <a:gd name="connsiteX415" fmla="*/ 357578 w 2057314"/>
                <a:gd name="connsiteY415" fmla="*/ 1864133 h 2212345"/>
                <a:gd name="connsiteX416" fmla="*/ 403079 w 2057314"/>
                <a:gd name="connsiteY416" fmla="*/ 1777989 h 2212345"/>
                <a:gd name="connsiteX417" fmla="*/ 469814 w 2057314"/>
                <a:gd name="connsiteY417" fmla="*/ 1777989 h 2212345"/>
                <a:gd name="connsiteX418" fmla="*/ 386554 w 2057314"/>
                <a:gd name="connsiteY418" fmla="*/ 1918385 h 2212345"/>
                <a:gd name="connsiteX419" fmla="*/ 386554 w 2057314"/>
                <a:gd name="connsiteY419" fmla="*/ 2019109 h 2212345"/>
                <a:gd name="connsiteX420" fmla="*/ 325998 w 2057314"/>
                <a:gd name="connsiteY420" fmla="*/ 2019109 h 2212345"/>
                <a:gd name="connsiteX421" fmla="*/ 325998 w 2057314"/>
                <a:gd name="connsiteY421" fmla="*/ 1921467 h 2212345"/>
                <a:gd name="connsiteX422" fmla="*/ 246311 w 2057314"/>
                <a:gd name="connsiteY422" fmla="*/ 1786477 h 2212345"/>
                <a:gd name="connsiteX423" fmla="*/ 246311 w 2057314"/>
                <a:gd name="connsiteY423" fmla="*/ 1788349 h 2212345"/>
                <a:gd name="connsiteX424" fmla="*/ 246311 w 2057314"/>
                <a:gd name="connsiteY424" fmla="*/ 2019109 h 2212345"/>
                <a:gd name="connsiteX425" fmla="*/ 186045 w 2057314"/>
                <a:gd name="connsiteY425" fmla="*/ 2019109 h 2212345"/>
                <a:gd name="connsiteX426" fmla="*/ 186045 w 2057314"/>
                <a:gd name="connsiteY426" fmla="*/ 1859267 h 2212345"/>
                <a:gd name="connsiteX427" fmla="*/ 142142 w 2057314"/>
                <a:gd name="connsiteY427" fmla="*/ 1962435 h 2212345"/>
                <a:gd name="connsiteX428" fmla="*/ 100885 w 2057314"/>
                <a:gd name="connsiteY428" fmla="*/ 1962435 h 2212345"/>
                <a:gd name="connsiteX429" fmla="*/ 56994 w 2057314"/>
                <a:gd name="connsiteY429" fmla="*/ 1859267 h 2212345"/>
                <a:gd name="connsiteX430" fmla="*/ 56994 w 2057314"/>
                <a:gd name="connsiteY430" fmla="*/ 2019109 h 2212345"/>
                <a:gd name="connsiteX431" fmla="*/ 0 w 2057314"/>
                <a:gd name="connsiteY431" fmla="*/ 2019109 h 2212345"/>
                <a:gd name="connsiteX432" fmla="*/ 1262705 w 2057314"/>
                <a:gd name="connsiteY432" fmla="*/ 1027911 h 2212345"/>
                <a:gd name="connsiteX433" fmla="*/ 1170621 w 2057314"/>
                <a:gd name="connsiteY433" fmla="*/ 1053423 h 2212345"/>
                <a:gd name="connsiteX434" fmla="*/ 1109455 w 2057314"/>
                <a:gd name="connsiteY434" fmla="*/ 1298741 h 2212345"/>
                <a:gd name="connsiteX435" fmla="*/ 1262705 w 2057314"/>
                <a:gd name="connsiteY435" fmla="*/ 1385433 h 2212345"/>
                <a:gd name="connsiteX436" fmla="*/ 1354714 w 2057314"/>
                <a:gd name="connsiteY436" fmla="*/ 1359923 h 2212345"/>
                <a:gd name="connsiteX437" fmla="*/ 1415880 w 2057314"/>
                <a:gd name="connsiteY437" fmla="*/ 1114659 h 2212345"/>
                <a:gd name="connsiteX438" fmla="*/ 1262705 w 2057314"/>
                <a:gd name="connsiteY438" fmla="*/ 1027911 h 2212345"/>
                <a:gd name="connsiteX439" fmla="*/ 533790 w 2057314"/>
                <a:gd name="connsiteY439" fmla="*/ 660503 h 2212345"/>
                <a:gd name="connsiteX440" fmla="*/ 571818 w 2057314"/>
                <a:gd name="connsiteY440" fmla="*/ 665987 h 2212345"/>
                <a:gd name="connsiteX441" fmla="*/ 576406 w 2057314"/>
                <a:gd name="connsiteY441" fmla="*/ 667749 h 2212345"/>
                <a:gd name="connsiteX442" fmla="*/ 579897 w 2057314"/>
                <a:gd name="connsiteY442" fmla="*/ 668341 h 2212345"/>
                <a:gd name="connsiteX443" fmla="*/ 588654 w 2057314"/>
                <a:gd name="connsiteY443" fmla="*/ 672451 h 2212345"/>
                <a:gd name="connsiteX444" fmla="*/ 605156 w 2057314"/>
                <a:gd name="connsiteY444" fmla="*/ 678785 h 2212345"/>
                <a:gd name="connsiteX445" fmla="*/ 610151 w 2057314"/>
                <a:gd name="connsiteY445" fmla="*/ 682535 h 2212345"/>
                <a:gd name="connsiteX446" fmla="*/ 619194 w 2057314"/>
                <a:gd name="connsiteY446" fmla="*/ 686779 h 2212345"/>
                <a:gd name="connsiteX447" fmla="*/ 653250 w 2057314"/>
                <a:gd name="connsiteY447" fmla="*/ 713243 h 2212345"/>
                <a:gd name="connsiteX448" fmla="*/ 657526 w 2057314"/>
                <a:gd name="connsiteY448" fmla="*/ 718107 h 2212345"/>
                <a:gd name="connsiteX449" fmla="*/ 661129 w 2057314"/>
                <a:gd name="connsiteY449" fmla="*/ 720813 h 2212345"/>
                <a:gd name="connsiteX450" fmla="*/ 708446 w 2057314"/>
                <a:gd name="connsiteY450" fmla="*/ 775557 h 2212345"/>
                <a:gd name="connsiteX451" fmla="*/ 714463 w 2057314"/>
                <a:gd name="connsiteY451" fmla="*/ 783037 h 2212345"/>
                <a:gd name="connsiteX452" fmla="*/ 759853 w 2057314"/>
                <a:gd name="connsiteY452" fmla="*/ 837631 h 2212345"/>
                <a:gd name="connsiteX453" fmla="*/ 802352 w 2057314"/>
                <a:gd name="connsiteY453" fmla="*/ 877495 h 2212345"/>
                <a:gd name="connsiteX454" fmla="*/ 834376 w 2057314"/>
                <a:gd name="connsiteY454" fmla="*/ 896097 h 2212345"/>
                <a:gd name="connsiteX455" fmla="*/ 841244 w 2057314"/>
                <a:gd name="connsiteY455" fmla="*/ 898223 h 2212345"/>
                <a:gd name="connsiteX456" fmla="*/ 872070 w 2057314"/>
                <a:gd name="connsiteY456" fmla="*/ 906211 h 2212345"/>
                <a:gd name="connsiteX457" fmla="*/ 886225 w 2057314"/>
                <a:gd name="connsiteY457" fmla="*/ 907077 h 2212345"/>
                <a:gd name="connsiteX458" fmla="*/ 916497 w 2057314"/>
                <a:gd name="connsiteY458" fmla="*/ 905943 h 2212345"/>
                <a:gd name="connsiteX459" fmla="*/ 933904 w 2057314"/>
                <a:gd name="connsiteY459" fmla="*/ 903117 h 2212345"/>
                <a:gd name="connsiteX460" fmla="*/ 970493 w 2057314"/>
                <a:gd name="connsiteY460" fmla="*/ 892355 h 2212345"/>
                <a:gd name="connsiteX461" fmla="*/ 988267 w 2057314"/>
                <a:gd name="connsiteY461" fmla="*/ 885991 h 2212345"/>
                <a:gd name="connsiteX462" fmla="*/ 1050958 w 2057314"/>
                <a:gd name="connsiteY462" fmla="*/ 854097 h 2212345"/>
                <a:gd name="connsiteX463" fmla="*/ 1262705 w 2057314"/>
                <a:gd name="connsiteY463" fmla="*/ 795375 h 2212345"/>
                <a:gd name="connsiteX464" fmla="*/ 1615245 w 2057314"/>
                <a:gd name="connsiteY464" fmla="*/ 994913 h 2212345"/>
                <a:gd name="connsiteX465" fmla="*/ 1474451 w 2057314"/>
                <a:gd name="connsiteY465" fmla="*/ 1559301 h 2212345"/>
                <a:gd name="connsiteX466" fmla="*/ 1262705 w 2057314"/>
                <a:gd name="connsiteY466" fmla="*/ 1618023 h 2212345"/>
                <a:gd name="connsiteX467" fmla="*/ 910090 w 2057314"/>
                <a:gd name="connsiteY467" fmla="*/ 1418431 h 2212345"/>
                <a:gd name="connsiteX468" fmla="*/ 225249 w 2057314"/>
                <a:gd name="connsiteY468" fmla="*/ 1181831 h 2212345"/>
                <a:gd name="connsiteX469" fmla="*/ 338907 w 2057314"/>
                <a:gd name="connsiteY469" fmla="*/ 726277 h 2212345"/>
                <a:gd name="connsiteX470" fmla="*/ 397017 w 2057314"/>
                <a:gd name="connsiteY470" fmla="*/ 694929 h 2212345"/>
                <a:gd name="connsiteX471" fmla="*/ 407581 w 2057314"/>
                <a:gd name="connsiteY471" fmla="*/ 690677 h 2212345"/>
                <a:gd name="connsiteX472" fmla="*/ 414865 w 2057314"/>
                <a:gd name="connsiteY472" fmla="*/ 686901 h 2212345"/>
                <a:gd name="connsiteX473" fmla="*/ 426052 w 2057314"/>
                <a:gd name="connsiteY473" fmla="*/ 683243 h 2212345"/>
                <a:gd name="connsiteX474" fmla="*/ 448425 w 2057314"/>
                <a:gd name="connsiteY474" fmla="*/ 674239 h 2212345"/>
                <a:gd name="connsiteX475" fmla="*/ 469024 w 2057314"/>
                <a:gd name="connsiteY475" fmla="*/ 669193 h 2212345"/>
                <a:gd name="connsiteX476" fmla="*/ 479302 w 2057314"/>
                <a:gd name="connsiteY476" fmla="*/ 665833 h 2212345"/>
                <a:gd name="connsiteX477" fmla="*/ 485030 w 2057314"/>
                <a:gd name="connsiteY477" fmla="*/ 665273 h 2212345"/>
                <a:gd name="connsiteX478" fmla="*/ 493796 w 2057314"/>
                <a:gd name="connsiteY478" fmla="*/ 663125 h 2212345"/>
                <a:gd name="connsiteX479" fmla="*/ 533790 w 2057314"/>
                <a:gd name="connsiteY479" fmla="*/ 660503 h 2212345"/>
                <a:gd name="connsiteX480" fmla="*/ 1135509 w 2057314"/>
                <a:gd name="connsiteY480" fmla="*/ 145 h 2212345"/>
                <a:gd name="connsiteX481" fmla="*/ 1192191 w 2057314"/>
                <a:gd name="connsiteY481" fmla="*/ 3872 h 2212345"/>
                <a:gd name="connsiteX482" fmla="*/ 1210515 w 2057314"/>
                <a:gd name="connsiteY482" fmla="*/ 8711 h 2212345"/>
                <a:gd name="connsiteX483" fmla="*/ 1219821 w 2057314"/>
                <a:gd name="connsiteY483" fmla="*/ 9774 h 2212345"/>
                <a:gd name="connsiteX484" fmla="*/ 1228509 w 2057314"/>
                <a:gd name="connsiteY484" fmla="*/ 13463 h 2212345"/>
                <a:gd name="connsiteX485" fmla="*/ 1246716 w 2057314"/>
                <a:gd name="connsiteY485" fmla="*/ 18272 h 2212345"/>
                <a:gd name="connsiteX486" fmla="*/ 1343021 w 2057314"/>
                <a:gd name="connsiteY486" fmla="*/ 76778 h 2212345"/>
                <a:gd name="connsiteX487" fmla="*/ 1355763 w 2057314"/>
                <a:gd name="connsiteY487" fmla="*/ 90939 h 2212345"/>
                <a:gd name="connsiteX488" fmla="*/ 1363299 w 2057314"/>
                <a:gd name="connsiteY488" fmla="*/ 97171 h 2212345"/>
                <a:gd name="connsiteX489" fmla="*/ 1368538 w 2057314"/>
                <a:gd name="connsiteY489" fmla="*/ 105137 h 2212345"/>
                <a:gd name="connsiteX490" fmla="*/ 1381665 w 2057314"/>
                <a:gd name="connsiteY490" fmla="*/ 119726 h 2212345"/>
                <a:gd name="connsiteX491" fmla="*/ 1411880 w 2057314"/>
                <a:gd name="connsiteY491" fmla="*/ 171032 h 2212345"/>
                <a:gd name="connsiteX492" fmla="*/ 1267906 w 2057314"/>
                <a:gd name="connsiteY492" fmla="*/ 560997 h 2212345"/>
                <a:gd name="connsiteX493" fmla="*/ 877940 w 2057314"/>
                <a:gd name="connsiteY493" fmla="*/ 416993 h 2212345"/>
                <a:gd name="connsiteX494" fmla="*/ 1021945 w 2057314"/>
                <a:gd name="connsiteY494" fmla="*/ 27028 h 2212345"/>
                <a:gd name="connsiteX495" fmla="*/ 1135509 w 2057314"/>
                <a:gd name="connsiteY495" fmla="*/ 145 h 221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</a:cxnLst>
              <a:rect l="l" t="t" r="r" b="b"/>
              <a:pathLst>
                <a:path w="2057314" h="2212345">
                  <a:moveTo>
                    <a:pt x="1072309" y="2144127"/>
                  </a:moveTo>
                  <a:cubicBezTo>
                    <a:pt x="1072309" y="2144127"/>
                    <a:pt x="1072309" y="2191421"/>
                    <a:pt x="1072309" y="2191421"/>
                  </a:cubicBezTo>
                  <a:lnTo>
                    <a:pt x="1106586" y="2191421"/>
                  </a:lnTo>
                  <a:cubicBezTo>
                    <a:pt x="1112438" y="2191421"/>
                    <a:pt x="1116582" y="2191211"/>
                    <a:pt x="1118953" y="2190765"/>
                  </a:cubicBezTo>
                  <a:cubicBezTo>
                    <a:pt x="1123146" y="2190015"/>
                    <a:pt x="1126656" y="2188759"/>
                    <a:pt x="1129459" y="2187015"/>
                  </a:cubicBezTo>
                  <a:cubicBezTo>
                    <a:pt x="1132296" y="2185257"/>
                    <a:pt x="1134604" y="2182715"/>
                    <a:pt x="1136402" y="2179359"/>
                  </a:cubicBezTo>
                  <a:cubicBezTo>
                    <a:pt x="1138215" y="2176015"/>
                    <a:pt x="1139133" y="2172149"/>
                    <a:pt x="1139133" y="2167767"/>
                  </a:cubicBezTo>
                  <a:cubicBezTo>
                    <a:pt x="1139133" y="2162647"/>
                    <a:pt x="1137815" y="2158195"/>
                    <a:pt x="1135200" y="2154399"/>
                  </a:cubicBezTo>
                  <a:cubicBezTo>
                    <a:pt x="1132555" y="2150623"/>
                    <a:pt x="1128925" y="2147961"/>
                    <a:pt x="1124261" y="2146425"/>
                  </a:cubicBezTo>
                  <a:cubicBezTo>
                    <a:pt x="1119597" y="2144891"/>
                    <a:pt x="1112890" y="2144127"/>
                    <a:pt x="1104144" y="2144127"/>
                  </a:cubicBezTo>
                  <a:close/>
                  <a:moveTo>
                    <a:pt x="513507" y="2144127"/>
                  </a:moveTo>
                  <a:cubicBezTo>
                    <a:pt x="513507" y="2144127"/>
                    <a:pt x="513507" y="2191421"/>
                    <a:pt x="513507" y="2191421"/>
                  </a:cubicBezTo>
                  <a:lnTo>
                    <a:pt x="547752" y="2191421"/>
                  </a:lnTo>
                  <a:cubicBezTo>
                    <a:pt x="553627" y="2191421"/>
                    <a:pt x="557757" y="2191211"/>
                    <a:pt x="560141" y="2190765"/>
                  </a:cubicBezTo>
                  <a:cubicBezTo>
                    <a:pt x="564310" y="2190015"/>
                    <a:pt x="567829" y="2188759"/>
                    <a:pt x="570646" y="2187015"/>
                  </a:cubicBezTo>
                  <a:cubicBezTo>
                    <a:pt x="573459" y="2185257"/>
                    <a:pt x="575781" y="2182715"/>
                    <a:pt x="577579" y="2179359"/>
                  </a:cubicBezTo>
                  <a:cubicBezTo>
                    <a:pt x="579391" y="2176015"/>
                    <a:pt x="580295" y="2172149"/>
                    <a:pt x="580295" y="2167767"/>
                  </a:cubicBezTo>
                  <a:cubicBezTo>
                    <a:pt x="580295" y="2162647"/>
                    <a:pt x="579002" y="2158195"/>
                    <a:pt x="576362" y="2154399"/>
                  </a:cubicBezTo>
                  <a:cubicBezTo>
                    <a:pt x="573747" y="2150623"/>
                    <a:pt x="570088" y="2147961"/>
                    <a:pt x="565449" y="2146425"/>
                  </a:cubicBezTo>
                  <a:cubicBezTo>
                    <a:pt x="560771" y="2144891"/>
                    <a:pt x="554064" y="2144127"/>
                    <a:pt x="545305" y="2144127"/>
                  </a:cubicBezTo>
                  <a:close/>
                  <a:moveTo>
                    <a:pt x="1072309" y="2086323"/>
                  </a:moveTo>
                  <a:cubicBezTo>
                    <a:pt x="1072309" y="2086323"/>
                    <a:pt x="1072309" y="2127893"/>
                    <a:pt x="1072309" y="2127893"/>
                  </a:cubicBezTo>
                  <a:lnTo>
                    <a:pt x="1102071" y="2127893"/>
                  </a:lnTo>
                  <a:cubicBezTo>
                    <a:pt x="1110159" y="2127893"/>
                    <a:pt x="1115914" y="2127365"/>
                    <a:pt x="1119424" y="2126295"/>
                  </a:cubicBezTo>
                  <a:cubicBezTo>
                    <a:pt x="1124064" y="2124911"/>
                    <a:pt x="1127545" y="2122639"/>
                    <a:pt x="1129892" y="2119441"/>
                  </a:cubicBezTo>
                  <a:cubicBezTo>
                    <a:pt x="1132233" y="2116257"/>
                    <a:pt x="1133411" y="2112257"/>
                    <a:pt x="1133411" y="2107435"/>
                  </a:cubicBezTo>
                  <a:cubicBezTo>
                    <a:pt x="1133411" y="2102869"/>
                    <a:pt x="1132310" y="2098851"/>
                    <a:pt x="1130127" y="2095387"/>
                  </a:cubicBezTo>
                  <a:cubicBezTo>
                    <a:pt x="1127930" y="2091915"/>
                    <a:pt x="1124795" y="2089527"/>
                    <a:pt x="1120737" y="2088247"/>
                  </a:cubicBezTo>
                  <a:cubicBezTo>
                    <a:pt x="1116669" y="2086967"/>
                    <a:pt x="1109702" y="2086323"/>
                    <a:pt x="1099792" y="2086323"/>
                  </a:cubicBezTo>
                  <a:close/>
                  <a:moveTo>
                    <a:pt x="513507" y="2086323"/>
                  </a:moveTo>
                  <a:cubicBezTo>
                    <a:pt x="513507" y="2086323"/>
                    <a:pt x="513507" y="2127893"/>
                    <a:pt x="513507" y="2127893"/>
                  </a:cubicBezTo>
                  <a:lnTo>
                    <a:pt x="543233" y="2127893"/>
                  </a:lnTo>
                  <a:cubicBezTo>
                    <a:pt x="551324" y="2127893"/>
                    <a:pt x="557088" y="2127365"/>
                    <a:pt x="560622" y="2126295"/>
                  </a:cubicBezTo>
                  <a:cubicBezTo>
                    <a:pt x="565223" y="2124911"/>
                    <a:pt x="568747" y="2122639"/>
                    <a:pt x="571055" y="2119441"/>
                  </a:cubicBezTo>
                  <a:cubicBezTo>
                    <a:pt x="573410" y="2116257"/>
                    <a:pt x="574579" y="2112257"/>
                    <a:pt x="574579" y="2107435"/>
                  </a:cubicBezTo>
                  <a:cubicBezTo>
                    <a:pt x="574579" y="2102869"/>
                    <a:pt x="573511" y="2098851"/>
                    <a:pt x="571305" y="2095387"/>
                  </a:cubicBezTo>
                  <a:cubicBezTo>
                    <a:pt x="569108" y="2091915"/>
                    <a:pt x="565992" y="2089527"/>
                    <a:pt x="561925" y="2088247"/>
                  </a:cubicBezTo>
                  <a:cubicBezTo>
                    <a:pt x="557843" y="2086967"/>
                    <a:pt x="550877" y="2086323"/>
                    <a:pt x="540992" y="2086323"/>
                  </a:cubicBezTo>
                  <a:close/>
                  <a:moveTo>
                    <a:pt x="1945967" y="2070089"/>
                  </a:moveTo>
                  <a:cubicBezTo>
                    <a:pt x="1956174" y="2070089"/>
                    <a:pt x="1965165" y="2071729"/>
                    <a:pt x="1972953" y="2075015"/>
                  </a:cubicBezTo>
                  <a:cubicBezTo>
                    <a:pt x="1980752" y="2078301"/>
                    <a:pt x="1986730" y="2083129"/>
                    <a:pt x="1990923" y="2089511"/>
                  </a:cubicBezTo>
                  <a:cubicBezTo>
                    <a:pt x="1995117" y="2095893"/>
                    <a:pt x="1997358" y="2103125"/>
                    <a:pt x="1997657" y="2111185"/>
                  </a:cubicBezTo>
                  <a:lnTo>
                    <a:pt x="1980234" y="2112503"/>
                  </a:lnTo>
                  <a:cubicBezTo>
                    <a:pt x="1979291" y="2103809"/>
                    <a:pt x="1976102" y="2097243"/>
                    <a:pt x="1970697" y="2092791"/>
                  </a:cubicBezTo>
                  <a:cubicBezTo>
                    <a:pt x="1965301" y="2088351"/>
                    <a:pt x="1957300" y="2086133"/>
                    <a:pt x="1946723" y="2086133"/>
                  </a:cubicBezTo>
                  <a:cubicBezTo>
                    <a:pt x="1935720" y="2086133"/>
                    <a:pt x="1927698" y="2088155"/>
                    <a:pt x="1922663" y="2092185"/>
                  </a:cubicBezTo>
                  <a:cubicBezTo>
                    <a:pt x="1917612" y="2096221"/>
                    <a:pt x="1915108" y="2101083"/>
                    <a:pt x="1915108" y="2106779"/>
                  </a:cubicBezTo>
                  <a:cubicBezTo>
                    <a:pt x="1915108" y="2111725"/>
                    <a:pt x="1916892" y="2115789"/>
                    <a:pt x="1920467" y="2118977"/>
                  </a:cubicBezTo>
                  <a:cubicBezTo>
                    <a:pt x="1923961" y="2122163"/>
                    <a:pt x="1933093" y="2125443"/>
                    <a:pt x="1947914" y="2128777"/>
                  </a:cubicBezTo>
                  <a:cubicBezTo>
                    <a:pt x="1962685" y="2132135"/>
                    <a:pt x="1972852" y="2135053"/>
                    <a:pt x="1978333" y="2137555"/>
                  </a:cubicBezTo>
                  <a:cubicBezTo>
                    <a:pt x="1986350" y="2141257"/>
                    <a:pt x="1992262" y="2145925"/>
                    <a:pt x="1996095" y="2151583"/>
                  </a:cubicBezTo>
                  <a:cubicBezTo>
                    <a:pt x="1999903" y="2157247"/>
                    <a:pt x="2001825" y="2163767"/>
                    <a:pt x="2001825" y="2171157"/>
                  </a:cubicBezTo>
                  <a:cubicBezTo>
                    <a:pt x="2001825" y="2178473"/>
                    <a:pt x="1999731" y="2185369"/>
                    <a:pt x="1995522" y="2191837"/>
                  </a:cubicBezTo>
                  <a:cubicBezTo>
                    <a:pt x="1991309" y="2198311"/>
                    <a:pt x="1985305" y="2203355"/>
                    <a:pt x="1977456" y="2206951"/>
                  </a:cubicBezTo>
                  <a:cubicBezTo>
                    <a:pt x="1969617" y="2210541"/>
                    <a:pt x="1960773" y="2212345"/>
                    <a:pt x="1950942" y="2212345"/>
                  </a:cubicBezTo>
                  <a:cubicBezTo>
                    <a:pt x="1938488" y="2212345"/>
                    <a:pt x="1928068" y="2210527"/>
                    <a:pt x="1919661" y="2206905"/>
                  </a:cubicBezTo>
                  <a:cubicBezTo>
                    <a:pt x="1911254" y="2203277"/>
                    <a:pt x="1904642" y="2197817"/>
                    <a:pt x="1899855" y="2190525"/>
                  </a:cubicBezTo>
                  <a:cubicBezTo>
                    <a:pt x="1895069" y="2183235"/>
                    <a:pt x="1892559" y="2174997"/>
                    <a:pt x="1892300" y="2165803"/>
                  </a:cubicBezTo>
                  <a:lnTo>
                    <a:pt x="1909464" y="2164307"/>
                  </a:lnTo>
                  <a:cubicBezTo>
                    <a:pt x="1910285" y="2171189"/>
                    <a:pt x="1912182" y="2176833"/>
                    <a:pt x="1915168" y="2181233"/>
                  </a:cubicBezTo>
                  <a:cubicBezTo>
                    <a:pt x="1918120" y="2185645"/>
                    <a:pt x="1922749" y="2189221"/>
                    <a:pt x="1929001" y="2191935"/>
                  </a:cubicBezTo>
                  <a:cubicBezTo>
                    <a:pt x="1935263" y="2194661"/>
                    <a:pt x="1942281" y="2196025"/>
                    <a:pt x="1950105" y="2196025"/>
                  </a:cubicBezTo>
                  <a:cubicBezTo>
                    <a:pt x="1957041" y="2196025"/>
                    <a:pt x="1963157" y="2194985"/>
                    <a:pt x="1968476" y="2192923"/>
                  </a:cubicBezTo>
                  <a:cubicBezTo>
                    <a:pt x="1973810" y="2190855"/>
                    <a:pt x="1977765" y="2188023"/>
                    <a:pt x="1980371" y="2184433"/>
                  </a:cubicBezTo>
                  <a:cubicBezTo>
                    <a:pt x="1982962" y="2180831"/>
                    <a:pt x="1984266" y="2176913"/>
                    <a:pt x="1984266" y="2172651"/>
                  </a:cubicBezTo>
                  <a:cubicBezTo>
                    <a:pt x="1984266" y="2168345"/>
                    <a:pt x="1983023" y="2164571"/>
                    <a:pt x="1980493" y="2161351"/>
                  </a:cubicBezTo>
                  <a:cubicBezTo>
                    <a:pt x="1978013" y="2158123"/>
                    <a:pt x="1973871" y="2155417"/>
                    <a:pt x="1968126" y="2153237"/>
                  </a:cubicBezTo>
                  <a:cubicBezTo>
                    <a:pt x="1964434" y="2151787"/>
                    <a:pt x="1956271" y="2149549"/>
                    <a:pt x="1943635" y="2146519"/>
                  </a:cubicBezTo>
                  <a:cubicBezTo>
                    <a:pt x="1930984" y="2143489"/>
                    <a:pt x="1922140" y="2140631"/>
                    <a:pt x="1917090" y="2137931"/>
                  </a:cubicBezTo>
                  <a:cubicBezTo>
                    <a:pt x="1910509" y="2134499"/>
                    <a:pt x="1905605" y="2130231"/>
                    <a:pt x="1902396" y="2125127"/>
                  </a:cubicBezTo>
                  <a:cubicBezTo>
                    <a:pt x="1899161" y="2120023"/>
                    <a:pt x="1897548" y="2114321"/>
                    <a:pt x="1897548" y="2107997"/>
                  </a:cubicBezTo>
                  <a:cubicBezTo>
                    <a:pt x="1897548" y="2101057"/>
                    <a:pt x="1899515" y="2094563"/>
                    <a:pt x="1903476" y="2088529"/>
                  </a:cubicBezTo>
                  <a:cubicBezTo>
                    <a:pt x="1907405" y="2082491"/>
                    <a:pt x="1913150" y="2077913"/>
                    <a:pt x="1920726" y="2074785"/>
                  </a:cubicBezTo>
                  <a:cubicBezTo>
                    <a:pt x="1928291" y="2071657"/>
                    <a:pt x="1936724" y="2070089"/>
                    <a:pt x="1945967" y="2070089"/>
                  </a:cubicBezTo>
                  <a:close/>
                  <a:moveTo>
                    <a:pt x="1818950" y="2070089"/>
                  </a:moveTo>
                  <a:cubicBezTo>
                    <a:pt x="1829145" y="2070089"/>
                    <a:pt x="1838164" y="2071729"/>
                    <a:pt x="1845940" y="2075015"/>
                  </a:cubicBezTo>
                  <a:cubicBezTo>
                    <a:pt x="1853727" y="2078301"/>
                    <a:pt x="1859719" y="2083129"/>
                    <a:pt x="1863912" y="2089511"/>
                  </a:cubicBezTo>
                  <a:cubicBezTo>
                    <a:pt x="1868104" y="2095893"/>
                    <a:pt x="1870350" y="2103125"/>
                    <a:pt x="1870644" y="2111185"/>
                  </a:cubicBezTo>
                  <a:lnTo>
                    <a:pt x="1853220" y="2112503"/>
                  </a:lnTo>
                  <a:cubicBezTo>
                    <a:pt x="1852277" y="2103809"/>
                    <a:pt x="1849063" y="2097243"/>
                    <a:pt x="1843669" y="2092791"/>
                  </a:cubicBezTo>
                  <a:cubicBezTo>
                    <a:pt x="1838265" y="2088351"/>
                    <a:pt x="1830301" y="2086133"/>
                    <a:pt x="1819711" y="2086133"/>
                  </a:cubicBezTo>
                  <a:cubicBezTo>
                    <a:pt x="1808695" y="2086133"/>
                    <a:pt x="1800685" y="2088155"/>
                    <a:pt x="1795626" y="2092185"/>
                  </a:cubicBezTo>
                  <a:cubicBezTo>
                    <a:pt x="1790602" y="2096221"/>
                    <a:pt x="1788098" y="2101083"/>
                    <a:pt x="1788098" y="2106779"/>
                  </a:cubicBezTo>
                  <a:cubicBezTo>
                    <a:pt x="1788098" y="2111725"/>
                    <a:pt x="1789872" y="2115789"/>
                    <a:pt x="1793451" y="2118977"/>
                  </a:cubicBezTo>
                  <a:cubicBezTo>
                    <a:pt x="1796923" y="2122163"/>
                    <a:pt x="1806079" y="2125443"/>
                    <a:pt x="1820902" y="2128777"/>
                  </a:cubicBezTo>
                  <a:cubicBezTo>
                    <a:pt x="1835670" y="2132135"/>
                    <a:pt x="1845814" y="2135053"/>
                    <a:pt x="1851324" y="2137555"/>
                  </a:cubicBezTo>
                  <a:cubicBezTo>
                    <a:pt x="1859334" y="2141257"/>
                    <a:pt x="1865250" y="2145925"/>
                    <a:pt x="1869072" y="2151583"/>
                  </a:cubicBezTo>
                  <a:cubicBezTo>
                    <a:pt x="1872880" y="2157247"/>
                    <a:pt x="1874801" y="2163767"/>
                    <a:pt x="1874801" y="2171157"/>
                  </a:cubicBezTo>
                  <a:cubicBezTo>
                    <a:pt x="1874801" y="2178473"/>
                    <a:pt x="1872717" y="2185369"/>
                    <a:pt x="1868510" y="2191837"/>
                  </a:cubicBezTo>
                  <a:cubicBezTo>
                    <a:pt x="1864322" y="2198311"/>
                    <a:pt x="1858280" y="2203355"/>
                    <a:pt x="1850442" y="2206951"/>
                  </a:cubicBezTo>
                  <a:cubicBezTo>
                    <a:pt x="1842605" y="2210541"/>
                    <a:pt x="1833758" y="2212345"/>
                    <a:pt x="1823939" y="2212345"/>
                  </a:cubicBezTo>
                  <a:cubicBezTo>
                    <a:pt x="1811498" y="2212345"/>
                    <a:pt x="1801055" y="2210527"/>
                    <a:pt x="1792645" y="2206905"/>
                  </a:cubicBezTo>
                  <a:cubicBezTo>
                    <a:pt x="1784224" y="2203277"/>
                    <a:pt x="1777614" y="2197817"/>
                    <a:pt x="1772828" y="2190525"/>
                  </a:cubicBezTo>
                  <a:cubicBezTo>
                    <a:pt x="1768053" y="2183235"/>
                    <a:pt x="1765533" y="2174997"/>
                    <a:pt x="1765300" y="2165803"/>
                  </a:cubicBezTo>
                  <a:lnTo>
                    <a:pt x="1782465" y="2164307"/>
                  </a:lnTo>
                  <a:cubicBezTo>
                    <a:pt x="1783271" y="2171189"/>
                    <a:pt x="1785183" y="2176833"/>
                    <a:pt x="1788143" y="2181233"/>
                  </a:cubicBezTo>
                  <a:cubicBezTo>
                    <a:pt x="1791094" y="2185645"/>
                    <a:pt x="1795722" y="2189221"/>
                    <a:pt x="1801973" y="2191935"/>
                  </a:cubicBezTo>
                  <a:cubicBezTo>
                    <a:pt x="1808213" y="2194661"/>
                    <a:pt x="1815255" y="2196025"/>
                    <a:pt x="1823082" y="2196025"/>
                  </a:cubicBezTo>
                  <a:cubicBezTo>
                    <a:pt x="1830017" y="2196025"/>
                    <a:pt x="1836141" y="2194985"/>
                    <a:pt x="1841474" y="2192923"/>
                  </a:cubicBezTo>
                  <a:cubicBezTo>
                    <a:pt x="1846797" y="2190855"/>
                    <a:pt x="1850751" y="2188023"/>
                    <a:pt x="1853342" y="2184433"/>
                  </a:cubicBezTo>
                  <a:cubicBezTo>
                    <a:pt x="1855948" y="2180831"/>
                    <a:pt x="1857235" y="2176913"/>
                    <a:pt x="1857235" y="2172651"/>
                  </a:cubicBezTo>
                  <a:cubicBezTo>
                    <a:pt x="1857235" y="2168345"/>
                    <a:pt x="1855988" y="2164571"/>
                    <a:pt x="1853494" y="2161351"/>
                  </a:cubicBezTo>
                  <a:cubicBezTo>
                    <a:pt x="1850974" y="2158123"/>
                    <a:pt x="1846858" y="2155417"/>
                    <a:pt x="1841114" y="2153237"/>
                  </a:cubicBezTo>
                  <a:cubicBezTo>
                    <a:pt x="1837408" y="2151787"/>
                    <a:pt x="1829236" y="2149549"/>
                    <a:pt x="1816618" y="2146519"/>
                  </a:cubicBezTo>
                  <a:cubicBezTo>
                    <a:pt x="1803985" y="2143489"/>
                    <a:pt x="1795114" y="2140631"/>
                    <a:pt x="1790070" y="2137931"/>
                  </a:cubicBezTo>
                  <a:cubicBezTo>
                    <a:pt x="1783484" y="2134499"/>
                    <a:pt x="1778597" y="2130231"/>
                    <a:pt x="1775383" y="2125127"/>
                  </a:cubicBezTo>
                  <a:cubicBezTo>
                    <a:pt x="1772134" y="2120023"/>
                    <a:pt x="1770506" y="2114321"/>
                    <a:pt x="1770506" y="2107997"/>
                  </a:cubicBezTo>
                  <a:cubicBezTo>
                    <a:pt x="1770506" y="2101057"/>
                    <a:pt x="1772509" y="2094563"/>
                    <a:pt x="1776463" y="2088529"/>
                  </a:cubicBezTo>
                  <a:cubicBezTo>
                    <a:pt x="1780382" y="2082491"/>
                    <a:pt x="1786136" y="2077913"/>
                    <a:pt x="1793714" y="2074785"/>
                  </a:cubicBezTo>
                  <a:cubicBezTo>
                    <a:pt x="1801278" y="2071657"/>
                    <a:pt x="1809714" y="2070089"/>
                    <a:pt x="1818950" y="2070089"/>
                  </a:cubicBezTo>
                  <a:close/>
                  <a:moveTo>
                    <a:pt x="1638300" y="2070089"/>
                  </a:moveTo>
                  <a:lnTo>
                    <a:pt x="1737742" y="2070089"/>
                  </a:lnTo>
                  <a:lnTo>
                    <a:pt x="1737742" y="2086323"/>
                  </a:lnTo>
                  <a:lnTo>
                    <a:pt x="1656493" y="2086323"/>
                  </a:lnTo>
                  <a:lnTo>
                    <a:pt x="1656493" y="2128453"/>
                  </a:lnTo>
                  <a:lnTo>
                    <a:pt x="1732581" y="2128453"/>
                  </a:lnTo>
                  <a:lnTo>
                    <a:pt x="1732581" y="2144599"/>
                  </a:lnTo>
                  <a:lnTo>
                    <a:pt x="1656493" y="2144599"/>
                  </a:lnTo>
                  <a:lnTo>
                    <a:pt x="1656493" y="2191421"/>
                  </a:lnTo>
                  <a:lnTo>
                    <a:pt x="1740955" y="2191421"/>
                  </a:lnTo>
                  <a:lnTo>
                    <a:pt x="1740955" y="2207657"/>
                  </a:lnTo>
                  <a:cubicBezTo>
                    <a:pt x="1740955" y="2207657"/>
                    <a:pt x="1638300" y="2207657"/>
                    <a:pt x="1638300" y="2207657"/>
                  </a:cubicBezTo>
                  <a:close/>
                  <a:moveTo>
                    <a:pt x="1498600" y="2070089"/>
                  </a:moveTo>
                  <a:lnTo>
                    <a:pt x="1517253" y="2070089"/>
                  </a:lnTo>
                  <a:lnTo>
                    <a:pt x="1589547" y="2178091"/>
                  </a:lnTo>
                  <a:lnTo>
                    <a:pt x="1589547" y="2070089"/>
                  </a:lnTo>
                  <a:lnTo>
                    <a:pt x="1606996" y="2070089"/>
                  </a:lnTo>
                  <a:lnTo>
                    <a:pt x="1606996" y="2207657"/>
                  </a:lnTo>
                  <a:lnTo>
                    <a:pt x="1588318" y="2207657"/>
                  </a:lnTo>
                  <a:lnTo>
                    <a:pt x="1516049" y="2099551"/>
                  </a:lnTo>
                  <a:lnTo>
                    <a:pt x="1516049" y="2207657"/>
                  </a:lnTo>
                  <a:cubicBezTo>
                    <a:pt x="1516049" y="2207657"/>
                    <a:pt x="1498600" y="2207657"/>
                    <a:pt x="1498600" y="2207657"/>
                  </a:cubicBezTo>
                  <a:close/>
                  <a:moveTo>
                    <a:pt x="1447800" y="2070089"/>
                  </a:moveTo>
                  <a:lnTo>
                    <a:pt x="1466017" y="2070089"/>
                  </a:lnTo>
                  <a:lnTo>
                    <a:pt x="1466017" y="2207657"/>
                  </a:lnTo>
                  <a:cubicBezTo>
                    <a:pt x="1466017" y="2207657"/>
                    <a:pt x="1447800" y="2207657"/>
                    <a:pt x="1447800" y="2207657"/>
                  </a:cubicBezTo>
                  <a:close/>
                  <a:moveTo>
                    <a:pt x="1361767" y="2070089"/>
                  </a:moveTo>
                  <a:cubicBezTo>
                    <a:pt x="1371973" y="2070089"/>
                    <a:pt x="1380978" y="2071729"/>
                    <a:pt x="1388765" y="2075015"/>
                  </a:cubicBezTo>
                  <a:cubicBezTo>
                    <a:pt x="1396543" y="2078301"/>
                    <a:pt x="1402530" y="2083129"/>
                    <a:pt x="1406713" y="2089511"/>
                  </a:cubicBezTo>
                  <a:cubicBezTo>
                    <a:pt x="1410906" y="2095893"/>
                    <a:pt x="1413147" y="2103125"/>
                    <a:pt x="1413457" y="2111185"/>
                  </a:cubicBezTo>
                  <a:lnTo>
                    <a:pt x="1396036" y="2112503"/>
                  </a:lnTo>
                  <a:cubicBezTo>
                    <a:pt x="1395077" y="2103809"/>
                    <a:pt x="1391904" y="2097243"/>
                    <a:pt x="1386509" y="2092791"/>
                  </a:cubicBezTo>
                  <a:cubicBezTo>
                    <a:pt x="1381089" y="2088351"/>
                    <a:pt x="1373088" y="2086133"/>
                    <a:pt x="1362522" y="2086133"/>
                  </a:cubicBezTo>
                  <a:cubicBezTo>
                    <a:pt x="1351520" y="2086133"/>
                    <a:pt x="1343499" y="2088155"/>
                    <a:pt x="1338460" y="2092185"/>
                  </a:cubicBezTo>
                  <a:cubicBezTo>
                    <a:pt x="1333425" y="2096221"/>
                    <a:pt x="1330910" y="2101083"/>
                    <a:pt x="1330910" y="2106779"/>
                  </a:cubicBezTo>
                  <a:cubicBezTo>
                    <a:pt x="1330910" y="2111725"/>
                    <a:pt x="1332695" y="2115789"/>
                    <a:pt x="1336264" y="2118977"/>
                  </a:cubicBezTo>
                  <a:cubicBezTo>
                    <a:pt x="1339727" y="2122163"/>
                    <a:pt x="1348919" y="2125443"/>
                    <a:pt x="1363678" y="2128777"/>
                  </a:cubicBezTo>
                  <a:cubicBezTo>
                    <a:pt x="1378498" y="2132135"/>
                    <a:pt x="1388618" y="2135053"/>
                    <a:pt x="1394124" y="2137555"/>
                  </a:cubicBezTo>
                  <a:cubicBezTo>
                    <a:pt x="1402150" y="2141257"/>
                    <a:pt x="1408062" y="2145925"/>
                    <a:pt x="1411885" y="2151583"/>
                  </a:cubicBezTo>
                  <a:cubicBezTo>
                    <a:pt x="1415703" y="2157247"/>
                    <a:pt x="1417614" y="2163767"/>
                    <a:pt x="1417614" y="2171157"/>
                  </a:cubicBezTo>
                  <a:cubicBezTo>
                    <a:pt x="1417614" y="2178473"/>
                    <a:pt x="1415520" y="2185369"/>
                    <a:pt x="1411312" y="2191837"/>
                  </a:cubicBezTo>
                  <a:cubicBezTo>
                    <a:pt x="1407109" y="2198311"/>
                    <a:pt x="1401121" y="2203355"/>
                    <a:pt x="1393257" y="2206951"/>
                  </a:cubicBezTo>
                  <a:cubicBezTo>
                    <a:pt x="1385404" y="2210541"/>
                    <a:pt x="1376577" y="2212345"/>
                    <a:pt x="1366741" y="2212345"/>
                  </a:cubicBezTo>
                  <a:cubicBezTo>
                    <a:pt x="1354289" y="2212345"/>
                    <a:pt x="1343870" y="2210527"/>
                    <a:pt x="1335458" y="2206905"/>
                  </a:cubicBezTo>
                  <a:cubicBezTo>
                    <a:pt x="1327027" y="2203277"/>
                    <a:pt x="1320430" y="2197817"/>
                    <a:pt x="1315654" y="2190525"/>
                  </a:cubicBezTo>
                  <a:cubicBezTo>
                    <a:pt x="1310868" y="2183235"/>
                    <a:pt x="1308323" y="2174997"/>
                    <a:pt x="1308100" y="2165803"/>
                  </a:cubicBezTo>
                  <a:lnTo>
                    <a:pt x="1325267" y="2164307"/>
                  </a:lnTo>
                  <a:cubicBezTo>
                    <a:pt x="1326073" y="2171189"/>
                    <a:pt x="1327970" y="2176833"/>
                    <a:pt x="1330946" y="2181233"/>
                  </a:cubicBezTo>
                  <a:cubicBezTo>
                    <a:pt x="1333937" y="2185645"/>
                    <a:pt x="1338536" y="2189221"/>
                    <a:pt x="1344787" y="2191935"/>
                  </a:cubicBezTo>
                  <a:cubicBezTo>
                    <a:pt x="1351023" y="2194661"/>
                    <a:pt x="1358081" y="2196025"/>
                    <a:pt x="1365909" y="2196025"/>
                  </a:cubicBezTo>
                  <a:cubicBezTo>
                    <a:pt x="1372855" y="2196025"/>
                    <a:pt x="1378980" y="2194985"/>
                    <a:pt x="1384288" y="2192923"/>
                  </a:cubicBezTo>
                  <a:cubicBezTo>
                    <a:pt x="1389622" y="2190855"/>
                    <a:pt x="1393567" y="2188023"/>
                    <a:pt x="1396173" y="2184433"/>
                  </a:cubicBezTo>
                  <a:cubicBezTo>
                    <a:pt x="1398763" y="2180831"/>
                    <a:pt x="1400066" y="2176913"/>
                    <a:pt x="1400066" y="2172651"/>
                  </a:cubicBezTo>
                  <a:cubicBezTo>
                    <a:pt x="1400066" y="2168345"/>
                    <a:pt x="1398824" y="2164571"/>
                    <a:pt x="1396294" y="2161351"/>
                  </a:cubicBezTo>
                  <a:cubicBezTo>
                    <a:pt x="1393790" y="2158123"/>
                    <a:pt x="1389658" y="2155417"/>
                    <a:pt x="1383918" y="2153237"/>
                  </a:cubicBezTo>
                  <a:cubicBezTo>
                    <a:pt x="1380222" y="2151787"/>
                    <a:pt x="1372049" y="2149549"/>
                    <a:pt x="1359425" y="2146519"/>
                  </a:cubicBezTo>
                  <a:cubicBezTo>
                    <a:pt x="1346785" y="2143489"/>
                    <a:pt x="1337927" y="2140631"/>
                    <a:pt x="1332883" y="2137931"/>
                  </a:cubicBezTo>
                  <a:cubicBezTo>
                    <a:pt x="1326307" y="2134499"/>
                    <a:pt x="1321409" y="2130231"/>
                    <a:pt x="1318195" y="2125127"/>
                  </a:cubicBezTo>
                  <a:cubicBezTo>
                    <a:pt x="1314945" y="2120023"/>
                    <a:pt x="1313348" y="2114321"/>
                    <a:pt x="1313348" y="2107997"/>
                  </a:cubicBezTo>
                  <a:cubicBezTo>
                    <a:pt x="1313348" y="2101057"/>
                    <a:pt x="1315330" y="2094563"/>
                    <a:pt x="1319274" y="2088529"/>
                  </a:cubicBezTo>
                  <a:cubicBezTo>
                    <a:pt x="1323194" y="2082491"/>
                    <a:pt x="1328974" y="2077913"/>
                    <a:pt x="1336528" y="2074785"/>
                  </a:cubicBezTo>
                  <a:cubicBezTo>
                    <a:pt x="1344093" y="2071657"/>
                    <a:pt x="1352514" y="2070089"/>
                    <a:pt x="1361767" y="2070089"/>
                  </a:cubicBezTo>
                  <a:close/>
                  <a:moveTo>
                    <a:pt x="1181100" y="2070089"/>
                  </a:moveTo>
                  <a:lnTo>
                    <a:pt x="1199321" y="2070089"/>
                  </a:lnTo>
                  <a:lnTo>
                    <a:pt x="1199321" y="2149469"/>
                  </a:lnTo>
                  <a:cubicBezTo>
                    <a:pt x="1199321" y="2161419"/>
                    <a:pt x="1200423" y="2170223"/>
                    <a:pt x="1202642" y="2175891"/>
                  </a:cubicBezTo>
                  <a:cubicBezTo>
                    <a:pt x="1204851" y="2181551"/>
                    <a:pt x="1208673" y="2185911"/>
                    <a:pt x="1214102" y="2188987"/>
                  </a:cubicBezTo>
                  <a:cubicBezTo>
                    <a:pt x="1219496" y="2192045"/>
                    <a:pt x="1226123" y="2193579"/>
                    <a:pt x="1233946" y="2193579"/>
                  </a:cubicBezTo>
                  <a:cubicBezTo>
                    <a:pt x="1247329" y="2193579"/>
                    <a:pt x="1256881" y="2190543"/>
                    <a:pt x="1262561" y="2184473"/>
                  </a:cubicBezTo>
                  <a:cubicBezTo>
                    <a:pt x="1268251" y="2178403"/>
                    <a:pt x="1271106" y="2166737"/>
                    <a:pt x="1271106" y="2149469"/>
                  </a:cubicBezTo>
                  <a:cubicBezTo>
                    <a:pt x="1271106" y="2149469"/>
                    <a:pt x="1271106" y="2070089"/>
                    <a:pt x="1271106" y="2070089"/>
                  </a:cubicBezTo>
                  <a:lnTo>
                    <a:pt x="1289287" y="2070089"/>
                  </a:lnTo>
                  <a:lnTo>
                    <a:pt x="1289287" y="2149573"/>
                  </a:lnTo>
                  <a:cubicBezTo>
                    <a:pt x="1289287" y="2163389"/>
                    <a:pt x="1287734" y="2174381"/>
                    <a:pt x="1284624" y="2182511"/>
                  </a:cubicBezTo>
                  <a:cubicBezTo>
                    <a:pt x="1281484" y="2190639"/>
                    <a:pt x="1275844" y="2197253"/>
                    <a:pt x="1267670" y="2202357"/>
                  </a:cubicBezTo>
                  <a:cubicBezTo>
                    <a:pt x="1259521" y="2207455"/>
                    <a:pt x="1248792" y="2210001"/>
                    <a:pt x="1235534" y="2210001"/>
                  </a:cubicBezTo>
                  <a:cubicBezTo>
                    <a:pt x="1222662" y="2210001"/>
                    <a:pt x="1212119" y="2207779"/>
                    <a:pt x="1203919" y="2203341"/>
                  </a:cubicBezTo>
                  <a:cubicBezTo>
                    <a:pt x="1195710" y="2198897"/>
                    <a:pt x="1189870" y="2192473"/>
                    <a:pt x="1186359" y="2184051"/>
                  </a:cubicBezTo>
                  <a:cubicBezTo>
                    <a:pt x="1182863" y="2175645"/>
                    <a:pt x="1181100" y="2164147"/>
                    <a:pt x="1181100" y="2149573"/>
                  </a:cubicBezTo>
                  <a:close/>
                  <a:moveTo>
                    <a:pt x="1054100" y="2070089"/>
                  </a:moveTo>
                  <a:lnTo>
                    <a:pt x="1105730" y="2070089"/>
                  </a:lnTo>
                  <a:cubicBezTo>
                    <a:pt x="1116251" y="2070089"/>
                    <a:pt x="1124670" y="2071483"/>
                    <a:pt x="1131017" y="2074255"/>
                  </a:cubicBezTo>
                  <a:cubicBezTo>
                    <a:pt x="1137383" y="2077051"/>
                    <a:pt x="1142330" y="2081331"/>
                    <a:pt x="1145927" y="2087125"/>
                  </a:cubicBezTo>
                  <a:cubicBezTo>
                    <a:pt x="1149523" y="2092903"/>
                    <a:pt x="1151322" y="2098959"/>
                    <a:pt x="1151322" y="2105277"/>
                  </a:cubicBezTo>
                  <a:cubicBezTo>
                    <a:pt x="1151322" y="2111169"/>
                    <a:pt x="1149735" y="2116697"/>
                    <a:pt x="1146547" y="2121893"/>
                  </a:cubicBezTo>
                  <a:cubicBezTo>
                    <a:pt x="1143345" y="2127083"/>
                    <a:pt x="1138513" y="2131275"/>
                    <a:pt x="1132099" y="2134459"/>
                  </a:cubicBezTo>
                  <a:cubicBezTo>
                    <a:pt x="1140422" y="2136899"/>
                    <a:pt x="1146807" y="2141063"/>
                    <a:pt x="1151298" y="2146935"/>
                  </a:cubicBezTo>
                  <a:cubicBezTo>
                    <a:pt x="1155750" y="2152827"/>
                    <a:pt x="1157957" y="2159763"/>
                    <a:pt x="1157957" y="2167767"/>
                  </a:cubicBezTo>
                  <a:cubicBezTo>
                    <a:pt x="1157957" y="2174213"/>
                    <a:pt x="1156630" y="2180213"/>
                    <a:pt x="1153904" y="2185741"/>
                  </a:cubicBezTo>
                  <a:cubicBezTo>
                    <a:pt x="1151197" y="2191281"/>
                    <a:pt x="1147826" y="2195549"/>
                    <a:pt x="1143821" y="2198549"/>
                  </a:cubicBezTo>
                  <a:cubicBezTo>
                    <a:pt x="1139825" y="2201555"/>
                    <a:pt x="1134791" y="2203815"/>
                    <a:pt x="1128776" y="2205357"/>
                  </a:cubicBezTo>
                  <a:cubicBezTo>
                    <a:pt x="1122723" y="2206885"/>
                    <a:pt x="1115342" y="2207657"/>
                    <a:pt x="1106586" y="2207657"/>
                  </a:cubicBezTo>
                  <a:cubicBezTo>
                    <a:pt x="1106586" y="2207657"/>
                    <a:pt x="1054100" y="2207657"/>
                    <a:pt x="1054100" y="2207657"/>
                  </a:cubicBezTo>
                  <a:close/>
                  <a:moveTo>
                    <a:pt x="876300" y="2070089"/>
                  </a:moveTo>
                  <a:lnTo>
                    <a:pt x="985330" y="2070089"/>
                  </a:lnTo>
                  <a:lnTo>
                    <a:pt x="985330" y="2086323"/>
                  </a:lnTo>
                  <a:lnTo>
                    <a:pt x="939835" y="2086323"/>
                  </a:lnTo>
                  <a:lnTo>
                    <a:pt x="939835" y="2207657"/>
                  </a:lnTo>
                  <a:cubicBezTo>
                    <a:pt x="939835" y="2207657"/>
                    <a:pt x="921633" y="2207657"/>
                    <a:pt x="921633" y="2207657"/>
                  </a:cubicBezTo>
                  <a:lnTo>
                    <a:pt x="921633" y="2086323"/>
                  </a:lnTo>
                  <a:lnTo>
                    <a:pt x="876300" y="2086323"/>
                  </a:lnTo>
                  <a:close/>
                  <a:moveTo>
                    <a:pt x="802966" y="2070089"/>
                  </a:moveTo>
                  <a:cubicBezTo>
                    <a:pt x="813172" y="2070089"/>
                    <a:pt x="822177" y="2071729"/>
                    <a:pt x="829964" y="2075015"/>
                  </a:cubicBezTo>
                  <a:cubicBezTo>
                    <a:pt x="837752" y="2078301"/>
                    <a:pt x="843730" y="2083129"/>
                    <a:pt x="847923" y="2089511"/>
                  </a:cubicBezTo>
                  <a:cubicBezTo>
                    <a:pt x="852115" y="2095893"/>
                    <a:pt x="854372" y="2103125"/>
                    <a:pt x="854681" y="2111185"/>
                  </a:cubicBezTo>
                  <a:lnTo>
                    <a:pt x="837235" y="2112503"/>
                  </a:lnTo>
                  <a:cubicBezTo>
                    <a:pt x="836292" y="2103809"/>
                    <a:pt x="833103" y="2097243"/>
                    <a:pt x="827693" y="2092791"/>
                  </a:cubicBezTo>
                  <a:cubicBezTo>
                    <a:pt x="822299" y="2088351"/>
                    <a:pt x="814303" y="2086133"/>
                    <a:pt x="803732" y="2086133"/>
                  </a:cubicBezTo>
                  <a:cubicBezTo>
                    <a:pt x="792705" y="2086133"/>
                    <a:pt x="784709" y="2088155"/>
                    <a:pt x="779659" y="2092185"/>
                  </a:cubicBezTo>
                  <a:cubicBezTo>
                    <a:pt x="774635" y="2096221"/>
                    <a:pt x="772110" y="2101083"/>
                    <a:pt x="772110" y="2106779"/>
                  </a:cubicBezTo>
                  <a:cubicBezTo>
                    <a:pt x="772110" y="2111725"/>
                    <a:pt x="773905" y="2115789"/>
                    <a:pt x="777454" y="2118977"/>
                  </a:cubicBezTo>
                  <a:cubicBezTo>
                    <a:pt x="780962" y="2122163"/>
                    <a:pt x="790129" y="2125443"/>
                    <a:pt x="804898" y="2128777"/>
                  </a:cubicBezTo>
                  <a:cubicBezTo>
                    <a:pt x="819708" y="2132135"/>
                    <a:pt x="829828" y="2135053"/>
                    <a:pt x="835359" y="2137555"/>
                  </a:cubicBezTo>
                  <a:cubicBezTo>
                    <a:pt x="843360" y="2141257"/>
                    <a:pt x="849276" y="2145925"/>
                    <a:pt x="853094" y="2151583"/>
                  </a:cubicBezTo>
                  <a:cubicBezTo>
                    <a:pt x="856902" y="2157247"/>
                    <a:pt x="858813" y="2163767"/>
                    <a:pt x="858813" y="2171157"/>
                  </a:cubicBezTo>
                  <a:cubicBezTo>
                    <a:pt x="858813" y="2178473"/>
                    <a:pt x="856694" y="2185369"/>
                    <a:pt x="852526" y="2191837"/>
                  </a:cubicBezTo>
                  <a:cubicBezTo>
                    <a:pt x="848343" y="2198311"/>
                    <a:pt x="842305" y="2203355"/>
                    <a:pt x="834467" y="2206951"/>
                  </a:cubicBezTo>
                  <a:cubicBezTo>
                    <a:pt x="826618" y="2210541"/>
                    <a:pt x="817776" y="2212345"/>
                    <a:pt x="807950" y="2212345"/>
                  </a:cubicBezTo>
                  <a:cubicBezTo>
                    <a:pt x="795488" y="2212345"/>
                    <a:pt x="785079" y="2210527"/>
                    <a:pt x="776658" y="2206905"/>
                  </a:cubicBezTo>
                  <a:cubicBezTo>
                    <a:pt x="768237" y="2203277"/>
                    <a:pt x="761640" y="2197817"/>
                    <a:pt x="756865" y="2190525"/>
                  </a:cubicBezTo>
                  <a:cubicBezTo>
                    <a:pt x="752078" y="2183235"/>
                    <a:pt x="749548" y="2174997"/>
                    <a:pt x="749300" y="2165803"/>
                  </a:cubicBezTo>
                  <a:lnTo>
                    <a:pt x="766462" y="2164307"/>
                  </a:lnTo>
                  <a:cubicBezTo>
                    <a:pt x="767283" y="2171189"/>
                    <a:pt x="769180" y="2176833"/>
                    <a:pt x="772156" y="2181233"/>
                  </a:cubicBezTo>
                  <a:cubicBezTo>
                    <a:pt x="775122" y="2185645"/>
                    <a:pt x="779746" y="2189221"/>
                    <a:pt x="785987" y="2191935"/>
                  </a:cubicBezTo>
                  <a:cubicBezTo>
                    <a:pt x="792264" y="2194661"/>
                    <a:pt x="799281" y="2196025"/>
                    <a:pt x="807119" y="2196025"/>
                  </a:cubicBezTo>
                  <a:cubicBezTo>
                    <a:pt x="814065" y="2196025"/>
                    <a:pt x="820179" y="2194985"/>
                    <a:pt x="825503" y="2192923"/>
                  </a:cubicBezTo>
                  <a:cubicBezTo>
                    <a:pt x="830821" y="2190855"/>
                    <a:pt x="834776" y="2188023"/>
                    <a:pt x="837382" y="2184433"/>
                  </a:cubicBezTo>
                  <a:cubicBezTo>
                    <a:pt x="839973" y="2180831"/>
                    <a:pt x="841266" y="2176913"/>
                    <a:pt x="841266" y="2172651"/>
                  </a:cubicBezTo>
                  <a:cubicBezTo>
                    <a:pt x="841266" y="2168345"/>
                    <a:pt x="840034" y="2164571"/>
                    <a:pt x="837504" y="2161351"/>
                  </a:cubicBezTo>
                  <a:cubicBezTo>
                    <a:pt x="834999" y="2158123"/>
                    <a:pt x="830872" y="2155417"/>
                    <a:pt x="825128" y="2153237"/>
                  </a:cubicBezTo>
                  <a:cubicBezTo>
                    <a:pt x="821432" y="2151787"/>
                    <a:pt x="813269" y="2149549"/>
                    <a:pt x="800644" y="2146519"/>
                  </a:cubicBezTo>
                  <a:cubicBezTo>
                    <a:pt x="787995" y="2143489"/>
                    <a:pt x="779137" y="2140631"/>
                    <a:pt x="774077" y="2137931"/>
                  </a:cubicBezTo>
                  <a:cubicBezTo>
                    <a:pt x="767507" y="2134499"/>
                    <a:pt x="762619" y="2130231"/>
                    <a:pt x="759410" y="2125127"/>
                  </a:cubicBezTo>
                  <a:cubicBezTo>
                    <a:pt x="756160" y="2120023"/>
                    <a:pt x="754558" y="2114321"/>
                    <a:pt x="754558" y="2107997"/>
                  </a:cubicBezTo>
                  <a:cubicBezTo>
                    <a:pt x="754558" y="2101057"/>
                    <a:pt x="756540" y="2094563"/>
                    <a:pt x="760485" y="2088529"/>
                  </a:cubicBezTo>
                  <a:cubicBezTo>
                    <a:pt x="764404" y="2082491"/>
                    <a:pt x="770184" y="2077913"/>
                    <a:pt x="777748" y="2074785"/>
                  </a:cubicBezTo>
                  <a:cubicBezTo>
                    <a:pt x="785302" y="2071657"/>
                    <a:pt x="793724" y="2070089"/>
                    <a:pt x="802966" y="2070089"/>
                  </a:cubicBezTo>
                  <a:close/>
                  <a:moveTo>
                    <a:pt x="622300" y="2070089"/>
                  </a:moveTo>
                  <a:lnTo>
                    <a:pt x="721754" y="2070089"/>
                  </a:lnTo>
                  <a:lnTo>
                    <a:pt x="721754" y="2086323"/>
                  </a:lnTo>
                  <a:lnTo>
                    <a:pt x="640495" y="2086323"/>
                  </a:lnTo>
                  <a:lnTo>
                    <a:pt x="640495" y="2128453"/>
                  </a:lnTo>
                  <a:lnTo>
                    <a:pt x="716597" y="2128453"/>
                  </a:lnTo>
                  <a:lnTo>
                    <a:pt x="716597" y="2144599"/>
                  </a:lnTo>
                  <a:lnTo>
                    <a:pt x="640495" y="2144599"/>
                  </a:lnTo>
                  <a:lnTo>
                    <a:pt x="640495" y="2191421"/>
                  </a:lnTo>
                  <a:lnTo>
                    <a:pt x="724967" y="2191421"/>
                  </a:lnTo>
                  <a:lnTo>
                    <a:pt x="724967" y="2207657"/>
                  </a:lnTo>
                  <a:cubicBezTo>
                    <a:pt x="724967" y="2207657"/>
                    <a:pt x="622300" y="2207657"/>
                    <a:pt x="622300" y="2207657"/>
                  </a:cubicBezTo>
                  <a:close/>
                  <a:moveTo>
                    <a:pt x="495300" y="2070089"/>
                  </a:moveTo>
                  <a:lnTo>
                    <a:pt x="546896" y="2070089"/>
                  </a:lnTo>
                  <a:cubicBezTo>
                    <a:pt x="557401" y="2070089"/>
                    <a:pt x="565834" y="2071483"/>
                    <a:pt x="572184" y="2074255"/>
                  </a:cubicBezTo>
                  <a:cubicBezTo>
                    <a:pt x="578531" y="2077051"/>
                    <a:pt x="583521" y="2081331"/>
                    <a:pt x="587127" y="2087125"/>
                  </a:cubicBezTo>
                  <a:cubicBezTo>
                    <a:pt x="590713" y="2092903"/>
                    <a:pt x="592511" y="2098959"/>
                    <a:pt x="592511" y="2105277"/>
                  </a:cubicBezTo>
                  <a:cubicBezTo>
                    <a:pt x="592511" y="2111169"/>
                    <a:pt x="590910" y="2116697"/>
                    <a:pt x="587723" y="2121893"/>
                  </a:cubicBezTo>
                  <a:cubicBezTo>
                    <a:pt x="584526" y="2127083"/>
                    <a:pt x="579699" y="2131275"/>
                    <a:pt x="573285" y="2134459"/>
                  </a:cubicBezTo>
                  <a:cubicBezTo>
                    <a:pt x="581584" y="2136899"/>
                    <a:pt x="587997" y="2141063"/>
                    <a:pt x="592463" y="2146935"/>
                  </a:cubicBezTo>
                  <a:cubicBezTo>
                    <a:pt x="596925" y="2152827"/>
                    <a:pt x="599146" y="2159763"/>
                    <a:pt x="599146" y="2167767"/>
                  </a:cubicBezTo>
                  <a:cubicBezTo>
                    <a:pt x="599146" y="2174213"/>
                    <a:pt x="597805" y="2180213"/>
                    <a:pt x="595088" y="2185741"/>
                  </a:cubicBezTo>
                  <a:cubicBezTo>
                    <a:pt x="592372" y="2191281"/>
                    <a:pt x="589002" y="2195549"/>
                    <a:pt x="584997" y="2198549"/>
                  </a:cubicBezTo>
                  <a:cubicBezTo>
                    <a:pt x="581002" y="2201555"/>
                    <a:pt x="575987" y="2203815"/>
                    <a:pt x="569963" y="2205357"/>
                  </a:cubicBezTo>
                  <a:cubicBezTo>
                    <a:pt x="563910" y="2206885"/>
                    <a:pt x="556492" y="2207657"/>
                    <a:pt x="547752" y="2207657"/>
                  </a:cubicBezTo>
                  <a:cubicBezTo>
                    <a:pt x="547752" y="2207657"/>
                    <a:pt x="495300" y="2207657"/>
                    <a:pt x="495300" y="2207657"/>
                  </a:cubicBezTo>
                  <a:close/>
                  <a:moveTo>
                    <a:pt x="1523408" y="1846641"/>
                  </a:moveTo>
                  <a:lnTo>
                    <a:pt x="1498792" y="1926167"/>
                  </a:lnTo>
                  <a:cubicBezTo>
                    <a:pt x="1498792" y="1926167"/>
                    <a:pt x="1548003" y="1926167"/>
                    <a:pt x="1548003" y="1926167"/>
                  </a:cubicBezTo>
                  <a:close/>
                  <a:moveTo>
                    <a:pt x="853512" y="1823501"/>
                  </a:moveTo>
                  <a:cubicBezTo>
                    <a:pt x="846048" y="1823501"/>
                    <a:pt x="839308" y="1824815"/>
                    <a:pt x="833293" y="1827467"/>
                  </a:cubicBezTo>
                  <a:cubicBezTo>
                    <a:pt x="827224" y="1830107"/>
                    <a:pt x="821404" y="1834827"/>
                    <a:pt x="815789" y="1841641"/>
                  </a:cubicBezTo>
                  <a:cubicBezTo>
                    <a:pt x="810845" y="1847897"/>
                    <a:pt x="806810" y="1856199"/>
                    <a:pt x="803738" y="1866561"/>
                  </a:cubicBezTo>
                  <a:cubicBezTo>
                    <a:pt x="800644" y="1876933"/>
                    <a:pt x="799108" y="1889293"/>
                    <a:pt x="799108" y="1903653"/>
                  </a:cubicBezTo>
                  <a:cubicBezTo>
                    <a:pt x="799108" y="1918445"/>
                    <a:pt x="800568" y="1930735"/>
                    <a:pt x="803478" y="1940491"/>
                  </a:cubicBezTo>
                  <a:cubicBezTo>
                    <a:pt x="806410" y="1950259"/>
                    <a:pt x="810391" y="1958445"/>
                    <a:pt x="815465" y="1965027"/>
                  </a:cubicBezTo>
                  <a:cubicBezTo>
                    <a:pt x="820668" y="1971725"/>
                    <a:pt x="826542" y="1976503"/>
                    <a:pt x="833120" y="1979365"/>
                  </a:cubicBezTo>
                  <a:cubicBezTo>
                    <a:pt x="839697" y="1982213"/>
                    <a:pt x="846502" y="1983643"/>
                    <a:pt x="853512" y="1983643"/>
                  </a:cubicBezTo>
                  <a:cubicBezTo>
                    <a:pt x="860652" y="1983643"/>
                    <a:pt x="867565" y="1982097"/>
                    <a:pt x="874251" y="1979027"/>
                  </a:cubicBezTo>
                  <a:cubicBezTo>
                    <a:pt x="880936" y="1975957"/>
                    <a:pt x="886713" y="1971179"/>
                    <a:pt x="891571" y="1964701"/>
                  </a:cubicBezTo>
                  <a:cubicBezTo>
                    <a:pt x="896763" y="1957689"/>
                    <a:pt x="900744" y="1949503"/>
                    <a:pt x="903557" y="1940167"/>
                  </a:cubicBezTo>
                  <a:cubicBezTo>
                    <a:pt x="906392" y="1930829"/>
                    <a:pt x="907776" y="1918619"/>
                    <a:pt x="907776" y="1903503"/>
                  </a:cubicBezTo>
                  <a:cubicBezTo>
                    <a:pt x="907776" y="1889131"/>
                    <a:pt x="906294" y="1876909"/>
                    <a:pt x="903308" y="1866817"/>
                  </a:cubicBezTo>
                  <a:cubicBezTo>
                    <a:pt x="900333" y="1856723"/>
                    <a:pt x="896374" y="1848433"/>
                    <a:pt x="891430" y="1841943"/>
                  </a:cubicBezTo>
                  <a:cubicBezTo>
                    <a:pt x="886226" y="1835373"/>
                    <a:pt x="880385" y="1830641"/>
                    <a:pt x="873829" y="1827781"/>
                  </a:cubicBezTo>
                  <a:cubicBezTo>
                    <a:pt x="867327" y="1824909"/>
                    <a:pt x="860522" y="1823501"/>
                    <a:pt x="853512" y="1823501"/>
                  </a:cubicBezTo>
                  <a:close/>
                  <a:moveTo>
                    <a:pt x="674045" y="1823175"/>
                  </a:moveTo>
                  <a:cubicBezTo>
                    <a:pt x="665284" y="1823175"/>
                    <a:pt x="657272" y="1824543"/>
                    <a:pt x="649982" y="1827291"/>
                  </a:cubicBezTo>
                  <a:cubicBezTo>
                    <a:pt x="642692" y="1830053"/>
                    <a:pt x="635745" y="1834819"/>
                    <a:pt x="629158" y="1841615"/>
                  </a:cubicBezTo>
                  <a:cubicBezTo>
                    <a:pt x="623107" y="1847773"/>
                    <a:pt x="618195" y="1856101"/>
                    <a:pt x="614337" y="1866563"/>
                  </a:cubicBezTo>
                  <a:cubicBezTo>
                    <a:pt x="610516" y="1877025"/>
                    <a:pt x="608611" y="1889399"/>
                    <a:pt x="608611" y="1903653"/>
                  </a:cubicBezTo>
                  <a:cubicBezTo>
                    <a:pt x="608611" y="1918661"/>
                    <a:pt x="610590" y="1931257"/>
                    <a:pt x="614596" y="1941463"/>
                  </a:cubicBezTo>
                  <a:cubicBezTo>
                    <a:pt x="618574" y="1951657"/>
                    <a:pt x="623838" y="1959903"/>
                    <a:pt x="630296" y="1966155"/>
                  </a:cubicBezTo>
                  <a:cubicBezTo>
                    <a:pt x="636540" y="1972209"/>
                    <a:pt x="643553" y="1976581"/>
                    <a:pt x="651277" y="1979271"/>
                  </a:cubicBezTo>
                  <a:cubicBezTo>
                    <a:pt x="659002" y="1981963"/>
                    <a:pt x="666653" y="1983319"/>
                    <a:pt x="674350" y="1983319"/>
                  </a:cubicBezTo>
                  <a:cubicBezTo>
                    <a:pt x="682325" y="1983319"/>
                    <a:pt x="689966" y="1981997"/>
                    <a:pt x="697173" y="1979353"/>
                  </a:cubicBezTo>
                  <a:cubicBezTo>
                    <a:pt x="704417" y="1976709"/>
                    <a:pt x="710504" y="1973763"/>
                    <a:pt x="715481" y="1970527"/>
                  </a:cubicBezTo>
                  <a:cubicBezTo>
                    <a:pt x="720884" y="1967187"/>
                    <a:pt x="725639" y="1963777"/>
                    <a:pt x="729728" y="1960321"/>
                  </a:cubicBezTo>
                  <a:cubicBezTo>
                    <a:pt x="733836" y="1956865"/>
                    <a:pt x="737379" y="1953791"/>
                    <a:pt x="740404" y="1951101"/>
                  </a:cubicBezTo>
                  <a:lnTo>
                    <a:pt x="743727" y="1951101"/>
                  </a:lnTo>
                  <a:lnTo>
                    <a:pt x="736600" y="1903653"/>
                  </a:lnTo>
                  <a:lnTo>
                    <a:pt x="743781" y="1855545"/>
                  </a:lnTo>
                  <a:lnTo>
                    <a:pt x="739766" y="1855545"/>
                  </a:lnTo>
                  <a:cubicBezTo>
                    <a:pt x="736852" y="1852959"/>
                    <a:pt x="733188" y="1849861"/>
                    <a:pt x="728747" y="1846243"/>
                  </a:cubicBezTo>
                  <a:cubicBezTo>
                    <a:pt x="724335" y="1842637"/>
                    <a:pt x="719311" y="1839087"/>
                    <a:pt x="713696" y="1835631"/>
                  </a:cubicBezTo>
                  <a:cubicBezTo>
                    <a:pt x="708089" y="1832187"/>
                    <a:pt x="701910" y="1829229"/>
                    <a:pt x="695165" y="1826817"/>
                  </a:cubicBezTo>
                  <a:cubicBezTo>
                    <a:pt x="688393" y="1824381"/>
                    <a:pt x="681372" y="1823175"/>
                    <a:pt x="674045" y="1823175"/>
                  </a:cubicBezTo>
                  <a:close/>
                  <a:moveTo>
                    <a:pt x="1305161" y="1822999"/>
                  </a:moveTo>
                  <a:lnTo>
                    <a:pt x="1305161" y="1895233"/>
                  </a:lnTo>
                  <a:lnTo>
                    <a:pt x="1309380" y="1895233"/>
                  </a:lnTo>
                  <a:cubicBezTo>
                    <a:pt x="1315103" y="1895233"/>
                    <a:pt x="1320516" y="1895177"/>
                    <a:pt x="1325560" y="1895067"/>
                  </a:cubicBezTo>
                  <a:cubicBezTo>
                    <a:pt x="1330655" y="1894955"/>
                    <a:pt x="1335072" y="1894587"/>
                    <a:pt x="1338844" y="1893927"/>
                  </a:cubicBezTo>
                  <a:cubicBezTo>
                    <a:pt x="1342092" y="1893391"/>
                    <a:pt x="1345521" y="1892343"/>
                    <a:pt x="1349129" y="1890779"/>
                  </a:cubicBezTo>
                  <a:cubicBezTo>
                    <a:pt x="1352773" y="1889205"/>
                    <a:pt x="1355522" y="1887453"/>
                    <a:pt x="1357473" y="1885521"/>
                  </a:cubicBezTo>
                  <a:cubicBezTo>
                    <a:pt x="1361589" y="1881515"/>
                    <a:pt x="1364347" y="1877361"/>
                    <a:pt x="1365816" y="1873031"/>
                  </a:cubicBezTo>
                  <a:cubicBezTo>
                    <a:pt x="1367286" y="1868721"/>
                    <a:pt x="1367990" y="1862895"/>
                    <a:pt x="1367990" y="1855549"/>
                  </a:cubicBezTo>
                  <a:cubicBezTo>
                    <a:pt x="1367990" y="1848751"/>
                    <a:pt x="1366375" y="1842901"/>
                    <a:pt x="1363118" y="1837979"/>
                  </a:cubicBezTo>
                  <a:cubicBezTo>
                    <a:pt x="1359905" y="1833079"/>
                    <a:pt x="1356012" y="1829695"/>
                    <a:pt x="1351484" y="1827865"/>
                  </a:cubicBezTo>
                  <a:cubicBezTo>
                    <a:pt x="1345753" y="1825375"/>
                    <a:pt x="1340296" y="1823947"/>
                    <a:pt x="1335046" y="1823567"/>
                  </a:cubicBezTo>
                  <a:cubicBezTo>
                    <a:pt x="1329805" y="1823187"/>
                    <a:pt x="1322707" y="1822999"/>
                    <a:pt x="1313728" y="1822999"/>
                  </a:cubicBezTo>
                  <a:close/>
                  <a:moveTo>
                    <a:pt x="1491159" y="1777989"/>
                  </a:moveTo>
                  <a:lnTo>
                    <a:pt x="1557247" y="1777989"/>
                  </a:lnTo>
                  <a:lnTo>
                    <a:pt x="1638300" y="2017969"/>
                  </a:lnTo>
                  <a:lnTo>
                    <a:pt x="1638300" y="1777989"/>
                  </a:lnTo>
                  <a:lnTo>
                    <a:pt x="1712636" y="1777989"/>
                  </a:lnTo>
                  <a:lnTo>
                    <a:pt x="1789546" y="1916119"/>
                  </a:lnTo>
                  <a:lnTo>
                    <a:pt x="1789546" y="1777989"/>
                  </a:lnTo>
                  <a:lnTo>
                    <a:pt x="1828800" y="1777989"/>
                  </a:lnTo>
                  <a:lnTo>
                    <a:pt x="1844923" y="1777989"/>
                  </a:lnTo>
                  <a:lnTo>
                    <a:pt x="1897799" y="1777989"/>
                  </a:lnTo>
                  <a:lnTo>
                    <a:pt x="1945078" y="1864133"/>
                  </a:lnTo>
                  <a:lnTo>
                    <a:pt x="1990590" y="1777989"/>
                  </a:lnTo>
                  <a:cubicBezTo>
                    <a:pt x="1990590" y="1777989"/>
                    <a:pt x="2057314" y="1777989"/>
                    <a:pt x="2057314" y="1777989"/>
                  </a:cubicBezTo>
                  <a:lnTo>
                    <a:pt x="1974065" y="1918385"/>
                  </a:lnTo>
                  <a:lnTo>
                    <a:pt x="1974065" y="2019109"/>
                  </a:lnTo>
                  <a:lnTo>
                    <a:pt x="1913488" y="2019109"/>
                  </a:lnTo>
                  <a:lnTo>
                    <a:pt x="1913488" y="1921467"/>
                  </a:lnTo>
                  <a:lnTo>
                    <a:pt x="1844923" y="1805305"/>
                  </a:lnTo>
                  <a:lnTo>
                    <a:pt x="1844923" y="1815663"/>
                  </a:lnTo>
                  <a:cubicBezTo>
                    <a:pt x="1844923" y="1883479"/>
                    <a:pt x="1844923" y="2019109"/>
                    <a:pt x="1844923" y="2019109"/>
                  </a:cubicBezTo>
                  <a:lnTo>
                    <a:pt x="1786629" y="2019109"/>
                  </a:lnTo>
                  <a:lnTo>
                    <a:pt x="1693667" y="1851017"/>
                  </a:lnTo>
                  <a:lnTo>
                    <a:pt x="1693667" y="2019109"/>
                  </a:lnTo>
                  <a:lnTo>
                    <a:pt x="1638685" y="2019109"/>
                  </a:lnTo>
                  <a:lnTo>
                    <a:pt x="1638300" y="2019109"/>
                  </a:lnTo>
                  <a:lnTo>
                    <a:pt x="1576350" y="2019109"/>
                  </a:lnTo>
                  <a:lnTo>
                    <a:pt x="1561297" y="1969881"/>
                  </a:lnTo>
                  <a:lnTo>
                    <a:pt x="1485509" y="1969881"/>
                  </a:lnTo>
                  <a:lnTo>
                    <a:pt x="1470445" y="2019109"/>
                  </a:lnTo>
                  <a:cubicBezTo>
                    <a:pt x="1470445" y="2019109"/>
                    <a:pt x="1409700" y="2019109"/>
                    <a:pt x="1409700" y="2019109"/>
                  </a:cubicBezTo>
                  <a:close/>
                  <a:moveTo>
                    <a:pt x="1244600" y="1777989"/>
                  </a:moveTo>
                  <a:lnTo>
                    <a:pt x="1338200" y="1777989"/>
                  </a:lnTo>
                  <a:cubicBezTo>
                    <a:pt x="1352103" y="1777989"/>
                    <a:pt x="1364132" y="1779251"/>
                    <a:pt x="1374246" y="1781795"/>
                  </a:cubicBezTo>
                  <a:cubicBezTo>
                    <a:pt x="1384325" y="1784329"/>
                    <a:pt x="1393467" y="1788349"/>
                    <a:pt x="1401699" y="1793863"/>
                  </a:cubicBezTo>
                  <a:cubicBezTo>
                    <a:pt x="1410756" y="1799901"/>
                    <a:pt x="1417776" y="1807973"/>
                    <a:pt x="1422734" y="1818065"/>
                  </a:cubicBezTo>
                  <a:cubicBezTo>
                    <a:pt x="1427709" y="1828167"/>
                    <a:pt x="1430201" y="1840167"/>
                    <a:pt x="1430201" y="1854099"/>
                  </a:cubicBezTo>
                  <a:cubicBezTo>
                    <a:pt x="1430201" y="1865329"/>
                    <a:pt x="1428414" y="1876023"/>
                    <a:pt x="1424856" y="1886159"/>
                  </a:cubicBezTo>
                  <a:cubicBezTo>
                    <a:pt x="1421282" y="1896305"/>
                    <a:pt x="1416152" y="1904789"/>
                    <a:pt x="1409450" y="1911587"/>
                  </a:cubicBezTo>
                  <a:cubicBezTo>
                    <a:pt x="1405360" y="1915795"/>
                    <a:pt x="1400857" y="1919681"/>
                    <a:pt x="1395934" y="1923241"/>
                  </a:cubicBezTo>
                  <a:cubicBezTo>
                    <a:pt x="1391010" y="1926803"/>
                    <a:pt x="1385605" y="1929827"/>
                    <a:pt x="1379650" y="1932317"/>
                  </a:cubicBezTo>
                  <a:cubicBezTo>
                    <a:pt x="1373722" y="1934795"/>
                    <a:pt x="1367286" y="1936737"/>
                    <a:pt x="1360317" y="1938145"/>
                  </a:cubicBezTo>
                  <a:cubicBezTo>
                    <a:pt x="1353357" y="1939551"/>
                    <a:pt x="1345529" y="1940243"/>
                    <a:pt x="1336894" y="1940243"/>
                  </a:cubicBezTo>
                  <a:lnTo>
                    <a:pt x="1305161" y="1940243"/>
                  </a:lnTo>
                  <a:lnTo>
                    <a:pt x="1305161" y="2019109"/>
                  </a:lnTo>
                  <a:lnTo>
                    <a:pt x="1244600" y="2019109"/>
                  </a:lnTo>
                  <a:close/>
                  <a:moveTo>
                    <a:pt x="977900" y="1777989"/>
                  </a:moveTo>
                  <a:lnTo>
                    <a:pt x="1047696" y="1777989"/>
                  </a:lnTo>
                  <a:lnTo>
                    <a:pt x="1101129" y="1897019"/>
                  </a:lnTo>
                  <a:lnTo>
                    <a:pt x="1154414" y="1777989"/>
                  </a:lnTo>
                  <a:lnTo>
                    <a:pt x="1224198" y="1777989"/>
                  </a:lnTo>
                  <a:cubicBezTo>
                    <a:pt x="1224198" y="1777989"/>
                    <a:pt x="1224198" y="2019109"/>
                    <a:pt x="1224198" y="2019109"/>
                  </a:cubicBezTo>
                  <a:lnTo>
                    <a:pt x="1163958" y="2019109"/>
                  </a:lnTo>
                  <a:lnTo>
                    <a:pt x="1163958" y="1859267"/>
                  </a:lnTo>
                  <a:lnTo>
                    <a:pt x="1120091" y="1962435"/>
                  </a:lnTo>
                  <a:lnTo>
                    <a:pt x="1078791" y="1962435"/>
                  </a:lnTo>
                  <a:lnTo>
                    <a:pt x="1034879" y="1859267"/>
                  </a:lnTo>
                  <a:lnTo>
                    <a:pt x="1034879" y="2019109"/>
                  </a:lnTo>
                  <a:lnTo>
                    <a:pt x="977900" y="2019109"/>
                  </a:lnTo>
                  <a:close/>
                  <a:moveTo>
                    <a:pt x="664322" y="1777989"/>
                  </a:moveTo>
                  <a:cubicBezTo>
                    <a:pt x="673906" y="1777989"/>
                    <a:pt x="682565" y="1778535"/>
                    <a:pt x="690216" y="1779601"/>
                  </a:cubicBezTo>
                  <a:cubicBezTo>
                    <a:pt x="697895" y="1780679"/>
                    <a:pt x="705222" y="1782199"/>
                    <a:pt x="712234" y="1784135"/>
                  </a:cubicBezTo>
                  <a:cubicBezTo>
                    <a:pt x="717738" y="1785759"/>
                    <a:pt x="723742" y="1787963"/>
                    <a:pt x="730209" y="1790781"/>
                  </a:cubicBezTo>
                  <a:cubicBezTo>
                    <a:pt x="736676" y="1793589"/>
                    <a:pt x="741930" y="1796013"/>
                    <a:pt x="745927" y="1798065"/>
                  </a:cubicBezTo>
                  <a:lnTo>
                    <a:pt x="745927" y="1848947"/>
                  </a:lnTo>
                  <a:lnTo>
                    <a:pt x="767681" y="1811757"/>
                  </a:lnTo>
                  <a:cubicBezTo>
                    <a:pt x="788419" y="1789245"/>
                    <a:pt x="816979" y="1777989"/>
                    <a:pt x="853350" y="1777989"/>
                  </a:cubicBezTo>
                  <a:cubicBezTo>
                    <a:pt x="889645" y="1777989"/>
                    <a:pt x="918183" y="1789187"/>
                    <a:pt x="939019" y="1811595"/>
                  </a:cubicBezTo>
                  <a:cubicBezTo>
                    <a:pt x="959844" y="1833989"/>
                    <a:pt x="970273" y="1864677"/>
                    <a:pt x="970273" y="1903653"/>
                  </a:cubicBezTo>
                  <a:cubicBezTo>
                    <a:pt x="970273" y="1942631"/>
                    <a:pt x="959844" y="1973283"/>
                    <a:pt x="939019" y="1995633"/>
                  </a:cubicBezTo>
                  <a:cubicBezTo>
                    <a:pt x="918183" y="2017993"/>
                    <a:pt x="889645" y="2029157"/>
                    <a:pt x="853350" y="2029157"/>
                  </a:cubicBezTo>
                  <a:cubicBezTo>
                    <a:pt x="816979" y="2029157"/>
                    <a:pt x="788419" y="2017841"/>
                    <a:pt x="767681" y="1995225"/>
                  </a:cubicBezTo>
                  <a:lnTo>
                    <a:pt x="745927" y="1958031"/>
                  </a:lnTo>
                  <a:lnTo>
                    <a:pt x="745927" y="2007779"/>
                  </a:lnTo>
                  <a:cubicBezTo>
                    <a:pt x="741496" y="2009821"/>
                    <a:pt x="736361" y="2012175"/>
                    <a:pt x="730551" y="2014819"/>
                  </a:cubicBezTo>
                  <a:cubicBezTo>
                    <a:pt x="724705" y="2017463"/>
                    <a:pt x="718728" y="2019703"/>
                    <a:pt x="712567" y="2021547"/>
                  </a:cubicBezTo>
                  <a:cubicBezTo>
                    <a:pt x="705009" y="2023807"/>
                    <a:pt x="697950" y="2025525"/>
                    <a:pt x="691345" y="2026719"/>
                  </a:cubicBezTo>
                  <a:cubicBezTo>
                    <a:pt x="684748" y="2027913"/>
                    <a:pt x="675701" y="2028505"/>
                    <a:pt x="664174" y="2028505"/>
                  </a:cubicBezTo>
                  <a:cubicBezTo>
                    <a:pt x="627964" y="2028505"/>
                    <a:pt x="599258" y="2017569"/>
                    <a:pt x="578008" y="1995705"/>
                  </a:cubicBezTo>
                  <a:cubicBezTo>
                    <a:pt x="556720" y="1973843"/>
                    <a:pt x="546100" y="1943109"/>
                    <a:pt x="546100" y="1903479"/>
                  </a:cubicBezTo>
                  <a:cubicBezTo>
                    <a:pt x="546100" y="1865263"/>
                    <a:pt x="556767" y="1834795"/>
                    <a:pt x="578072" y="1812075"/>
                  </a:cubicBezTo>
                  <a:cubicBezTo>
                    <a:pt x="599396" y="1789343"/>
                    <a:pt x="628131" y="1777989"/>
                    <a:pt x="664322" y="1777989"/>
                  </a:cubicBezTo>
                  <a:close/>
                  <a:moveTo>
                    <a:pt x="0" y="1777989"/>
                  </a:moveTo>
                  <a:lnTo>
                    <a:pt x="69788" y="1777989"/>
                  </a:lnTo>
                  <a:lnTo>
                    <a:pt x="123201" y="1897019"/>
                  </a:lnTo>
                  <a:lnTo>
                    <a:pt x="176500" y="1777989"/>
                  </a:lnTo>
                  <a:lnTo>
                    <a:pt x="241300" y="1777989"/>
                  </a:lnTo>
                  <a:lnTo>
                    <a:pt x="246311" y="1777989"/>
                  </a:lnTo>
                  <a:lnTo>
                    <a:pt x="310309" y="1777989"/>
                  </a:lnTo>
                  <a:lnTo>
                    <a:pt x="357578" y="1864133"/>
                  </a:lnTo>
                  <a:lnTo>
                    <a:pt x="403079" y="1777989"/>
                  </a:lnTo>
                  <a:cubicBezTo>
                    <a:pt x="403079" y="1777989"/>
                    <a:pt x="469814" y="1777989"/>
                    <a:pt x="469814" y="1777989"/>
                  </a:cubicBezTo>
                  <a:lnTo>
                    <a:pt x="386554" y="1918385"/>
                  </a:lnTo>
                  <a:lnTo>
                    <a:pt x="386554" y="2019109"/>
                  </a:lnTo>
                  <a:lnTo>
                    <a:pt x="325998" y="2019109"/>
                  </a:lnTo>
                  <a:lnTo>
                    <a:pt x="325998" y="1921467"/>
                  </a:lnTo>
                  <a:lnTo>
                    <a:pt x="246311" y="1786477"/>
                  </a:lnTo>
                  <a:lnTo>
                    <a:pt x="246311" y="1788349"/>
                  </a:lnTo>
                  <a:cubicBezTo>
                    <a:pt x="246311" y="1834501"/>
                    <a:pt x="246311" y="2019109"/>
                    <a:pt x="246311" y="2019109"/>
                  </a:cubicBezTo>
                  <a:lnTo>
                    <a:pt x="186045" y="2019109"/>
                  </a:lnTo>
                  <a:lnTo>
                    <a:pt x="186045" y="1859267"/>
                  </a:lnTo>
                  <a:lnTo>
                    <a:pt x="142142" y="1962435"/>
                  </a:lnTo>
                  <a:lnTo>
                    <a:pt x="100885" y="1962435"/>
                  </a:lnTo>
                  <a:lnTo>
                    <a:pt x="56994" y="1859267"/>
                  </a:lnTo>
                  <a:lnTo>
                    <a:pt x="56994" y="2019109"/>
                  </a:lnTo>
                  <a:lnTo>
                    <a:pt x="0" y="2019109"/>
                  </a:lnTo>
                  <a:close/>
                  <a:moveTo>
                    <a:pt x="1262705" y="1027911"/>
                  </a:moveTo>
                  <a:cubicBezTo>
                    <a:pt x="1231269" y="1027859"/>
                    <a:pt x="1199536" y="1036095"/>
                    <a:pt x="1170621" y="1053423"/>
                  </a:cubicBezTo>
                  <a:cubicBezTo>
                    <a:pt x="1086027" y="1104229"/>
                    <a:pt x="1058594" y="1214079"/>
                    <a:pt x="1109455" y="1298741"/>
                  </a:cubicBezTo>
                  <a:cubicBezTo>
                    <a:pt x="1142893" y="1354467"/>
                    <a:pt x="1202057" y="1385379"/>
                    <a:pt x="1262705" y="1385433"/>
                  </a:cubicBezTo>
                  <a:cubicBezTo>
                    <a:pt x="1294066" y="1385487"/>
                    <a:pt x="1325873" y="1377251"/>
                    <a:pt x="1354714" y="1359923"/>
                  </a:cubicBezTo>
                  <a:cubicBezTo>
                    <a:pt x="1439308" y="1309115"/>
                    <a:pt x="1466741" y="1199265"/>
                    <a:pt x="1415880" y="1114659"/>
                  </a:cubicBezTo>
                  <a:cubicBezTo>
                    <a:pt x="1382442" y="1058877"/>
                    <a:pt x="1323352" y="1027965"/>
                    <a:pt x="1262705" y="1027911"/>
                  </a:cubicBezTo>
                  <a:close/>
                  <a:moveTo>
                    <a:pt x="533790" y="660503"/>
                  </a:moveTo>
                  <a:cubicBezTo>
                    <a:pt x="547341" y="660959"/>
                    <a:pt x="559971" y="662863"/>
                    <a:pt x="571818" y="665987"/>
                  </a:cubicBezTo>
                  <a:lnTo>
                    <a:pt x="576406" y="667749"/>
                  </a:lnTo>
                  <a:lnTo>
                    <a:pt x="579897" y="668341"/>
                  </a:lnTo>
                  <a:lnTo>
                    <a:pt x="588654" y="672451"/>
                  </a:lnTo>
                  <a:lnTo>
                    <a:pt x="605156" y="678785"/>
                  </a:lnTo>
                  <a:lnTo>
                    <a:pt x="610151" y="682535"/>
                  </a:lnTo>
                  <a:lnTo>
                    <a:pt x="619194" y="686779"/>
                  </a:lnTo>
                  <a:cubicBezTo>
                    <a:pt x="631332" y="694405"/>
                    <a:pt x="642597" y="703369"/>
                    <a:pt x="653250" y="713243"/>
                  </a:cubicBezTo>
                  <a:lnTo>
                    <a:pt x="657526" y="718107"/>
                  </a:lnTo>
                  <a:lnTo>
                    <a:pt x="661129" y="720813"/>
                  </a:lnTo>
                  <a:cubicBezTo>
                    <a:pt x="677970" y="737553"/>
                    <a:pt x="693368" y="756415"/>
                    <a:pt x="708446" y="775557"/>
                  </a:cubicBezTo>
                  <a:lnTo>
                    <a:pt x="714463" y="783037"/>
                  </a:lnTo>
                  <a:lnTo>
                    <a:pt x="759853" y="837631"/>
                  </a:lnTo>
                  <a:lnTo>
                    <a:pt x="802352" y="877495"/>
                  </a:lnTo>
                  <a:lnTo>
                    <a:pt x="834376" y="896097"/>
                  </a:lnTo>
                  <a:lnTo>
                    <a:pt x="841244" y="898223"/>
                  </a:lnTo>
                  <a:lnTo>
                    <a:pt x="872070" y="906211"/>
                  </a:lnTo>
                  <a:lnTo>
                    <a:pt x="886225" y="907077"/>
                  </a:lnTo>
                  <a:lnTo>
                    <a:pt x="916497" y="905943"/>
                  </a:lnTo>
                  <a:lnTo>
                    <a:pt x="933904" y="903117"/>
                  </a:lnTo>
                  <a:lnTo>
                    <a:pt x="970493" y="892355"/>
                  </a:lnTo>
                  <a:lnTo>
                    <a:pt x="988267" y="885991"/>
                  </a:lnTo>
                  <a:lnTo>
                    <a:pt x="1050958" y="854097"/>
                  </a:lnTo>
                  <a:cubicBezTo>
                    <a:pt x="1117314" y="814201"/>
                    <a:pt x="1190491" y="795269"/>
                    <a:pt x="1262705" y="795375"/>
                  </a:cubicBezTo>
                  <a:cubicBezTo>
                    <a:pt x="1402164" y="795483"/>
                    <a:pt x="1538213" y="866613"/>
                    <a:pt x="1615245" y="994913"/>
                  </a:cubicBezTo>
                  <a:cubicBezTo>
                    <a:pt x="1732240" y="1189639"/>
                    <a:pt x="1669146" y="1442337"/>
                    <a:pt x="1474451" y="1559301"/>
                  </a:cubicBezTo>
                  <a:cubicBezTo>
                    <a:pt x="1408021" y="1599145"/>
                    <a:pt x="1334918" y="1618077"/>
                    <a:pt x="1262705" y="1618023"/>
                  </a:cubicBezTo>
                  <a:cubicBezTo>
                    <a:pt x="1123171" y="1617863"/>
                    <a:pt x="987122" y="1546733"/>
                    <a:pt x="910090" y="1418431"/>
                  </a:cubicBezTo>
                  <a:cubicBezTo>
                    <a:pt x="700345" y="1069199"/>
                    <a:pt x="456866" y="1567591"/>
                    <a:pt x="225249" y="1181831"/>
                  </a:cubicBezTo>
                  <a:cubicBezTo>
                    <a:pt x="130794" y="1024649"/>
                    <a:pt x="181728" y="820673"/>
                    <a:pt x="338907" y="726277"/>
                  </a:cubicBezTo>
                  <a:cubicBezTo>
                    <a:pt x="359467" y="713931"/>
                    <a:pt x="378800" y="703541"/>
                    <a:pt x="397017" y="694929"/>
                  </a:cubicBezTo>
                  <a:lnTo>
                    <a:pt x="407581" y="690677"/>
                  </a:lnTo>
                  <a:lnTo>
                    <a:pt x="414865" y="686901"/>
                  </a:lnTo>
                  <a:lnTo>
                    <a:pt x="426052" y="683243"/>
                  </a:lnTo>
                  <a:lnTo>
                    <a:pt x="448425" y="674239"/>
                  </a:lnTo>
                  <a:lnTo>
                    <a:pt x="469024" y="669193"/>
                  </a:lnTo>
                  <a:lnTo>
                    <a:pt x="479302" y="665833"/>
                  </a:lnTo>
                  <a:lnTo>
                    <a:pt x="485030" y="665273"/>
                  </a:lnTo>
                  <a:lnTo>
                    <a:pt x="493796" y="663125"/>
                  </a:lnTo>
                  <a:cubicBezTo>
                    <a:pt x="507986" y="660897"/>
                    <a:pt x="521281" y="660083"/>
                    <a:pt x="533790" y="660503"/>
                  </a:cubicBezTo>
                  <a:close/>
                  <a:moveTo>
                    <a:pt x="1135509" y="145"/>
                  </a:moveTo>
                  <a:cubicBezTo>
                    <a:pt x="1154588" y="-456"/>
                    <a:pt x="1173569" y="818"/>
                    <a:pt x="1192191" y="3872"/>
                  </a:cubicBezTo>
                  <a:lnTo>
                    <a:pt x="1210515" y="8711"/>
                  </a:lnTo>
                  <a:lnTo>
                    <a:pt x="1219821" y="9774"/>
                  </a:lnTo>
                  <a:lnTo>
                    <a:pt x="1228509" y="13463"/>
                  </a:lnTo>
                  <a:lnTo>
                    <a:pt x="1246716" y="18272"/>
                  </a:lnTo>
                  <a:cubicBezTo>
                    <a:pt x="1281998" y="31301"/>
                    <a:pt x="1314796" y="51061"/>
                    <a:pt x="1343021" y="76778"/>
                  </a:cubicBezTo>
                  <a:lnTo>
                    <a:pt x="1355763" y="90939"/>
                  </a:lnTo>
                  <a:lnTo>
                    <a:pt x="1363299" y="97171"/>
                  </a:lnTo>
                  <a:lnTo>
                    <a:pt x="1368538" y="105137"/>
                  </a:lnTo>
                  <a:lnTo>
                    <a:pt x="1381665" y="119726"/>
                  </a:lnTo>
                  <a:cubicBezTo>
                    <a:pt x="1393229" y="135467"/>
                    <a:pt x="1403388" y="152601"/>
                    <a:pt x="1411880" y="171032"/>
                  </a:cubicBezTo>
                  <a:cubicBezTo>
                    <a:pt x="1479821" y="318447"/>
                    <a:pt x="1415353" y="493088"/>
                    <a:pt x="1267906" y="560997"/>
                  </a:cubicBezTo>
                  <a:cubicBezTo>
                    <a:pt x="1120460" y="628907"/>
                    <a:pt x="945849" y="564408"/>
                    <a:pt x="877940" y="416993"/>
                  </a:cubicBezTo>
                  <a:cubicBezTo>
                    <a:pt x="810030" y="269578"/>
                    <a:pt x="874498" y="94937"/>
                    <a:pt x="1021945" y="27028"/>
                  </a:cubicBezTo>
                  <a:cubicBezTo>
                    <a:pt x="1058799" y="10051"/>
                    <a:pt x="1097350" y="1347"/>
                    <a:pt x="1135509" y="1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583389" y="16357594"/>
              <a:ext cx="3718855" cy="1850256"/>
            </a:xfrm>
            <a:custGeom>
              <a:avLst/>
              <a:gdLst>
                <a:gd name="connsiteX0" fmla="*/ 2462833 w 3718855"/>
                <a:gd name="connsiteY0" fmla="*/ 1718097 h 1850256"/>
                <a:gd name="connsiteX1" fmla="*/ 2462833 w 3718855"/>
                <a:gd name="connsiteY1" fmla="*/ 1771701 h 1850256"/>
                <a:gd name="connsiteX2" fmla="*/ 2476265 w 3718855"/>
                <a:gd name="connsiteY2" fmla="*/ 1768401 h 1850256"/>
                <a:gd name="connsiteX3" fmla="*/ 2479163 w 3718855"/>
                <a:gd name="connsiteY3" fmla="*/ 1753835 h 1850256"/>
                <a:gd name="connsiteX4" fmla="*/ 2479163 w 3718855"/>
                <a:gd name="connsiteY4" fmla="*/ 1735971 h 1850256"/>
                <a:gd name="connsiteX5" fmla="*/ 2476559 w 3718855"/>
                <a:gd name="connsiteY5" fmla="*/ 1721061 h 1850256"/>
                <a:gd name="connsiteX6" fmla="*/ 2462833 w 3718855"/>
                <a:gd name="connsiteY6" fmla="*/ 1718097 h 1850256"/>
                <a:gd name="connsiteX7" fmla="*/ 1676361 w 3718855"/>
                <a:gd name="connsiteY7" fmla="*/ 1655615 h 1850256"/>
                <a:gd name="connsiteX8" fmla="*/ 1666777 w 3718855"/>
                <a:gd name="connsiteY8" fmla="*/ 1736095 h 1850256"/>
                <a:gd name="connsiteX9" fmla="*/ 1683953 w 3718855"/>
                <a:gd name="connsiteY9" fmla="*/ 1736095 h 1850256"/>
                <a:gd name="connsiteX10" fmla="*/ 1676361 w 3718855"/>
                <a:gd name="connsiteY10" fmla="*/ 1655615 h 1850256"/>
                <a:gd name="connsiteX11" fmla="*/ 2462833 w 3718855"/>
                <a:gd name="connsiteY11" fmla="*/ 1645681 h 1850256"/>
                <a:gd name="connsiteX12" fmla="*/ 2462833 w 3718855"/>
                <a:gd name="connsiteY12" fmla="*/ 1688275 h 1850256"/>
                <a:gd name="connsiteX13" fmla="*/ 2467803 w 3718855"/>
                <a:gd name="connsiteY13" fmla="*/ 1688161 h 1850256"/>
                <a:gd name="connsiteX14" fmla="*/ 2477155 w 3718855"/>
                <a:gd name="connsiteY14" fmla="*/ 1684551 h 1850256"/>
                <a:gd name="connsiteX15" fmla="*/ 2479163 w 3718855"/>
                <a:gd name="connsiteY15" fmla="*/ 1663901 h 1850256"/>
                <a:gd name="connsiteX16" fmla="*/ 2477505 w 3718855"/>
                <a:gd name="connsiteY16" fmla="*/ 1651287 h 1850256"/>
                <a:gd name="connsiteX17" fmla="*/ 2473189 w 3718855"/>
                <a:gd name="connsiteY17" fmla="*/ 1646737 h 1850256"/>
                <a:gd name="connsiteX18" fmla="*/ 2462833 w 3718855"/>
                <a:gd name="connsiteY18" fmla="*/ 1645681 h 1850256"/>
                <a:gd name="connsiteX19" fmla="*/ 1802429 w 3718855"/>
                <a:gd name="connsiteY19" fmla="*/ 1645681 h 1850256"/>
                <a:gd name="connsiteX20" fmla="*/ 1802429 w 3718855"/>
                <a:gd name="connsiteY20" fmla="*/ 1688275 h 1850256"/>
                <a:gd name="connsiteX21" fmla="*/ 1814189 w 3718855"/>
                <a:gd name="connsiteY21" fmla="*/ 1685969 h 1850256"/>
                <a:gd name="connsiteX22" fmla="*/ 1817587 w 3718855"/>
                <a:gd name="connsiteY22" fmla="*/ 1671005 h 1850256"/>
                <a:gd name="connsiteX23" fmla="*/ 1817587 w 3718855"/>
                <a:gd name="connsiteY23" fmla="*/ 1660477 h 1850256"/>
                <a:gd name="connsiteX24" fmla="*/ 1814339 w 3718855"/>
                <a:gd name="connsiteY24" fmla="*/ 1648529 h 1850256"/>
                <a:gd name="connsiteX25" fmla="*/ 1802429 w 3718855"/>
                <a:gd name="connsiteY25" fmla="*/ 1645681 h 1850256"/>
                <a:gd name="connsiteX26" fmla="*/ 2768611 w 3718855"/>
                <a:gd name="connsiteY26" fmla="*/ 1612905 h 1850256"/>
                <a:gd name="connsiteX27" fmla="*/ 2877491 w 3718855"/>
                <a:gd name="connsiteY27" fmla="*/ 1612905 h 1850256"/>
                <a:gd name="connsiteX28" fmla="*/ 2877491 w 3718855"/>
                <a:gd name="connsiteY28" fmla="*/ 1651251 h 1850256"/>
                <a:gd name="connsiteX29" fmla="*/ 2847897 w 3718855"/>
                <a:gd name="connsiteY29" fmla="*/ 1651251 h 1850256"/>
                <a:gd name="connsiteX30" fmla="*/ 2847897 w 3718855"/>
                <a:gd name="connsiteY30" fmla="*/ 1804503 h 1850256"/>
                <a:gd name="connsiteX31" fmla="*/ 2798089 w 3718855"/>
                <a:gd name="connsiteY31" fmla="*/ 1804503 h 1850256"/>
                <a:gd name="connsiteX32" fmla="*/ 2798089 w 3718855"/>
                <a:gd name="connsiteY32" fmla="*/ 1651251 h 1850256"/>
                <a:gd name="connsiteX33" fmla="*/ 2768611 w 3718855"/>
                <a:gd name="connsiteY33" fmla="*/ 1651251 h 1850256"/>
                <a:gd name="connsiteX34" fmla="*/ 2695685 w 3718855"/>
                <a:gd name="connsiteY34" fmla="*/ 1612905 h 1850256"/>
                <a:gd name="connsiteX35" fmla="*/ 2728775 w 3718855"/>
                <a:gd name="connsiteY35" fmla="*/ 1619181 h 1850256"/>
                <a:gd name="connsiteX36" fmla="*/ 2746871 w 3718855"/>
                <a:gd name="connsiteY36" fmla="*/ 1634967 h 1850256"/>
                <a:gd name="connsiteX37" fmla="*/ 2751325 w 3718855"/>
                <a:gd name="connsiteY37" fmla="*/ 1667343 h 1850256"/>
                <a:gd name="connsiteX38" fmla="*/ 2751325 w 3718855"/>
                <a:gd name="connsiteY38" fmla="*/ 1674903 h 1850256"/>
                <a:gd name="connsiteX39" fmla="*/ 2705023 w 3718855"/>
                <a:gd name="connsiteY39" fmla="*/ 1674903 h 1850256"/>
                <a:gd name="connsiteX40" fmla="*/ 2705023 w 3718855"/>
                <a:gd name="connsiteY40" fmla="*/ 1660707 h 1850256"/>
                <a:gd name="connsiteX41" fmla="*/ 2703237 w 3718855"/>
                <a:gd name="connsiteY41" fmla="*/ 1648045 h 1850256"/>
                <a:gd name="connsiteX42" fmla="*/ 2697335 w 3718855"/>
                <a:gd name="connsiteY42" fmla="*/ 1645327 h 1850256"/>
                <a:gd name="connsiteX43" fmla="*/ 2690537 w 3718855"/>
                <a:gd name="connsiteY43" fmla="*/ 1648997 h 1850256"/>
                <a:gd name="connsiteX44" fmla="*/ 2688217 w 3718855"/>
                <a:gd name="connsiteY44" fmla="*/ 1660133 h 1850256"/>
                <a:gd name="connsiteX45" fmla="*/ 2690827 w 3718855"/>
                <a:gd name="connsiteY45" fmla="*/ 1674579 h 1850256"/>
                <a:gd name="connsiteX46" fmla="*/ 2704903 w 3718855"/>
                <a:gd name="connsiteY46" fmla="*/ 1686289 h 1850256"/>
                <a:gd name="connsiteX47" fmla="*/ 2746807 w 3718855"/>
                <a:gd name="connsiteY47" fmla="*/ 1718701 h 1850256"/>
                <a:gd name="connsiteX48" fmla="*/ 2755439 w 3718855"/>
                <a:gd name="connsiteY48" fmla="*/ 1759525 h 1850256"/>
                <a:gd name="connsiteX49" fmla="*/ 2750655 w 3718855"/>
                <a:gd name="connsiteY49" fmla="*/ 1789711 h 1850256"/>
                <a:gd name="connsiteX50" fmla="*/ 2732137 w 3718855"/>
                <a:gd name="connsiteY50" fmla="*/ 1805967 h 1850256"/>
                <a:gd name="connsiteX51" fmla="*/ 2700175 w 3718855"/>
                <a:gd name="connsiteY51" fmla="*/ 1812539 h 1850256"/>
                <a:gd name="connsiteX52" fmla="*/ 2666043 w 3718855"/>
                <a:gd name="connsiteY52" fmla="*/ 1804961 h 1850256"/>
                <a:gd name="connsiteX53" fmla="*/ 2647513 w 3718855"/>
                <a:gd name="connsiteY53" fmla="*/ 1785681 h 1850256"/>
                <a:gd name="connsiteX54" fmla="*/ 2643133 w 3718855"/>
                <a:gd name="connsiteY54" fmla="*/ 1752427 h 1850256"/>
                <a:gd name="connsiteX55" fmla="*/ 2643133 w 3718855"/>
                <a:gd name="connsiteY55" fmla="*/ 1739875 h 1850256"/>
                <a:gd name="connsiteX56" fmla="*/ 2689409 w 3718855"/>
                <a:gd name="connsiteY56" fmla="*/ 1739875 h 1850256"/>
                <a:gd name="connsiteX57" fmla="*/ 2689409 w 3718855"/>
                <a:gd name="connsiteY57" fmla="*/ 1763195 h 1850256"/>
                <a:gd name="connsiteX58" fmla="*/ 2691379 w 3718855"/>
                <a:gd name="connsiteY58" fmla="*/ 1777039 h 1850256"/>
                <a:gd name="connsiteX59" fmla="*/ 2698277 w 3718855"/>
                <a:gd name="connsiteY59" fmla="*/ 1780117 h 1850256"/>
                <a:gd name="connsiteX60" fmla="*/ 2705681 w 3718855"/>
                <a:gd name="connsiteY60" fmla="*/ 1776207 h 1850256"/>
                <a:gd name="connsiteX61" fmla="*/ 2708111 w 3718855"/>
                <a:gd name="connsiteY61" fmla="*/ 1764627 h 1850256"/>
                <a:gd name="connsiteX62" fmla="*/ 2703501 w 3718855"/>
                <a:gd name="connsiteY62" fmla="*/ 1742483 h 1850256"/>
                <a:gd name="connsiteX63" fmla="*/ 2680161 w 3718855"/>
                <a:gd name="connsiteY63" fmla="*/ 1725089 h 1850256"/>
                <a:gd name="connsiteX64" fmla="*/ 2655565 w 3718855"/>
                <a:gd name="connsiteY64" fmla="*/ 1707223 h 1850256"/>
                <a:gd name="connsiteX65" fmla="*/ 2645569 w 3718855"/>
                <a:gd name="connsiteY65" fmla="*/ 1691843 h 1850256"/>
                <a:gd name="connsiteX66" fmla="*/ 2641611 w 3718855"/>
                <a:gd name="connsiteY66" fmla="*/ 1666741 h 1850256"/>
                <a:gd name="connsiteX67" fmla="*/ 2647229 w 3718855"/>
                <a:gd name="connsiteY67" fmla="*/ 1634551 h 1850256"/>
                <a:gd name="connsiteX68" fmla="*/ 2665389 w 3718855"/>
                <a:gd name="connsiteY68" fmla="*/ 1618635 h 1850256"/>
                <a:gd name="connsiteX69" fmla="*/ 2695685 w 3718855"/>
                <a:gd name="connsiteY69" fmla="*/ 1612905 h 1850256"/>
                <a:gd name="connsiteX70" fmla="*/ 2552711 w 3718855"/>
                <a:gd name="connsiteY70" fmla="*/ 1612905 h 1850256"/>
                <a:gd name="connsiteX71" fmla="*/ 2635795 w 3718855"/>
                <a:gd name="connsiteY71" fmla="*/ 1612905 h 1850256"/>
                <a:gd name="connsiteX72" fmla="*/ 2635795 w 3718855"/>
                <a:gd name="connsiteY72" fmla="*/ 1651251 h 1850256"/>
                <a:gd name="connsiteX73" fmla="*/ 2602521 w 3718855"/>
                <a:gd name="connsiteY73" fmla="*/ 1651251 h 1850256"/>
                <a:gd name="connsiteX74" fmla="*/ 2602521 w 3718855"/>
                <a:gd name="connsiteY74" fmla="*/ 1687583 h 1850256"/>
                <a:gd name="connsiteX75" fmla="*/ 2633639 w 3718855"/>
                <a:gd name="connsiteY75" fmla="*/ 1687583 h 1850256"/>
                <a:gd name="connsiteX76" fmla="*/ 2633639 w 3718855"/>
                <a:gd name="connsiteY76" fmla="*/ 1724015 h 1850256"/>
                <a:gd name="connsiteX77" fmla="*/ 2602521 w 3718855"/>
                <a:gd name="connsiteY77" fmla="*/ 1724015 h 1850256"/>
                <a:gd name="connsiteX78" fmla="*/ 2602521 w 3718855"/>
                <a:gd name="connsiteY78" fmla="*/ 1766157 h 1850256"/>
                <a:gd name="connsiteX79" fmla="*/ 2639107 w 3718855"/>
                <a:gd name="connsiteY79" fmla="*/ 1766157 h 1850256"/>
                <a:gd name="connsiteX80" fmla="*/ 2639107 w 3718855"/>
                <a:gd name="connsiteY80" fmla="*/ 1804503 h 1850256"/>
                <a:gd name="connsiteX81" fmla="*/ 2552711 w 3718855"/>
                <a:gd name="connsiteY81" fmla="*/ 1804503 h 1850256"/>
                <a:gd name="connsiteX82" fmla="*/ 2552711 w 3718855"/>
                <a:gd name="connsiteY82" fmla="*/ 1612905 h 1850256"/>
                <a:gd name="connsiteX83" fmla="*/ 2413011 w 3718855"/>
                <a:gd name="connsiteY83" fmla="*/ 1612905 h 1850256"/>
                <a:gd name="connsiteX84" fmla="*/ 2462709 w 3718855"/>
                <a:gd name="connsiteY84" fmla="*/ 1612905 h 1850256"/>
                <a:gd name="connsiteX85" fmla="*/ 2498399 w 3718855"/>
                <a:gd name="connsiteY85" fmla="*/ 1616559 h 1850256"/>
                <a:gd name="connsiteX86" fmla="*/ 2517963 w 3718855"/>
                <a:gd name="connsiteY86" fmla="*/ 1631409 h 1850256"/>
                <a:gd name="connsiteX87" fmla="*/ 2525463 w 3718855"/>
                <a:gd name="connsiteY87" fmla="*/ 1667403 h 1850256"/>
                <a:gd name="connsiteX88" fmla="*/ 2520169 w 3718855"/>
                <a:gd name="connsiteY88" fmla="*/ 1690831 h 1850256"/>
                <a:gd name="connsiteX89" fmla="*/ 2499409 w 3718855"/>
                <a:gd name="connsiteY89" fmla="*/ 1700987 h 1850256"/>
                <a:gd name="connsiteX90" fmla="*/ 2522821 w 3718855"/>
                <a:gd name="connsiteY90" fmla="*/ 1713973 h 1850256"/>
                <a:gd name="connsiteX91" fmla="*/ 2528975 w 3718855"/>
                <a:gd name="connsiteY91" fmla="*/ 1741729 h 1850256"/>
                <a:gd name="connsiteX92" fmla="*/ 2528975 w 3718855"/>
                <a:gd name="connsiteY92" fmla="*/ 1759495 h 1850256"/>
                <a:gd name="connsiteX93" fmla="*/ 2524545 w 3718855"/>
                <a:gd name="connsiteY93" fmla="*/ 1788271 h 1850256"/>
                <a:gd name="connsiteX94" fmla="*/ 2510393 w 3718855"/>
                <a:gd name="connsiteY94" fmla="*/ 1801061 h 1850256"/>
                <a:gd name="connsiteX95" fmla="*/ 2470633 w 3718855"/>
                <a:gd name="connsiteY95" fmla="*/ 1804503 h 1850256"/>
                <a:gd name="connsiteX96" fmla="*/ 2413011 w 3718855"/>
                <a:gd name="connsiteY96" fmla="*/ 1804503 h 1850256"/>
                <a:gd name="connsiteX97" fmla="*/ 2413011 w 3718855"/>
                <a:gd name="connsiteY97" fmla="*/ 1612905 h 1850256"/>
                <a:gd name="connsiteX98" fmla="*/ 2273311 w 3718855"/>
                <a:gd name="connsiteY98" fmla="*/ 1612905 h 1850256"/>
                <a:gd name="connsiteX99" fmla="*/ 2356395 w 3718855"/>
                <a:gd name="connsiteY99" fmla="*/ 1612905 h 1850256"/>
                <a:gd name="connsiteX100" fmla="*/ 2356395 w 3718855"/>
                <a:gd name="connsiteY100" fmla="*/ 1651251 h 1850256"/>
                <a:gd name="connsiteX101" fmla="*/ 2323121 w 3718855"/>
                <a:gd name="connsiteY101" fmla="*/ 1651251 h 1850256"/>
                <a:gd name="connsiteX102" fmla="*/ 2323121 w 3718855"/>
                <a:gd name="connsiteY102" fmla="*/ 1687583 h 1850256"/>
                <a:gd name="connsiteX103" fmla="*/ 2354239 w 3718855"/>
                <a:gd name="connsiteY103" fmla="*/ 1687583 h 1850256"/>
                <a:gd name="connsiteX104" fmla="*/ 2354239 w 3718855"/>
                <a:gd name="connsiteY104" fmla="*/ 1724015 h 1850256"/>
                <a:gd name="connsiteX105" fmla="*/ 2323121 w 3718855"/>
                <a:gd name="connsiteY105" fmla="*/ 1724015 h 1850256"/>
                <a:gd name="connsiteX106" fmla="*/ 2323121 w 3718855"/>
                <a:gd name="connsiteY106" fmla="*/ 1766157 h 1850256"/>
                <a:gd name="connsiteX107" fmla="*/ 2359707 w 3718855"/>
                <a:gd name="connsiteY107" fmla="*/ 1766157 h 1850256"/>
                <a:gd name="connsiteX108" fmla="*/ 2359707 w 3718855"/>
                <a:gd name="connsiteY108" fmla="*/ 1804503 h 1850256"/>
                <a:gd name="connsiteX109" fmla="*/ 2273311 w 3718855"/>
                <a:gd name="connsiteY109" fmla="*/ 1804503 h 1850256"/>
                <a:gd name="connsiteX110" fmla="*/ 2273311 w 3718855"/>
                <a:gd name="connsiteY110" fmla="*/ 1612905 h 1850256"/>
                <a:gd name="connsiteX111" fmla="*/ 2133611 w 3718855"/>
                <a:gd name="connsiteY111" fmla="*/ 1612905 h 1850256"/>
                <a:gd name="connsiteX112" fmla="*/ 2183445 w 3718855"/>
                <a:gd name="connsiteY112" fmla="*/ 1612905 h 1850256"/>
                <a:gd name="connsiteX113" fmla="*/ 2183445 w 3718855"/>
                <a:gd name="connsiteY113" fmla="*/ 1681419 h 1850256"/>
                <a:gd name="connsiteX114" fmla="*/ 2198325 w 3718855"/>
                <a:gd name="connsiteY114" fmla="*/ 1681419 h 1850256"/>
                <a:gd name="connsiteX115" fmla="*/ 2198325 w 3718855"/>
                <a:gd name="connsiteY115" fmla="*/ 1612905 h 1850256"/>
                <a:gd name="connsiteX116" fmla="*/ 2248159 w 3718855"/>
                <a:gd name="connsiteY116" fmla="*/ 1612905 h 1850256"/>
                <a:gd name="connsiteX117" fmla="*/ 2248159 w 3718855"/>
                <a:gd name="connsiteY117" fmla="*/ 1804503 h 1850256"/>
                <a:gd name="connsiteX118" fmla="*/ 2198325 w 3718855"/>
                <a:gd name="connsiteY118" fmla="*/ 1804503 h 1850256"/>
                <a:gd name="connsiteX119" fmla="*/ 2198325 w 3718855"/>
                <a:gd name="connsiteY119" fmla="*/ 1724015 h 1850256"/>
                <a:gd name="connsiteX120" fmla="*/ 2183445 w 3718855"/>
                <a:gd name="connsiteY120" fmla="*/ 1724015 h 1850256"/>
                <a:gd name="connsiteX121" fmla="*/ 2183445 w 3718855"/>
                <a:gd name="connsiteY121" fmla="*/ 1804503 h 1850256"/>
                <a:gd name="connsiteX122" fmla="*/ 2133611 w 3718855"/>
                <a:gd name="connsiteY122" fmla="*/ 1804503 h 1850256"/>
                <a:gd name="connsiteX123" fmla="*/ 2019311 w 3718855"/>
                <a:gd name="connsiteY123" fmla="*/ 1612905 h 1850256"/>
                <a:gd name="connsiteX124" fmla="*/ 2128179 w 3718855"/>
                <a:gd name="connsiteY124" fmla="*/ 1612905 h 1850256"/>
                <a:gd name="connsiteX125" fmla="*/ 2128179 w 3718855"/>
                <a:gd name="connsiteY125" fmla="*/ 1651251 h 1850256"/>
                <a:gd name="connsiteX126" fmla="*/ 2098589 w 3718855"/>
                <a:gd name="connsiteY126" fmla="*/ 1651251 h 1850256"/>
                <a:gd name="connsiteX127" fmla="*/ 2098589 w 3718855"/>
                <a:gd name="connsiteY127" fmla="*/ 1804503 h 1850256"/>
                <a:gd name="connsiteX128" fmla="*/ 2048781 w 3718855"/>
                <a:gd name="connsiteY128" fmla="*/ 1804503 h 1850256"/>
                <a:gd name="connsiteX129" fmla="*/ 2048781 w 3718855"/>
                <a:gd name="connsiteY129" fmla="*/ 1651251 h 1850256"/>
                <a:gd name="connsiteX130" fmla="*/ 2019311 w 3718855"/>
                <a:gd name="connsiteY130" fmla="*/ 1651251 h 1850256"/>
                <a:gd name="connsiteX131" fmla="*/ 1879611 w 3718855"/>
                <a:gd name="connsiteY131" fmla="*/ 1612905 h 1850256"/>
                <a:gd name="connsiteX132" fmla="*/ 1962683 w 3718855"/>
                <a:gd name="connsiteY132" fmla="*/ 1612905 h 1850256"/>
                <a:gd name="connsiteX133" fmla="*/ 1962683 w 3718855"/>
                <a:gd name="connsiteY133" fmla="*/ 1651251 h 1850256"/>
                <a:gd name="connsiteX134" fmla="*/ 1929443 w 3718855"/>
                <a:gd name="connsiteY134" fmla="*/ 1651251 h 1850256"/>
                <a:gd name="connsiteX135" fmla="*/ 1929443 w 3718855"/>
                <a:gd name="connsiteY135" fmla="*/ 1687583 h 1850256"/>
                <a:gd name="connsiteX136" fmla="*/ 1960575 w 3718855"/>
                <a:gd name="connsiteY136" fmla="*/ 1687583 h 1850256"/>
                <a:gd name="connsiteX137" fmla="*/ 1960575 w 3718855"/>
                <a:gd name="connsiteY137" fmla="*/ 1724015 h 1850256"/>
                <a:gd name="connsiteX138" fmla="*/ 1929443 w 3718855"/>
                <a:gd name="connsiteY138" fmla="*/ 1724015 h 1850256"/>
                <a:gd name="connsiteX139" fmla="*/ 1929443 w 3718855"/>
                <a:gd name="connsiteY139" fmla="*/ 1766157 h 1850256"/>
                <a:gd name="connsiteX140" fmla="*/ 1965983 w 3718855"/>
                <a:gd name="connsiteY140" fmla="*/ 1766157 h 1850256"/>
                <a:gd name="connsiteX141" fmla="*/ 1965983 w 3718855"/>
                <a:gd name="connsiteY141" fmla="*/ 1804503 h 1850256"/>
                <a:gd name="connsiteX142" fmla="*/ 1879611 w 3718855"/>
                <a:gd name="connsiteY142" fmla="*/ 1804503 h 1850256"/>
                <a:gd name="connsiteX143" fmla="*/ 1879611 w 3718855"/>
                <a:gd name="connsiteY143" fmla="*/ 1612905 h 1850256"/>
                <a:gd name="connsiteX144" fmla="*/ 1752611 w 3718855"/>
                <a:gd name="connsiteY144" fmla="*/ 1612905 h 1850256"/>
                <a:gd name="connsiteX145" fmla="*/ 1787885 w 3718855"/>
                <a:gd name="connsiteY145" fmla="*/ 1612905 h 1850256"/>
                <a:gd name="connsiteX146" fmla="*/ 1835633 w 3718855"/>
                <a:gd name="connsiteY146" fmla="*/ 1615619 h 1850256"/>
                <a:gd name="connsiteX147" fmla="*/ 1855987 w 3718855"/>
                <a:gd name="connsiteY147" fmla="*/ 1629527 h 1850256"/>
                <a:gd name="connsiteX148" fmla="*/ 1863823 w 3718855"/>
                <a:gd name="connsiteY148" fmla="*/ 1665195 h 1850256"/>
                <a:gd name="connsiteX149" fmla="*/ 1858303 w 3718855"/>
                <a:gd name="connsiteY149" fmla="*/ 1695257 h 1850256"/>
                <a:gd name="connsiteX150" fmla="*/ 1836375 w 3718855"/>
                <a:gd name="connsiteY150" fmla="*/ 1704491 h 1850256"/>
                <a:gd name="connsiteX151" fmla="*/ 1856269 w 3718855"/>
                <a:gd name="connsiteY151" fmla="*/ 1714319 h 1850256"/>
                <a:gd name="connsiteX152" fmla="*/ 1862607 w 3718855"/>
                <a:gd name="connsiteY152" fmla="*/ 1725619 h 1850256"/>
                <a:gd name="connsiteX153" fmla="*/ 1863823 w 3718855"/>
                <a:gd name="connsiteY153" fmla="*/ 1753969 h 1850256"/>
                <a:gd name="connsiteX154" fmla="*/ 1863823 w 3718855"/>
                <a:gd name="connsiteY154" fmla="*/ 1804503 h 1850256"/>
                <a:gd name="connsiteX155" fmla="*/ 1817587 w 3718855"/>
                <a:gd name="connsiteY155" fmla="*/ 1804503 h 1850256"/>
                <a:gd name="connsiteX156" fmla="*/ 1817587 w 3718855"/>
                <a:gd name="connsiteY156" fmla="*/ 1740823 h 1850256"/>
                <a:gd name="connsiteX157" fmla="*/ 1815157 w 3718855"/>
                <a:gd name="connsiteY157" fmla="*/ 1721779 h 1850256"/>
                <a:gd name="connsiteX158" fmla="*/ 1802429 w 3718855"/>
                <a:gd name="connsiteY158" fmla="*/ 1718097 h 1850256"/>
                <a:gd name="connsiteX159" fmla="*/ 1802429 w 3718855"/>
                <a:gd name="connsiteY159" fmla="*/ 1804503 h 1850256"/>
                <a:gd name="connsiteX160" fmla="*/ 1752611 w 3718855"/>
                <a:gd name="connsiteY160" fmla="*/ 1804503 h 1850256"/>
                <a:gd name="connsiteX161" fmla="*/ 1752611 w 3718855"/>
                <a:gd name="connsiteY161" fmla="*/ 1612905 h 1850256"/>
                <a:gd name="connsiteX162" fmla="*/ 1638325 w 3718855"/>
                <a:gd name="connsiteY162" fmla="*/ 1612905 h 1850256"/>
                <a:gd name="connsiteX163" fmla="*/ 1710347 w 3718855"/>
                <a:gd name="connsiteY163" fmla="*/ 1612905 h 1850256"/>
                <a:gd name="connsiteX164" fmla="*/ 1738845 w 3718855"/>
                <a:gd name="connsiteY164" fmla="*/ 1804503 h 1850256"/>
                <a:gd name="connsiteX165" fmla="*/ 1687905 w 3718855"/>
                <a:gd name="connsiteY165" fmla="*/ 1804503 h 1850256"/>
                <a:gd name="connsiteX166" fmla="*/ 1685241 w 3718855"/>
                <a:gd name="connsiteY166" fmla="*/ 1770059 h 1850256"/>
                <a:gd name="connsiteX167" fmla="*/ 1667419 w 3718855"/>
                <a:gd name="connsiteY167" fmla="*/ 1770059 h 1850256"/>
                <a:gd name="connsiteX168" fmla="*/ 1664405 w 3718855"/>
                <a:gd name="connsiteY168" fmla="*/ 1804503 h 1850256"/>
                <a:gd name="connsiteX169" fmla="*/ 1612911 w 3718855"/>
                <a:gd name="connsiteY169" fmla="*/ 1804503 h 1850256"/>
                <a:gd name="connsiteX170" fmla="*/ 1485911 w 3718855"/>
                <a:gd name="connsiteY170" fmla="*/ 1612905 h 1850256"/>
                <a:gd name="connsiteX171" fmla="*/ 1568995 w 3718855"/>
                <a:gd name="connsiteY171" fmla="*/ 1612905 h 1850256"/>
                <a:gd name="connsiteX172" fmla="*/ 1568995 w 3718855"/>
                <a:gd name="connsiteY172" fmla="*/ 1651251 h 1850256"/>
                <a:gd name="connsiteX173" fmla="*/ 1535733 w 3718855"/>
                <a:gd name="connsiteY173" fmla="*/ 1651251 h 1850256"/>
                <a:gd name="connsiteX174" fmla="*/ 1535733 w 3718855"/>
                <a:gd name="connsiteY174" fmla="*/ 1687583 h 1850256"/>
                <a:gd name="connsiteX175" fmla="*/ 1566863 w 3718855"/>
                <a:gd name="connsiteY175" fmla="*/ 1687583 h 1850256"/>
                <a:gd name="connsiteX176" fmla="*/ 1566863 w 3718855"/>
                <a:gd name="connsiteY176" fmla="*/ 1724015 h 1850256"/>
                <a:gd name="connsiteX177" fmla="*/ 1535733 w 3718855"/>
                <a:gd name="connsiteY177" fmla="*/ 1724015 h 1850256"/>
                <a:gd name="connsiteX178" fmla="*/ 1535733 w 3718855"/>
                <a:gd name="connsiteY178" fmla="*/ 1766157 h 1850256"/>
                <a:gd name="connsiteX179" fmla="*/ 1572295 w 3718855"/>
                <a:gd name="connsiteY179" fmla="*/ 1766157 h 1850256"/>
                <a:gd name="connsiteX180" fmla="*/ 1572295 w 3718855"/>
                <a:gd name="connsiteY180" fmla="*/ 1804503 h 1850256"/>
                <a:gd name="connsiteX181" fmla="*/ 1485911 w 3718855"/>
                <a:gd name="connsiteY181" fmla="*/ 1804503 h 1850256"/>
                <a:gd name="connsiteX182" fmla="*/ 1485911 w 3718855"/>
                <a:gd name="connsiteY182" fmla="*/ 1612905 h 1850256"/>
                <a:gd name="connsiteX183" fmla="*/ 1282711 w 3718855"/>
                <a:gd name="connsiteY183" fmla="*/ 1612905 h 1850256"/>
                <a:gd name="connsiteX184" fmla="*/ 1331131 w 3718855"/>
                <a:gd name="connsiteY184" fmla="*/ 1612905 h 1850256"/>
                <a:gd name="connsiteX185" fmla="*/ 1336389 w 3718855"/>
                <a:gd name="connsiteY185" fmla="*/ 1679751 h 1850256"/>
                <a:gd name="connsiteX186" fmla="*/ 1341465 w 3718855"/>
                <a:gd name="connsiteY186" fmla="*/ 1744381 h 1850256"/>
                <a:gd name="connsiteX187" fmla="*/ 1355281 w 3718855"/>
                <a:gd name="connsiteY187" fmla="*/ 1612905 h 1850256"/>
                <a:gd name="connsiteX188" fmla="*/ 1406983 w 3718855"/>
                <a:gd name="connsiteY188" fmla="*/ 1612905 h 1850256"/>
                <a:gd name="connsiteX189" fmla="*/ 1412425 w 3718855"/>
                <a:gd name="connsiteY189" fmla="*/ 1676079 h 1850256"/>
                <a:gd name="connsiteX190" fmla="*/ 1417921 w 3718855"/>
                <a:gd name="connsiteY190" fmla="*/ 1748993 h 1850256"/>
                <a:gd name="connsiteX191" fmla="*/ 1431839 w 3718855"/>
                <a:gd name="connsiteY191" fmla="*/ 1612905 h 1850256"/>
                <a:gd name="connsiteX192" fmla="*/ 1480231 w 3718855"/>
                <a:gd name="connsiteY192" fmla="*/ 1612905 h 1850256"/>
                <a:gd name="connsiteX193" fmla="*/ 1458055 w 3718855"/>
                <a:gd name="connsiteY193" fmla="*/ 1804503 h 1850256"/>
                <a:gd name="connsiteX194" fmla="*/ 1395847 w 3718855"/>
                <a:gd name="connsiteY194" fmla="*/ 1804503 h 1850256"/>
                <a:gd name="connsiteX195" fmla="*/ 1380767 w 3718855"/>
                <a:gd name="connsiteY195" fmla="*/ 1704029 h 1850256"/>
                <a:gd name="connsiteX196" fmla="*/ 1366877 w 3718855"/>
                <a:gd name="connsiteY196" fmla="*/ 1804503 h 1850256"/>
                <a:gd name="connsiteX197" fmla="*/ 1305033 w 3718855"/>
                <a:gd name="connsiteY197" fmla="*/ 1804503 h 1850256"/>
                <a:gd name="connsiteX198" fmla="*/ 3150637 w 3718855"/>
                <a:gd name="connsiteY198" fmla="*/ 1271471 h 1850256"/>
                <a:gd name="connsiteX199" fmla="*/ 3133277 w 3718855"/>
                <a:gd name="connsiteY199" fmla="*/ 1417785 h 1850256"/>
                <a:gd name="connsiteX200" fmla="*/ 3164447 w 3718855"/>
                <a:gd name="connsiteY200" fmla="*/ 1417785 h 1850256"/>
                <a:gd name="connsiteX201" fmla="*/ 3150637 w 3718855"/>
                <a:gd name="connsiteY201" fmla="*/ 1271471 h 1850256"/>
                <a:gd name="connsiteX202" fmla="*/ 2948073 w 3718855"/>
                <a:gd name="connsiteY202" fmla="*/ 1253393 h 1850256"/>
                <a:gd name="connsiteX203" fmla="*/ 2948073 w 3718855"/>
                <a:gd name="connsiteY203" fmla="*/ 1342039 h 1850256"/>
                <a:gd name="connsiteX204" fmla="*/ 2954749 w 3718855"/>
                <a:gd name="connsiteY204" fmla="*/ 1342249 h 1850256"/>
                <a:gd name="connsiteX205" fmla="*/ 2972075 w 3718855"/>
                <a:gd name="connsiteY205" fmla="*/ 1336121 h 1850256"/>
                <a:gd name="connsiteX206" fmla="*/ 2976909 w 3718855"/>
                <a:gd name="connsiteY206" fmla="*/ 1310625 h 1850256"/>
                <a:gd name="connsiteX207" fmla="*/ 2976909 w 3718855"/>
                <a:gd name="connsiteY207" fmla="*/ 1282017 h 1850256"/>
                <a:gd name="connsiteX208" fmla="*/ 2971345 w 3718855"/>
                <a:gd name="connsiteY208" fmla="*/ 1258763 h 1850256"/>
                <a:gd name="connsiteX209" fmla="*/ 2948073 w 3718855"/>
                <a:gd name="connsiteY209" fmla="*/ 1253393 h 1850256"/>
                <a:gd name="connsiteX210" fmla="*/ 1830487 w 3718855"/>
                <a:gd name="connsiteY210" fmla="*/ 1253393 h 1850256"/>
                <a:gd name="connsiteX211" fmla="*/ 1830487 w 3718855"/>
                <a:gd name="connsiteY211" fmla="*/ 1330863 h 1850256"/>
                <a:gd name="connsiteX212" fmla="*/ 1851903 w 3718855"/>
                <a:gd name="connsiteY212" fmla="*/ 1326639 h 1850256"/>
                <a:gd name="connsiteX213" fmla="*/ 1858045 w 3718855"/>
                <a:gd name="connsiteY213" fmla="*/ 1299433 h 1850256"/>
                <a:gd name="connsiteX214" fmla="*/ 1858045 w 3718855"/>
                <a:gd name="connsiteY214" fmla="*/ 1280291 h 1850256"/>
                <a:gd name="connsiteX215" fmla="*/ 1852099 w 3718855"/>
                <a:gd name="connsiteY215" fmla="*/ 1258553 h 1850256"/>
                <a:gd name="connsiteX216" fmla="*/ 1830487 w 3718855"/>
                <a:gd name="connsiteY216" fmla="*/ 1253393 h 1850256"/>
                <a:gd name="connsiteX217" fmla="*/ 2403949 w 3718855"/>
                <a:gd name="connsiteY217" fmla="*/ 1240053 h 1850256"/>
                <a:gd name="connsiteX218" fmla="*/ 2393053 w 3718855"/>
                <a:gd name="connsiteY218" fmla="*/ 1245547 h 1850256"/>
                <a:gd name="connsiteX219" fmla="*/ 2389289 w 3718855"/>
                <a:gd name="connsiteY219" fmla="*/ 1277911 h 1850256"/>
                <a:gd name="connsiteX220" fmla="*/ 2389289 w 3718855"/>
                <a:gd name="connsiteY220" fmla="*/ 1440589 h 1850256"/>
                <a:gd name="connsiteX221" fmla="*/ 2391763 w 3718855"/>
                <a:gd name="connsiteY221" fmla="*/ 1478011 h 1850256"/>
                <a:gd name="connsiteX222" fmla="*/ 2403279 w 3718855"/>
                <a:gd name="connsiteY222" fmla="*/ 1485119 h 1850256"/>
                <a:gd name="connsiteX223" fmla="*/ 2415097 w 3718855"/>
                <a:gd name="connsiteY223" fmla="*/ 1476935 h 1850256"/>
                <a:gd name="connsiteX224" fmla="*/ 2417687 w 3718855"/>
                <a:gd name="connsiteY224" fmla="*/ 1437983 h 1850256"/>
                <a:gd name="connsiteX225" fmla="*/ 2417687 w 3718855"/>
                <a:gd name="connsiteY225" fmla="*/ 1277911 h 1850256"/>
                <a:gd name="connsiteX226" fmla="*/ 2414999 w 3718855"/>
                <a:gd name="connsiteY226" fmla="*/ 1246825 h 1850256"/>
                <a:gd name="connsiteX227" fmla="*/ 2403949 w 3718855"/>
                <a:gd name="connsiteY227" fmla="*/ 1240053 h 1850256"/>
                <a:gd name="connsiteX228" fmla="*/ 1362523 w 3718855"/>
                <a:gd name="connsiteY228" fmla="*/ 1240053 h 1850256"/>
                <a:gd name="connsiteX229" fmla="*/ 1351657 w 3718855"/>
                <a:gd name="connsiteY229" fmla="*/ 1245547 h 1850256"/>
                <a:gd name="connsiteX230" fmla="*/ 1347883 w 3718855"/>
                <a:gd name="connsiteY230" fmla="*/ 1277911 h 1850256"/>
                <a:gd name="connsiteX231" fmla="*/ 1347883 w 3718855"/>
                <a:gd name="connsiteY231" fmla="*/ 1440589 h 1850256"/>
                <a:gd name="connsiteX232" fmla="*/ 1350357 w 3718855"/>
                <a:gd name="connsiteY232" fmla="*/ 1478011 h 1850256"/>
                <a:gd name="connsiteX233" fmla="*/ 1361873 w 3718855"/>
                <a:gd name="connsiteY233" fmla="*/ 1485119 h 1850256"/>
                <a:gd name="connsiteX234" fmla="*/ 1373699 w 3718855"/>
                <a:gd name="connsiteY234" fmla="*/ 1476935 h 1850256"/>
                <a:gd name="connsiteX235" fmla="*/ 1376289 w 3718855"/>
                <a:gd name="connsiteY235" fmla="*/ 1437983 h 1850256"/>
                <a:gd name="connsiteX236" fmla="*/ 1376289 w 3718855"/>
                <a:gd name="connsiteY236" fmla="*/ 1277911 h 1850256"/>
                <a:gd name="connsiteX237" fmla="*/ 1373591 w 3718855"/>
                <a:gd name="connsiteY237" fmla="*/ 1246825 h 1850256"/>
                <a:gd name="connsiteX238" fmla="*/ 1362523 w 3718855"/>
                <a:gd name="connsiteY238" fmla="*/ 1240053 h 1850256"/>
                <a:gd name="connsiteX239" fmla="*/ 3505211 w 3718855"/>
                <a:gd name="connsiteY239" fmla="*/ 1193805 h 1850256"/>
                <a:gd name="connsiteX240" fmla="*/ 3588393 w 3718855"/>
                <a:gd name="connsiteY240" fmla="*/ 1193805 h 1850256"/>
                <a:gd name="connsiteX241" fmla="*/ 3610421 w 3718855"/>
                <a:gd name="connsiteY241" fmla="*/ 1331057 h 1850256"/>
                <a:gd name="connsiteX242" fmla="*/ 3635633 w 3718855"/>
                <a:gd name="connsiteY242" fmla="*/ 1193805 h 1850256"/>
                <a:gd name="connsiteX243" fmla="*/ 3718855 w 3718855"/>
                <a:gd name="connsiteY243" fmla="*/ 1193805 h 1850256"/>
                <a:gd name="connsiteX244" fmla="*/ 3652783 w 3718855"/>
                <a:gd name="connsiteY244" fmla="*/ 1416061 h 1850256"/>
                <a:gd name="connsiteX245" fmla="*/ 3652783 w 3718855"/>
                <a:gd name="connsiteY245" fmla="*/ 1542137 h 1850256"/>
                <a:gd name="connsiteX246" fmla="*/ 3568899 w 3718855"/>
                <a:gd name="connsiteY246" fmla="*/ 1542137 h 1850256"/>
                <a:gd name="connsiteX247" fmla="*/ 3568899 w 3718855"/>
                <a:gd name="connsiteY247" fmla="*/ 1416061 h 1850256"/>
                <a:gd name="connsiteX248" fmla="*/ 3289311 w 3718855"/>
                <a:gd name="connsiteY248" fmla="*/ 1193805 h 1850256"/>
                <a:gd name="connsiteX249" fmla="*/ 3365041 w 3718855"/>
                <a:gd name="connsiteY249" fmla="*/ 1193805 h 1850256"/>
                <a:gd name="connsiteX250" fmla="*/ 3415789 w 3718855"/>
                <a:gd name="connsiteY250" fmla="*/ 1350635 h 1850256"/>
                <a:gd name="connsiteX251" fmla="*/ 3415789 w 3718855"/>
                <a:gd name="connsiteY251" fmla="*/ 1193805 h 1850256"/>
                <a:gd name="connsiteX252" fmla="*/ 3491555 w 3718855"/>
                <a:gd name="connsiteY252" fmla="*/ 1193805 h 1850256"/>
                <a:gd name="connsiteX253" fmla="*/ 3491555 w 3718855"/>
                <a:gd name="connsiteY253" fmla="*/ 1542137 h 1850256"/>
                <a:gd name="connsiteX254" fmla="*/ 3412157 w 3718855"/>
                <a:gd name="connsiteY254" fmla="*/ 1542137 h 1850256"/>
                <a:gd name="connsiteX255" fmla="*/ 3365041 w 3718855"/>
                <a:gd name="connsiteY255" fmla="*/ 1383791 h 1850256"/>
                <a:gd name="connsiteX256" fmla="*/ 3365041 w 3718855"/>
                <a:gd name="connsiteY256" fmla="*/ 1542137 h 1850256"/>
                <a:gd name="connsiteX257" fmla="*/ 3289311 w 3718855"/>
                <a:gd name="connsiteY257" fmla="*/ 1542137 h 1850256"/>
                <a:gd name="connsiteX258" fmla="*/ 3081533 w 3718855"/>
                <a:gd name="connsiteY258" fmla="*/ 1193805 h 1850256"/>
                <a:gd name="connsiteX259" fmla="*/ 3212451 w 3718855"/>
                <a:gd name="connsiteY259" fmla="*/ 1193805 h 1850256"/>
                <a:gd name="connsiteX260" fmla="*/ 3264247 w 3718855"/>
                <a:gd name="connsiteY260" fmla="*/ 1542137 h 1850256"/>
                <a:gd name="connsiteX261" fmla="*/ 3171697 w 3718855"/>
                <a:gd name="connsiteY261" fmla="*/ 1542137 h 1850256"/>
                <a:gd name="connsiteX262" fmla="*/ 3166823 w 3718855"/>
                <a:gd name="connsiteY262" fmla="*/ 1479533 h 1850256"/>
                <a:gd name="connsiteX263" fmla="*/ 3134411 w 3718855"/>
                <a:gd name="connsiteY263" fmla="*/ 1479533 h 1850256"/>
                <a:gd name="connsiteX264" fmla="*/ 3128953 w 3718855"/>
                <a:gd name="connsiteY264" fmla="*/ 1542137 h 1850256"/>
                <a:gd name="connsiteX265" fmla="*/ 3035311 w 3718855"/>
                <a:gd name="connsiteY265" fmla="*/ 1542137 h 1850256"/>
                <a:gd name="connsiteX266" fmla="*/ 2857511 w 3718855"/>
                <a:gd name="connsiteY266" fmla="*/ 1193805 h 1850256"/>
                <a:gd name="connsiteX267" fmla="*/ 2948733 w 3718855"/>
                <a:gd name="connsiteY267" fmla="*/ 1193805 h 1850256"/>
                <a:gd name="connsiteX268" fmla="*/ 3005635 w 3718855"/>
                <a:gd name="connsiteY268" fmla="*/ 1199611 h 1850256"/>
                <a:gd name="connsiteX269" fmla="*/ 3035547 w 3718855"/>
                <a:gd name="connsiteY269" fmla="*/ 1216383 h 1850256"/>
                <a:gd name="connsiteX270" fmla="*/ 3049115 w 3718855"/>
                <a:gd name="connsiteY270" fmla="*/ 1242959 h 1850256"/>
                <a:gd name="connsiteX271" fmla="*/ 3052639 w 3718855"/>
                <a:gd name="connsiteY271" fmla="*/ 1291273 h 1850256"/>
                <a:gd name="connsiteX272" fmla="*/ 3052639 w 3718855"/>
                <a:gd name="connsiteY272" fmla="*/ 1321591 h 1850256"/>
                <a:gd name="connsiteX273" fmla="*/ 3045755 w 3718855"/>
                <a:gd name="connsiteY273" fmla="*/ 1370229 h 1850256"/>
                <a:gd name="connsiteX274" fmla="*/ 3020487 w 3718855"/>
                <a:gd name="connsiteY274" fmla="*/ 1393677 h 1850256"/>
                <a:gd name="connsiteX275" fmla="*/ 2972393 w 3718855"/>
                <a:gd name="connsiteY275" fmla="*/ 1401853 h 1850256"/>
                <a:gd name="connsiteX276" fmla="*/ 2948073 w 3718855"/>
                <a:gd name="connsiteY276" fmla="*/ 1401853 h 1850256"/>
                <a:gd name="connsiteX277" fmla="*/ 2948073 w 3718855"/>
                <a:gd name="connsiteY277" fmla="*/ 1542137 h 1850256"/>
                <a:gd name="connsiteX278" fmla="*/ 2857511 w 3718855"/>
                <a:gd name="connsiteY278" fmla="*/ 1542137 h 1850256"/>
                <a:gd name="connsiteX279" fmla="*/ 2857511 w 3718855"/>
                <a:gd name="connsiteY279" fmla="*/ 1193805 h 1850256"/>
                <a:gd name="connsiteX280" fmla="*/ 2540011 w 3718855"/>
                <a:gd name="connsiteY280" fmla="*/ 1193805 h 1850256"/>
                <a:gd name="connsiteX281" fmla="*/ 2657183 w 3718855"/>
                <a:gd name="connsiteY281" fmla="*/ 1193805 h 1850256"/>
                <a:gd name="connsiteX282" fmla="*/ 2667961 w 3718855"/>
                <a:gd name="connsiteY282" fmla="*/ 1267841 h 1850256"/>
                <a:gd name="connsiteX283" fmla="*/ 2680809 w 3718855"/>
                <a:gd name="connsiteY283" fmla="*/ 1356457 h 1850256"/>
                <a:gd name="connsiteX284" fmla="*/ 2701653 w 3718855"/>
                <a:gd name="connsiteY284" fmla="*/ 1193805 h 1850256"/>
                <a:gd name="connsiteX285" fmla="*/ 2819487 w 3718855"/>
                <a:gd name="connsiteY285" fmla="*/ 1193805 h 1850256"/>
                <a:gd name="connsiteX286" fmla="*/ 2819487 w 3718855"/>
                <a:gd name="connsiteY286" fmla="*/ 1542137 h 1850256"/>
                <a:gd name="connsiteX287" fmla="*/ 2740315 w 3718855"/>
                <a:gd name="connsiteY287" fmla="*/ 1542137 h 1850256"/>
                <a:gd name="connsiteX288" fmla="*/ 2740211 w 3718855"/>
                <a:gd name="connsiteY288" fmla="*/ 1306965 h 1850256"/>
                <a:gd name="connsiteX289" fmla="*/ 2708679 w 3718855"/>
                <a:gd name="connsiteY289" fmla="*/ 1542137 h 1850256"/>
                <a:gd name="connsiteX290" fmla="*/ 2652525 w 3718855"/>
                <a:gd name="connsiteY290" fmla="*/ 1542137 h 1850256"/>
                <a:gd name="connsiteX291" fmla="*/ 2619287 w 3718855"/>
                <a:gd name="connsiteY291" fmla="*/ 1312351 h 1850256"/>
                <a:gd name="connsiteX292" fmla="*/ 2619157 w 3718855"/>
                <a:gd name="connsiteY292" fmla="*/ 1542137 h 1850256"/>
                <a:gd name="connsiteX293" fmla="*/ 2540011 w 3718855"/>
                <a:gd name="connsiteY293" fmla="*/ 1542137 h 1850256"/>
                <a:gd name="connsiteX294" fmla="*/ 1739911 w 3718855"/>
                <a:gd name="connsiteY294" fmla="*/ 1193805 h 1850256"/>
                <a:gd name="connsiteX295" fmla="*/ 1804035 w 3718855"/>
                <a:gd name="connsiteY295" fmla="*/ 1193805 h 1850256"/>
                <a:gd name="connsiteX296" fmla="*/ 1890837 w 3718855"/>
                <a:gd name="connsiteY296" fmla="*/ 1198739 h 1850256"/>
                <a:gd name="connsiteX297" fmla="*/ 1927871 w 3718855"/>
                <a:gd name="connsiteY297" fmla="*/ 1224027 h 1850256"/>
                <a:gd name="connsiteX298" fmla="*/ 1942169 w 3718855"/>
                <a:gd name="connsiteY298" fmla="*/ 1288903 h 1850256"/>
                <a:gd name="connsiteX299" fmla="*/ 1932047 w 3718855"/>
                <a:gd name="connsiteY299" fmla="*/ 1343539 h 1850256"/>
                <a:gd name="connsiteX300" fmla="*/ 1892241 w 3718855"/>
                <a:gd name="connsiteY300" fmla="*/ 1360311 h 1850256"/>
                <a:gd name="connsiteX301" fmla="*/ 1928413 w 3718855"/>
                <a:gd name="connsiteY301" fmla="*/ 1378179 h 1850256"/>
                <a:gd name="connsiteX302" fmla="*/ 1939913 w 3718855"/>
                <a:gd name="connsiteY302" fmla="*/ 1398741 h 1850256"/>
                <a:gd name="connsiteX303" fmla="*/ 1942169 w 3718855"/>
                <a:gd name="connsiteY303" fmla="*/ 1450265 h 1850256"/>
                <a:gd name="connsiteX304" fmla="*/ 1942169 w 3718855"/>
                <a:gd name="connsiteY304" fmla="*/ 1542137 h 1850256"/>
                <a:gd name="connsiteX305" fmla="*/ 1858045 w 3718855"/>
                <a:gd name="connsiteY305" fmla="*/ 1542137 h 1850256"/>
                <a:gd name="connsiteX306" fmla="*/ 1858045 w 3718855"/>
                <a:gd name="connsiteY306" fmla="*/ 1426381 h 1850256"/>
                <a:gd name="connsiteX307" fmla="*/ 1853615 w 3718855"/>
                <a:gd name="connsiteY307" fmla="*/ 1391741 h 1850256"/>
                <a:gd name="connsiteX308" fmla="*/ 1830487 w 3718855"/>
                <a:gd name="connsiteY308" fmla="*/ 1385081 h 1850256"/>
                <a:gd name="connsiteX309" fmla="*/ 1830487 w 3718855"/>
                <a:gd name="connsiteY309" fmla="*/ 1542137 h 1850256"/>
                <a:gd name="connsiteX310" fmla="*/ 1739911 w 3718855"/>
                <a:gd name="connsiteY310" fmla="*/ 1542137 h 1850256"/>
                <a:gd name="connsiteX311" fmla="*/ 1739911 w 3718855"/>
                <a:gd name="connsiteY311" fmla="*/ 1193805 h 1850256"/>
                <a:gd name="connsiteX312" fmla="*/ 1498611 w 3718855"/>
                <a:gd name="connsiteY312" fmla="*/ 1193805 h 1850256"/>
                <a:gd name="connsiteX313" fmla="*/ 1589177 w 3718855"/>
                <a:gd name="connsiteY313" fmla="*/ 1193805 h 1850256"/>
                <a:gd name="connsiteX314" fmla="*/ 1589177 w 3718855"/>
                <a:gd name="connsiteY314" fmla="*/ 1454989 h 1850256"/>
                <a:gd name="connsiteX315" fmla="*/ 1591651 w 3718855"/>
                <a:gd name="connsiteY315" fmla="*/ 1484149 h 1850256"/>
                <a:gd name="connsiteX316" fmla="*/ 1601675 w 3718855"/>
                <a:gd name="connsiteY316" fmla="*/ 1490487 h 1850256"/>
                <a:gd name="connsiteX317" fmla="*/ 1612733 w 3718855"/>
                <a:gd name="connsiteY317" fmla="*/ 1483507 h 1850256"/>
                <a:gd name="connsiteX318" fmla="*/ 1615219 w 3718855"/>
                <a:gd name="connsiteY318" fmla="*/ 1450477 h 1850256"/>
                <a:gd name="connsiteX319" fmla="*/ 1615219 w 3718855"/>
                <a:gd name="connsiteY319" fmla="*/ 1193805 h 1850256"/>
                <a:gd name="connsiteX320" fmla="*/ 1705793 w 3718855"/>
                <a:gd name="connsiteY320" fmla="*/ 1193805 h 1850256"/>
                <a:gd name="connsiteX321" fmla="*/ 1705793 w 3718855"/>
                <a:gd name="connsiteY321" fmla="*/ 1426603 h 1850256"/>
                <a:gd name="connsiteX322" fmla="*/ 1703223 w 3718855"/>
                <a:gd name="connsiteY322" fmla="*/ 1482223 h 1850256"/>
                <a:gd name="connsiteX323" fmla="*/ 1687943 w 3718855"/>
                <a:gd name="connsiteY323" fmla="*/ 1515135 h 1850256"/>
                <a:gd name="connsiteX324" fmla="*/ 1654487 w 3718855"/>
                <a:gd name="connsiteY324" fmla="*/ 1540723 h 1850256"/>
                <a:gd name="connsiteX325" fmla="*/ 1605531 w 3718855"/>
                <a:gd name="connsiteY325" fmla="*/ 1549449 h 1850256"/>
                <a:gd name="connsiteX326" fmla="*/ 1550455 w 3718855"/>
                <a:gd name="connsiteY326" fmla="*/ 1539125 h 1850256"/>
                <a:gd name="connsiteX327" fmla="*/ 1514763 w 3718855"/>
                <a:gd name="connsiteY327" fmla="*/ 1512221 h 1850256"/>
                <a:gd name="connsiteX328" fmla="*/ 1500759 w 3718855"/>
                <a:gd name="connsiteY328" fmla="*/ 1477267 h 1850256"/>
                <a:gd name="connsiteX329" fmla="*/ 1498611 w 3718855"/>
                <a:gd name="connsiteY329" fmla="*/ 1399913 h 1850256"/>
                <a:gd name="connsiteX330" fmla="*/ 2403483 w 3718855"/>
                <a:gd name="connsiteY330" fmla="*/ 1181105 h 1850256"/>
                <a:gd name="connsiteX331" fmla="*/ 2453729 w 3718855"/>
                <a:gd name="connsiteY331" fmla="*/ 1190247 h 1850256"/>
                <a:gd name="connsiteX332" fmla="*/ 2489559 w 3718855"/>
                <a:gd name="connsiteY332" fmla="*/ 1217687 h 1850256"/>
                <a:gd name="connsiteX333" fmla="*/ 2505693 w 3718855"/>
                <a:gd name="connsiteY333" fmla="*/ 1257479 h 1850256"/>
                <a:gd name="connsiteX334" fmla="*/ 2508275 w 3718855"/>
                <a:gd name="connsiteY334" fmla="*/ 1332793 h 1850256"/>
                <a:gd name="connsiteX335" fmla="*/ 2508275 w 3718855"/>
                <a:gd name="connsiteY335" fmla="*/ 1392379 h 1850256"/>
                <a:gd name="connsiteX336" fmla="*/ 2505791 w 3718855"/>
                <a:gd name="connsiteY336" fmla="*/ 1466719 h 1850256"/>
                <a:gd name="connsiteX337" fmla="*/ 2490315 w 3718855"/>
                <a:gd name="connsiteY337" fmla="*/ 1506645 h 1850256"/>
                <a:gd name="connsiteX338" fmla="*/ 2455117 w 3718855"/>
                <a:gd name="connsiteY338" fmla="*/ 1534387 h 1850256"/>
                <a:gd name="connsiteX339" fmla="*/ 2403483 w 3718855"/>
                <a:gd name="connsiteY339" fmla="*/ 1544065 h 1850256"/>
                <a:gd name="connsiteX340" fmla="*/ 2353255 w 3718855"/>
                <a:gd name="connsiteY340" fmla="*/ 1534925 h 1850256"/>
                <a:gd name="connsiteX341" fmla="*/ 2317427 w 3718855"/>
                <a:gd name="connsiteY341" fmla="*/ 1507485 h 1850256"/>
                <a:gd name="connsiteX342" fmla="*/ 2301291 w 3718855"/>
                <a:gd name="connsiteY342" fmla="*/ 1467693 h 1850256"/>
                <a:gd name="connsiteX343" fmla="*/ 2298711 w 3718855"/>
                <a:gd name="connsiteY343" fmla="*/ 1392379 h 1850256"/>
                <a:gd name="connsiteX344" fmla="*/ 2298711 w 3718855"/>
                <a:gd name="connsiteY344" fmla="*/ 1332793 h 1850256"/>
                <a:gd name="connsiteX345" fmla="*/ 2301175 w 3718855"/>
                <a:gd name="connsiteY345" fmla="*/ 1258435 h 1850256"/>
                <a:gd name="connsiteX346" fmla="*/ 2316679 w 3718855"/>
                <a:gd name="connsiteY346" fmla="*/ 1218543 h 1850256"/>
                <a:gd name="connsiteX347" fmla="*/ 2351859 w 3718855"/>
                <a:gd name="connsiteY347" fmla="*/ 1190783 h 1850256"/>
                <a:gd name="connsiteX348" fmla="*/ 2403483 w 3718855"/>
                <a:gd name="connsiteY348" fmla="*/ 1181105 h 1850256"/>
                <a:gd name="connsiteX349" fmla="*/ 2150353 w 3718855"/>
                <a:gd name="connsiteY349" fmla="*/ 1181105 h 1850256"/>
                <a:gd name="connsiteX350" fmla="*/ 2216399 w 3718855"/>
                <a:gd name="connsiteY350" fmla="*/ 1196565 h 1850256"/>
                <a:gd name="connsiteX351" fmla="*/ 2250631 w 3718855"/>
                <a:gd name="connsiteY351" fmla="*/ 1235145 h 1850256"/>
                <a:gd name="connsiteX352" fmla="*/ 2258787 w 3718855"/>
                <a:gd name="connsiteY352" fmla="*/ 1307015 h 1850256"/>
                <a:gd name="connsiteX353" fmla="*/ 2258787 w 3718855"/>
                <a:gd name="connsiteY353" fmla="*/ 1340103 h 1850256"/>
                <a:gd name="connsiteX354" fmla="*/ 2168211 w 3718855"/>
                <a:gd name="connsiteY354" fmla="*/ 1340103 h 1850256"/>
                <a:gd name="connsiteX355" fmla="*/ 2168211 w 3718855"/>
                <a:gd name="connsiteY355" fmla="*/ 1279559 h 1850256"/>
                <a:gd name="connsiteX356" fmla="*/ 2165337 w 3718855"/>
                <a:gd name="connsiteY356" fmla="*/ 1246607 h 1850256"/>
                <a:gd name="connsiteX357" fmla="*/ 2152503 w 3718855"/>
                <a:gd name="connsiteY357" fmla="*/ 1240053 h 1850256"/>
                <a:gd name="connsiteX358" fmla="*/ 2138311 w 3718855"/>
                <a:gd name="connsiteY358" fmla="*/ 1248001 h 1850256"/>
                <a:gd name="connsiteX359" fmla="*/ 2135297 w 3718855"/>
                <a:gd name="connsiteY359" fmla="*/ 1282431 h 1850256"/>
                <a:gd name="connsiteX360" fmla="*/ 2135297 w 3718855"/>
                <a:gd name="connsiteY360" fmla="*/ 1444235 h 1850256"/>
                <a:gd name="connsiteX361" fmla="*/ 2138311 w 3718855"/>
                <a:gd name="connsiteY361" fmla="*/ 1477371 h 1850256"/>
                <a:gd name="connsiteX362" fmla="*/ 2151869 w 3718855"/>
                <a:gd name="connsiteY362" fmla="*/ 1485119 h 1850256"/>
                <a:gd name="connsiteX363" fmla="*/ 2165099 w 3718855"/>
                <a:gd name="connsiteY363" fmla="*/ 1477339 h 1850256"/>
                <a:gd name="connsiteX364" fmla="*/ 2168211 w 3718855"/>
                <a:gd name="connsiteY364" fmla="*/ 1440891 h 1850256"/>
                <a:gd name="connsiteX365" fmla="*/ 2168211 w 3718855"/>
                <a:gd name="connsiteY365" fmla="*/ 1397117 h 1850256"/>
                <a:gd name="connsiteX366" fmla="*/ 2258787 w 3718855"/>
                <a:gd name="connsiteY366" fmla="*/ 1397117 h 1850256"/>
                <a:gd name="connsiteX367" fmla="*/ 2258787 w 3718855"/>
                <a:gd name="connsiteY367" fmla="*/ 1410695 h 1850256"/>
                <a:gd name="connsiteX368" fmla="*/ 2251157 w 3718855"/>
                <a:gd name="connsiteY368" fmla="*/ 1487387 h 1850256"/>
                <a:gd name="connsiteX369" fmla="*/ 2217361 w 3718855"/>
                <a:gd name="connsiteY369" fmla="*/ 1527043 h 1850256"/>
                <a:gd name="connsiteX370" fmla="*/ 2152949 w 3718855"/>
                <a:gd name="connsiteY370" fmla="*/ 1544065 h 1850256"/>
                <a:gd name="connsiteX371" fmla="*/ 2087329 w 3718855"/>
                <a:gd name="connsiteY371" fmla="*/ 1529665 h 1850256"/>
                <a:gd name="connsiteX372" fmla="*/ 2053105 w 3718855"/>
                <a:gd name="connsiteY372" fmla="*/ 1489739 h 1850256"/>
                <a:gd name="connsiteX373" fmla="*/ 2044711 w 3718855"/>
                <a:gd name="connsiteY373" fmla="*/ 1413031 h 1850256"/>
                <a:gd name="connsiteX374" fmla="*/ 2044711 w 3718855"/>
                <a:gd name="connsiteY374" fmla="*/ 1311267 h 1850256"/>
                <a:gd name="connsiteX375" fmla="*/ 2047327 w 3718855"/>
                <a:gd name="connsiteY375" fmla="*/ 1254789 h 1850256"/>
                <a:gd name="connsiteX376" fmla="*/ 2062679 w 3718855"/>
                <a:gd name="connsiteY376" fmla="*/ 1218543 h 1850256"/>
                <a:gd name="connsiteX377" fmla="*/ 2098161 w 3718855"/>
                <a:gd name="connsiteY377" fmla="*/ 1191103 h 1850256"/>
                <a:gd name="connsiteX378" fmla="*/ 2150353 w 3718855"/>
                <a:gd name="connsiteY378" fmla="*/ 1181105 h 1850256"/>
                <a:gd name="connsiteX379" fmla="*/ 1362087 w 3718855"/>
                <a:gd name="connsiteY379" fmla="*/ 1181105 h 1850256"/>
                <a:gd name="connsiteX380" fmla="*/ 1412329 w 3718855"/>
                <a:gd name="connsiteY380" fmla="*/ 1190247 h 1850256"/>
                <a:gd name="connsiteX381" fmla="*/ 1448167 w 3718855"/>
                <a:gd name="connsiteY381" fmla="*/ 1217687 h 1850256"/>
                <a:gd name="connsiteX382" fmla="*/ 1464281 w 3718855"/>
                <a:gd name="connsiteY382" fmla="*/ 1257479 h 1850256"/>
                <a:gd name="connsiteX383" fmla="*/ 1466861 w 3718855"/>
                <a:gd name="connsiteY383" fmla="*/ 1332793 h 1850256"/>
                <a:gd name="connsiteX384" fmla="*/ 1466861 w 3718855"/>
                <a:gd name="connsiteY384" fmla="*/ 1392379 h 1850256"/>
                <a:gd name="connsiteX385" fmla="*/ 1464397 w 3718855"/>
                <a:gd name="connsiteY385" fmla="*/ 1466719 h 1850256"/>
                <a:gd name="connsiteX386" fmla="*/ 1448903 w 3718855"/>
                <a:gd name="connsiteY386" fmla="*/ 1506645 h 1850256"/>
                <a:gd name="connsiteX387" fmla="*/ 1413717 w 3718855"/>
                <a:gd name="connsiteY387" fmla="*/ 1534387 h 1850256"/>
                <a:gd name="connsiteX388" fmla="*/ 1362087 w 3718855"/>
                <a:gd name="connsiteY388" fmla="*/ 1544065 h 1850256"/>
                <a:gd name="connsiteX389" fmla="*/ 1311843 w 3718855"/>
                <a:gd name="connsiteY389" fmla="*/ 1534925 h 1850256"/>
                <a:gd name="connsiteX390" fmla="*/ 1276035 w 3718855"/>
                <a:gd name="connsiteY390" fmla="*/ 1507485 h 1850256"/>
                <a:gd name="connsiteX391" fmla="*/ 1259881 w 3718855"/>
                <a:gd name="connsiteY391" fmla="*/ 1467693 h 1850256"/>
                <a:gd name="connsiteX392" fmla="*/ 1257311 w 3718855"/>
                <a:gd name="connsiteY392" fmla="*/ 1392379 h 1850256"/>
                <a:gd name="connsiteX393" fmla="*/ 1257311 w 3718855"/>
                <a:gd name="connsiteY393" fmla="*/ 1332793 h 1850256"/>
                <a:gd name="connsiteX394" fmla="*/ 1259805 w 3718855"/>
                <a:gd name="connsiteY394" fmla="*/ 1258435 h 1850256"/>
                <a:gd name="connsiteX395" fmla="*/ 1275269 w 3718855"/>
                <a:gd name="connsiteY395" fmla="*/ 1218543 h 1850256"/>
                <a:gd name="connsiteX396" fmla="*/ 1310445 w 3718855"/>
                <a:gd name="connsiteY396" fmla="*/ 1190783 h 1850256"/>
                <a:gd name="connsiteX397" fmla="*/ 1362087 w 3718855"/>
                <a:gd name="connsiteY397" fmla="*/ 1181105 h 1850256"/>
                <a:gd name="connsiteX398" fmla="*/ 805081 w 3718855"/>
                <a:gd name="connsiteY398" fmla="*/ 495353 h 1850256"/>
                <a:gd name="connsiteX399" fmla="*/ 846513 w 3718855"/>
                <a:gd name="connsiteY399" fmla="*/ 499039 h 1850256"/>
                <a:gd name="connsiteX400" fmla="*/ 860275 w 3718855"/>
                <a:gd name="connsiteY400" fmla="*/ 503299 h 1850256"/>
                <a:gd name="connsiteX401" fmla="*/ 867039 w 3718855"/>
                <a:gd name="connsiteY401" fmla="*/ 504273 h 1850256"/>
                <a:gd name="connsiteX402" fmla="*/ 873501 w 3718855"/>
                <a:gd name="connsiteY402" fmla="*/ 507395 h 1850256"/>
                <a:gd name="connsiteX403" fmla="*/ 887027 w 3718855"/>
                <a:gd name="connsiteY403" fmla="*/ 511583 h 1850256"/>
                <a:gd name="connsiteX404" fmla="*/ 924149 w 3718855"/>
                <a:gd name="connsiteY404" fmla="*/ 531863 h 1850256"/>
                <a:gd name="connsiteX405" fmla="*/ 924157 w 3718855"/>
                <a:gd name="connsiteY405" fmla="*/ 531867 h 1850256"/>
                <a:gd name="connsiteX406" fmla="*/ 957515 w 3718855"/>
                <a:gd name="connsiteY406" fmla="*/ 568323 h 1850256"/>
                <a:gd name="connsiteX407" fmla="*/ 996501 w 3718855"/>
                <a:gd name="connsiteY407" fmla="*/ 557905 h 1850256"/>
                <a:gd name="connsiteX408" fmla="*/ 1451275 w 3718855"/>
                <a:gd name="connsiteY408" fmla="*/ 572461 h 1850256"/>
                <a:gd name="connsiteX409" fmla="*/ 1479199 w 3718855"/>
                <a:gd name="connsiteY409" fmla="*/ 553235 h 1850256"/>
                <a:gd name="connsiteX410" fmla="*/ 1493939 w 3718855"/>
                <a:gd name="connsiteY410" fmla="*/ 546625 h 1850256"/>
                <a:gd name="connsiteX411" fmla="*/ 1510457 w 3718855"/>
                <a:gd name="connsiteY411" fmla="*/ 548671 h 1850256"/>
                <a:gd name="connsiteX412" fmla="*/ 1482191 w 3718855"/>
                <a:gd name="connsiteY412" fmla="*/ 617459 h 1850256"/>
                <a:gd name="connsiteX413" fmla="*/ 1078277 w 3718855"/>
                <a:gd name="connsiteY413" fmla="*/ 753763 h 1850256"/>
                <a:gd name="connsiteX414" fmla="*/ 1058333 w 3718855"/>
                <a:gd name="connsiteY414" fmla="*/ 752225 h 1850256"/>
                <a:gd name="connsiteX415" fmla="*/ 1067207 w 3718855"/>
                <a:gd name="connsiteY415" fmla="*/ 778555 h 1850256"/>
                <a:gd name="connsiteX416" fmla="*/ 1093183 w 3718855"/>
                <a:gd name="connsiteY416" fmla="*/ 855627 h 1850256"/>
                <a:gd name="connsiteX417" fmla="*/ 1093185 w 3718855"/>
                <a:gd name="connsiteY417" fmla="*/ 855633 h 1850256"/>
                <a:gd name="connsiteX418" fmla="*/ 1120739 w 3718855"/>
                <a:gd name="connsiteY418" fmla="*/ 1004489 h 1850256"/>
                <a:gd name="connsiteX419" fmla="*/ 1124095 w 3718855"/>
                <a:gd name="connsiteY419" fmla="*/ 1057325 h 1850256"/>
                <a:gd name="connsiteX420" fmla="*/ 1127761 w 3718855"/>
                <a:gd name="connsiteY420" fmla="*/ 1081247 h 1850256"/>
                <a:gd name="connsiteX421" fmla="*/ 1127343 w 3718855"/>
                <a:gd name="connsiteY421" fmla="*/ 1108487 h 1850256"/>
                <a:gd name="connsiteX422" fmla="*/ 1130543 w 3718855"/>
                <a:gd name="connsiteY422" fmla="*/ 1158859 h 1850256"/>
                <a:gd name="connsiteX423" fmla="*/ 1124189 w 3718855"/>
                <a:gd name="connsiteY423" fmla="*/ 1314523 h 1850256"/>
                <a:gd name="connsiteX424" fmla="*/ 1124189 w 3718855"/>
                <a:gd name="connsiteY424" fmla="*/ 1314551 h 1850256"/>
                <a:gd name="connsiteX425" fmla="*/ 1124185 w 3718855"/>
                <a:gd name="connsiteY425" fmla="*/ 1314583 h 1850256"/>
                <a:gd name="connsiteX426" fmla="*/ 1103269 w 3718855"/>
                <a:gd name="connsiteY426" fmla="*/ 1467371 h 1850256"/>
                <a:gd name="connsiteX427" fmla="*/ 1091811 w 3718855"/>
                <a:gd name="connsiteY427" fmla="*/ 1516659 h 1850256"/>
                <a:gd name="connsiteX428" fmla="*/ 1087847 w 3718855"/>
                <a:gd name="connsiteY428" fmla="*/ 1541395 h 1850256"/>
                <a:gd name="connsiteX429" fmla="*/ 1074975 w 3718855"/>
                <a:gd name="connsiteY429" fmla="*/ 1589067 h 1850256"/>
                <a:gd name="connsiteX430" fmla="*/ 1069381 w 3718855"/>
                <a:gd name="connsiteY430" fmla="*/ 1613131 h 1850256"/>
                <a:gd name="connsiteX431" fmla="*/ 1064813 w 3718855"/>
                <a:gd name="connsiteY431" fmla="*/ 1626707 h 1850256"/>
                <a:gd name="connsiteX432" fmla="*/ 1059069 w 3718855"/>
                <a:gd name="connsiteY432" fmla="*/ 1647979 h 1850256"/>
                <a:gd name="connsiteX433" fmla="*/ 1024115 w 3718855"/>
                <a:gd name="connsiteY433" fmla="*/ 1747645 h 1850256"/>
                <a:gd name="connsiteX434" fmla="*/ 898697 w 3718855"/>
                <a:gd name="connsiteY434" fmla="*/ 1840553 h 1850256"/>
                <a:gd name="connsiteX435" fmla="*/ 916607 w 3718855"/>
                <a:gd name="connsiteY435" fmla="*/ 1707931 h 1850256"/>
                <a:gd name="connsiteX436" fmla="*/ 652575 w 3718855"/>
                <a:gd name="connsiteY436" fmla="*/ 790285 h 1850256"/>
                <a:gd name="connsiteX437" fmla="*/ 653357 w 3718855"/>
                <a:gd name="connsiteY437" fmla="*/ 730167 h 1850256"/>
                <a:gd name="connsiteX438" fmla="*/ 593199 w 3718855"/>
                <a:gd name="connsiteY438" fmla="*/ 749403 h 1850256"/>
                <a:gd name="connsiteX439" fmla="*/ 578595 w 3718855"/>
                <a:gd name="connsiteY439" fmla="*/ 754073 h 1850256"/>
                <a:gd name="connsiteX440" fmla="*/ 578587 w 3718855"/>
                <a:gd name="connsiteY440" fmla="*/ 754075 h 1850256"/>
                <a:gd name="connsiteX441" fmla="*/ 491523 w 3718855"/>
                <a:gd name="connsiteY441" fmla="*/ 768795 h 1850256"/>
                <a:gd name="connsiteX442" fmla="*/ 460681 w 3718855"/>
                <a:gd name="connsiteY442" fmla="*/ 770273 h 1850256"/>
                <a:gd name="connsiteX443" fmla="*/ 446693 w 3718855"/>
                <a:gd name="connsiteY443" fmla="*/ 772195 h 1850256"/>
                <a:gd name="connsiteX444" fmla="*/ 430807 w 3718855"/>
                <a:gd name="connsiteY444" fmla="*/ 771703 h 1850256"/>
                <a:gd name="connsiteX445" fmla="*/ 401403 w 3718855"/>
                <a:gd name="connsiteY445" fmla="*/ 773113 h 1850256"/>
                <a:gd name="connsiteX446" fmla="*/ 310683 w 3718855"/>
                <a:gd name="connsiteY446" fmla="*/ 767997 h 1850256"/>
                <a:gd name="connsiteX447" fmla="*/ 310661 w 3718855"/>
                <a:gd name="connsiteY447" fmla="*/ 767995 h 1850256"/>
                <a:gd name="connsiteX448" fmla="*/ 310639 w 3718855"/>
                <a:gd name="connsiteY448" fmla="*/ 767991 h 1850256"/>
                <a:gd name="connsiteX449" fmla="*/ 221725 w 3718855"/>
                <a:gd name="connsiteY449" fmla="*/ 754407 h 1850256"/>
                <a:gd name="connsiteX450" fmla="*/ 193085 w 3718855"/>
                <a:gd name="connsiteY450" fmla="*/ 747277 h 1850256"/>
                <a:gd name="connsiteX451" fmla="*/ 178693 w 3718855"/>
                <a:gd name="connsiteY451" fmla="*/ 744741 h 1850256"/>
                <a:gd name="connsiteX452" fmla="*/ 165127 w 3718855"/>
                <a:gd name="connsiteY452" fmla="*/ 740315 h 1850256"/>
                <a:gd name="connsiteX453" fmla="*/ 137023 w 3718855"/>
                <a:gd name="connsiteY453" fmla="*/ 733317 h 1850256"/>
                <a:gd name="connsiteX454" fmla="*/ 58981 w 3718855"/>
                <a:gd name="connsiteY454" fmla="*/ 705691 h 1850256"/>
                <a:gd name="connsiteX455" fmla="*/ 5919 w 3718855"/>
                <a:gd name="connsiteY455" fmla="*/ 631689 h 1850256"/>
                <a:gd name="connsiteX456" fmla="*/ 83119 w 3718855"/>
                <a:gd name="connsiteY456" fmla="*/ 643335 h 1850256"/>
                <a:gd name="connsiteX457" fmla="*/ 620733 w 3718855"/>
                <a:gd name="connsiteY457" fmla="*/ 497683 h 1850256"/>
                <a:gd name="connsiteX458" fmla="*/ 693761 w 3718855"/>
                <a:gd name="connsiteY458" fmla="*/ 499765 h 1850256"/>
                <a:gd name="connsiteX459" fmla="*/ 730875 w 3718855"/>
                <a:gd name="connsiteY459" fmla="*/ 515003 h 1850256"/>
                <a:gd name="connsiteX460" fmla="*/ 734519 w 3718855"/>
                <a:gd name="connsiteY460" fmla="*/ 516499 h 1850256"/>
                <a:gd name="connsiteX461" fmla="*/ 745297 w 3718855"/>
                <a:gd name="connsiteY461" fmla="*/ 511279 h 1850256"/>
                <a:gd name="connsiteX462" fmla="*/ 765187 w 3718855"/>
                <a:gd name="connsiteY462" fmla="*/ 501645 h 1850256"/>
                <a:gd name="connsiteX463" fmla="*/ 805081 w 3718855"/>
                <a:gd name="connsiteY463" fmla="*/ 495353 h 1850256"/>
                <a:gd name="connsiteX464" fmla="*/ 850323 w 3718855"/>
                <a:gd name="connsiteY464" fmla="*/ 51 h 1850256"/>
                <a:gd name="connsiteX465" fmla="*/ 892677 w 3718855"/>
                <a:gd name="connsiteY465" fmla="*/ 5318 h 1850256"/>
                <a:gd name="connsiteX466" fmla="*/ 1051329 w 3718855"/>
                <a:gd name="connsiteY466" fmla="*/ 257665 h 1850256"/>
                <a:gd name="connsiteX467" fmla="*/ 798955 w 3718855"/>
                <a:gd name="connsiteY467" fmla="*/ 416271 h 1850256"/>
                <a:gd name="connsiteX468" fmla="*/ 640345 w 3718855"/>
                <a:gd name="connsiteY468" fmla="*/ 163924 h 1850256"/>
                <a:gd name="connsiteX469" fmla="*/ 668927 w 3718855"/>
                <a:gd name="connsiteY469" fmla="*/ 96141 h 1850256"/>
                <a:gd name="connsiteX470" fmla="*/ 672799 w 3718855"/>
                <a:gd name="connsiteY470" fmla="*/ 91945 h 1850256"/>
                <a:gd name="connsiteX471" fmla="*/ 674735 w 3718855"/>
                <a:gd name="connsiteY471" fmla="*/ 87650 h 1850256"/>
                <a:gd name="connsiteX472" fmla="*/ 689767 w 3718855"/>
                <a:gd name="connsiteY472" fmla="*/ 73554 h 1850256"/>
                <a:gd name="connsiteX473" fmla="*/ 717081 w 3718855"/>
                <a:gd name="connsiteY473" fmla="*/ 43950 h 1850256"/>
                <a:gd name="connsiteX474" fmla="*/ 726929 w 3718855"/>
                <a:gd name="connsiteY474" fmla="*/ 38704 h 1850256"/>
                <a:gd name="connsiteX475" fmla="*/ 733671 w 3718855"/>
                <a:gd name="connsiteY475" fmla="*/ 32381 h 1850256"/>
                <a:gd name="connsiteX476" fmla="*/ 769805 w 3718855"/>
                <a:gd name="connsiteY476" fmla="*/ 14222 h 1850256"/>
                <a:gd name="connsiteX477" fmla="*/ 776321 w 3718855"/>
                <a:gd name="connsiteY477" fmla="*/ 12396 h 1850256"/>
                <a:gd name="connsiteX478" fmla="*/ 779359 w 3718855"/>
                <a:gd name="connsiteY478" fmla="*/ 10778 h 1850256"/>
                <a:gd name="connsiteX479" fmla="*/ 785305 w 3718855"/>
                <a:gd name="connsiteY479" fmla="*/ 9879 h 1850256"/>
                <a:gd name="connsiteX480" fmla="*/ 809027 w 3718855"/>
                <a:gd name="connsiteY480" fmla="*/ 3232 h 1850256"/>
                <a:gd name="connsiteX481" fmla="*/ 850323 w 3718855"/>
                <a:gd name="connsiteY481" fmla="*/ 51 h 185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</a:cxnLst>
              <a:rect l="l" t="t" r="r" b="b"/>
              <a:pathLst>
                <a:path w="3718855" h="1850256">
                  <a:moveTo>
                    <a:pt x="2462833" y="1718097"/>
                  </a:moveTo>
                  <a:lnTo>
                    <a:pt x="2462833" y="1771701"/>
                  </a:lnTo>
                  <a:cubicBezTo>
                    <a:pt x="2469839" y="1771471"/>
                    <a:pt x="2474327" y="1770371"/>
                    <a:pt x="2476265" y="1768401"/>
                  </a:cubicBezTo>
                  <a:cubicBezTo>
                    <a:pt x="2478187" y="1766415"/>
                    <a:pt x="2479163" y="1761579"/>
                    <a:pt x="2479163" y="1753835"/>
                  </a:cubicBezTo>
                  <a:lnTo>
                    <a:pt x="2479163" y="1735971"/>
                  </a:lnTo>
                  <a:cubicBezTo>
                    <a:pt x="2479163" y="1727775"/>
                    <a:pt x="2478299" y="1722799"/>
                    <a:pt x="2476559" y="1721061"/>
                  </a:cubicBezTo>
                  <a:cubicBezTo>
                    <a:pt x="2474825" y="1719331"/>
                    <a:pt x="2470247" y="1718329"/>
                    <a:pt x="2462833" y="1718097"/>
                  </a:cubicBezTo>
                  <a:close/>
                  <a:moveTo>
                    <a:pt x="1676361" y="1655615"/>
                  </a:moveTo>
                  <a:cubicBezTo>
                    <a:pt x="1671277" y="1692311"/>
                    <a:pt x="1668089" y="1719117"/>
                    <a:pt x="1666777" y="1736095"/>
                  </a:cubicBezTo>
                  <a:cubicBezTo>
                    <a:pt x="1666777" y="1736095"/>
                    <a:pt x="1683953" y="1736095"/>
                    <a:pt x="1683953" y="1736095"/>
                  </a:cubicBezTo>
                  <a:cubicBezTo>
                    <a:pt x="1681423" y="1714389"/>
                    <a:pt x="1678869" y="1687567"/>
                    <a:pt x="1676361" y="1655615"/>
                  </a:cubicBezTo>
                  <a:close/>
                  <a:moveTo>
                    <a:pt x="2462833" y="1645681"/>
                  </a:moveTo>
                  <a:lnTo>
                    <a:pt x="2462833" y="1688275"/>
                  </a:lnTo>
                  <a:cubicBezTo>
                    <a:pt x="2464953" y="1688205"/>
                    <a:pt x="2466617" y="1688161"/>
                    <a:pt x="2467803" y="1688161"/>
                  </a:cubicBezTo>
                  <a:cubicBezTo>
                    <a:pt x="2472705" y="1688161"/>
                    <a:pt x="2475819" y="1686963"/>
                    <a:pt x="2477155" y="1684551"/>
                  </a:cubicBezTo>
                  <a:cubicBezTo>
                    <a:pt x="2478497" y="1682147"/>
                    <a:pt x="2479163" y="1675263"/>
                    <a:pt x="2479163" y="1663901"/>
                  </a:cubicBezTo>
                  <a:cubicBezTo>
                    <a:pt x="2479163" y="1657903"/>
                    <a:pt x="2478605" y="1653717"/>
                    <a:pt x="2477505" y="1651287"/>
                  </a:cubicBezTo>
                  <a:cubicBezTo>
                    <a:pt x="2476387" y="1648891"/>
                    <a:pt x="2474959" y="1647375"/>
                    <a:pt x="2473189" y="1646737"/>
                  </a:cubicBezTo>
                  <a:cubicBezTo>
                    <a:pt x="2471417" y="1646115"/>
                    <a:pt x="2467943" y="1645761"/>
                    <a:pt x="2462833" y="1645681"/>
                  </a:cubicBezTo>
                  <a:close/>
                  <a:moveTo>
                    <a:pt x="1802429" y="1645681"/>
                  </a:moveTo>
                  <a:lnTo>
                    <a:pt x="1802429" y="1688275"/>
                  </a:lnTo>
                  <a:cubicBezTo>
                    <a:pt x="1808027" y="1688275"/>
                    <a:pt x="1811945" y="1687513"/>
                    <a:pt x="1814189" y="1685969"/>
                  </a:cubicBezTo>
                  <a:cubicBezTo>
                    <a:pt x="1816461" y="1684435"/>
                    <a:pt x="1817587" y="1679449"/>
                    <a:pt x="1817587" y="1671005"/>
                  </a:cubicBezTo>
                  <a:lnTo>
                    <a:pt x="1817587" y="1660477"/>
                  </a:lnTo>
                  <a:cubicBezTo>
                    <a:pt x="1817587" y="1654391"/>
                    <a:pt x="1816471" y="1650409"/>
                    <a:pt x="1814339" y="1648529"/>
                  </a:cubicBezTo>
                  <a:cubicBezTo>
                    <a:pt x="1812141" y="1646629"/>
                    <a:pt x="1808197" y="1645681"/>
                    <a:pt x="1802429" y="1645681"/>
                  </a:cubicBezTo>
                  <a:close/>
                  <a:moveTo>
                    <a:pt x="2768611" y="1612905"/>
                  </a:moveTo>
                  <a:cubicBezTo>
                    <a:pt x="2768611" y="1612905"/>
                    <a:pt x="2877491" y="1612905"/>
                    <a:pt x="2877491" y="1612905"/>
                  </a:cubicBezTo>
                  <a:lnTo>
                    <a:pt x="2877491" y="1651251"/>
                  </a:lnTo>
                  <a:lnTo>
                    <a:pt x="2847897" y="1651251"/>
                  </a:lnTo>
                  <a:lnTo>
                    <a:pt x="2847897" y="1804503"/>
                  </a:lnTo>
                  <a:lnTo>
                    <a:pt x="2798089" y="1804503"/>
                  </a:lnTo>
                  <a:lnTo>
                    <a:pt x="2798089" y="1651251"/>
                  </a:lnTo>
                  <a:lnTo>
                    <a:pt x="2768611" y="1651251"/>
                  </a:lnTo>
                  <a:close/>
                  <a:moveTo>
                    <a:pt x="2695685" y="1612905"/>
                  </a:moveTo>
                  <a:cubicBezTo>
                    <a:pt x="2708607" y="1612905"/>
                    <a:pt x="2719637" y="1614985"/>
                    <a:pt x="2728775" y="1619181"/>
                  </a:cubicBezTo>
                  <a:cubicBezTo>
                    <a:pt x="2737865" y="1623359"/>
                    <a:pt x="2743883" y="1628617"/>
                    <a:pt x="2746871" y="1634967"/>
                  </a:cubicBezTo>
                  <a:cubicBezTo>
                    <a:pt x="2749823" y="1641315"/>
                    <a:pt x="2751325" y="1652121"/>
                    <a:pt x="2751325" y="1667343"/>
                  </a:cubicBezTo>
                  <a:cubicBezTo>
                    <a:pt x="2751325" y="1667343"/>
                    <a:pt x="2751325" y="1674903"/>
                    <a:pt x="2751325" y="1674903"/>
                  </a:cubicBezTo>
                  <a:lnTo>
                    <a:pt x="2705023" y="1674903"/>
                  </a:lnTo>
                  <a:lnTo>
                    <a:pt x="2705023" y="1660707"/>
                  </a:lnTo>
                  <a:cubicBezTo>
                    <a:pt x="2705023" y="1654089"/>
                    <a:pt x="2704455" y="1649855"/>
                    <a:pt x="2703237" y="1648045"/>
                  </a:cubicBezTo>
                  <a:cubicBezTo>
                    <a:pt x="2702083" y="1646233"/>
                    <a:pt x="2700091" y="1645327"/>
                    <a:pt x="2697335" y="1645327"/>
                  </a:cubicBezTo>
                  <a:cubicBezTo>
                    <a:pt x="2694321" y="1645327"/>
                    <a:pt x="2692075" y="1646557"/>
                    <a:pt x="2690537" y="1648997"/>
                  </a:cubicBezTo>
                  <a:cubicBezTo>
                    <a:pt x="2688987" y="1651445"/>
                    <a:pt x="2688217" y="1655151"/>
                    <a:pt x="2688217" y="1660133"/>
                  </a:cubicBezTo>
                  <a:cubicBezTo>
                    <a:pt x="2688217" y="1666511"/>
                    <a:pt x="2689087" y="1671335"/>
                    <a:pt x="2690827" y="1674579"/>
                  </a:cubicBezTo>
                  <a:cubicBezTo>
                    <a:pt x="2692459" y="1677805"/>
                    <a:pt x="2697161" y="1681715"/>
                    <a:pt x="2704903" y="1686289"/>
                  </a:cubicBezTo>
                  <a:cubicBezTo>
                    <a:pt x="2727061" y="1699451"/>
                    <a:pt x="2741053" y="1710255"/>
                    <a:pt x="2746807" y="1718701"/>
                  </a:cubicBezTo>
                  <a:cubicBezTo>
                    <a:pt x="2752563" y="1727141"/>
                    <a:pt x="2755439" y="1740745"/>
                    <a:pt x="2755439" y="1759525"/>
                  </a:cubicBezTo>
                  <a:cubicBezTo>
                    <a:pt x="2755439" y="1773175"/>
                    <a:pt x="2753837" y="1783231"/>
                    <a:pt x="2750655" y="1789711"/>
                  </a:cubicBezTo>
                  <a:cubicBezTo>
                    <a:pt x="2747467" y="1796171"/>
                    <a:pt x="2741275" y="1801597"/>
                    <a:pt x="2732137" y="1805967"/>
                  </a:cubicBezTo>
                  <a:cubicBezTo>
                    <a:pt x="2722973" y="1810357"/>
                    <a:pt x="2712327" y="1812539"/>
                    <a:pt x="2700175" y="1812539"/>
                  </a:cubicBezTo>
                  <a:cubicBezTo>
                    <a:pt x="2686843" y="1812539"/>
                    <a:pt x="2675459" y="1810007"/>
                    <a:pt x="2666043" y="1804961"/>
                  </a:cubicBezTo>
                  <a:cubicBezTo>
                    <a:pt x="2656593" y="1799923"/>
                    <a:pt x="2650453" y="1793473"/>
                    <a:pt x="2647513" y="1785681"/>
                  </a:cubicBezTo>
                  <a:cubicBezTo>
                    <a:pt x="2644599" y="1777871"/>
                    <a:pt x="2643133" y="1766771"/>
                    <a:pt x="2643133" y="1752427"/>
                  </a:cubicBezTo>
                  <a:lnTo>
                    <a:pt x="2643133" y="1739875"/>
                  </a:lnTo>
                  <a:lnTo>
                    <a:pt x="2689409" y="1739875"/>
                  </a:lnTo>
                  <a:lnTo>
                    <a:pt x="2689409" y="1763195"/>
                  </a:lnTo>
                  <a:cubicBezTo>
                    <a:pt x="2689409" y="1770385"/>
                    <a:pt x="2690057" y="1774987"/>
                    <a:pt x="2691379" y="1777039"/>
                  </a:cubicBezTo>
                  <a:cubicBezTo>
                    <a:pt x="2692671" y="1779101"/>
                    <a:pt x="2694979" y="1780117"/>
                    <a:pt x="2698277" y="1780117"/>
                  </a:cubicBezTo>
                  <a:cubicBezTo>
                    <a:pt x="2701603" y="1780117"/>
                    <a:pt x="2704079" y="1778813"/>
                    <a:pt x="2705681" y="1776207"/>
                  </a:cubicBezTo>
                  <a:cubicBezTo>
                    <a:pt x="2707285" y="1773591"/>
                    <a:pt x="2708111" y="1769747"/>
                    <a:pt x="2708111" y="1764627"/>
                  </a:cubicBezTo>
                  <a:cubicBezTo>
                    <a:pt x="2708111" y="1753333"/>
                    <a:pt x="2706573" y="1745949"/>
                    <a:pt x="2703501" y="1742483"/>
                  </a:cubicBezTo>
                  <a:cubicBezTo>
                    <a:pt x="2700323" y="1739017"/>
                    <a:pt x="2692561" y="1733213"/>
                    <a:pt x="2680161" y="1725089"/>
                  </a:cubicBezTo>
                  <a:cubicBezTo>
                    <a:pt x="2667781" y="1716891"/>
                    <a:pt x="2659571" y="1710929"/>
                    <a:pt x="2655565" y="1707223"/>
                  </a:cubicBezTo>
                  <a:cubicBezTo>
                    <a:pt x="2651535" y="1703507"/>
                    <a:pt x="2648209" y="1698377"/>
                    <a:pt x="2645569" y="1691843"/>
                  </a:cubicBezTo>
                  <a:cubicBezTo>
                    <a:pt x="2642923" y="1685281"/>
                    <a:pt x="2641611" y="1676917"/>
                    <a:pt x="2641611" y="1666741"/>
                  </a:cubicBezTo>
                  <a:cubicBezTo>
                    <a:pt x="2641611" y="1652073"/>
                    <a:pt x="2643461" y="1641335"/>
                    <a:pt x="2647229" y="1634551"/>
                  </a:cubicBezTo>
                  <a:cubicBezTo>
                    <a:pt x="2650965" y="1627775"/>
                    <a:pt x="2657025" y="1622471"/>
                    <a:pt x="2665389" y="1618635"/>
                  </a:cubicBezTo>
                  <a:cubicBezTo>
                    <a:pt x="2673731" y="1614819"/>
                    <a:pt x="2683843" y="1612905"/>
                    <a:pt x="2695685" y="1612905"/>
                  </a:cubicBezTo>
                  <a:close/>
                  <a:moveTo>
                    <a:pt x="2552711" y="1612905"/>
                  </a:moveTo>
                  <a:lnTo>
                    <a:pt x="2635795" y="1612905"/>
                  </a:lnTo>
                  <a:lnTo>
                    <a:pt x="2635795" y="1651251"/>
                  </a:lnTo>
                  <a:lnTo>
                    <a:pt x="2602521" y="1651251"/>
                  </a:lnTo>
                  <a:lnTo>
                    <a:pt x="2602521" y="1687583"/>
                  </a:lnTo>
                  <a:lnTo>
                    <a:pt x="2633639" y="1687583"/>
                  </a:lnTo>
                  <a:lnTo>
                    <a:pt x="2633639" y="1724015"/>
                  </a:lnTo>
                  <a:lnTo>
                    <a:pt x="2602521" y="1724015"/>
                  </a:lnTo>
                  <a:lnTo>
                    <a:pt x="2602521" y="1766157"/>
                  </a:lnTo>
                  <a:lnTo>
                    <a:pt x="2639107" y="1766157"/>
                  </a:lnTo>
                  <a:lnTo>
                    <a:pt x="2639107" y="1804503"/>
                  </a:lnTo>
                  <a:lnTo>
                    <a:pt x="2552711" y="1804503"/>
                  </a:lnTo>
                  <a:cubicBezTo>
                    <a:pt x="2552711" y="1804503"/>
                    <a:pt x="2552711" y="1612905"/>
                    <a:pt x="2552711" y="1612905"/>
                  </a:cubicBezTo>
                  <a:close/>
                  <a:moveTo>
                    <a:pt x="2413011" y="1612905"/>
                  </a:moveTo>
                  <a:lnTo>
                    <a:pt x="2462709" y="1612905"/>
                  </a:lnTo>
                  <a:cubicBezTo>
                    <a:pt x="2478407" y="1612905"/>
                    <a:pt x="2490315" y="1614121"/>
                    <a:pt x="2498399" y="1616559"/>
                  </a:cubicBezTo>
                  <a:cubicBezTo>
                    <a:pt x="2506463" y="1619017"/>
                    <a:pt x="2513023" y="1623957"/>
                    <a:pt x="2517963" y="1631409"/>
                  </a:cubicBezTo>
                  <a:cubicBezTo>
                    <a:pt x="2522961" y="1638859"/>
                    <a:pt x="2525463" y="1650853"/>
                    <a:pt x="2525463" y="1667403"/>
                  </a:cubicBezTo>
                  <a:cubicBezTo>
                    <a:pt x="2525463" y="1678607"/>
                    <a:pt x="2523665" y="1686421"/>
                    <a:pt x="2520169" y="1690831"/>
                  </a:cubicBezTo>
                  <a:cubicBezTo>
                    <a:pt x="2516669" y="1695247"/>
                    <a:pt x="2509739" y="1698637"/>
                    <a:pt x="2499409" y="1700987"/>
                  </a:cubicBezTo>
                  <a:cubicBezTo>
                    <a:pt x="2510913" y="1703613"/>
                    <a:pt x="2518715" y="1707923"/>
                    <a:pt x="2522821" y="1713973"/>
                  </a:cubicBezTo>
                  <a:cubicBezTo>
                    <a:pt x="2526917" y="1719995"/>
                    <a:pt x="2528975" y="1729257"/>
                    <a:pt x="2528975" y="1741729"/>
                  </a:cubicBezTo>
                  <a:lnTo>
                    <a:pt x="2528975" y="1759495"/>
                  </a:lnTo>
                  <a:cubicBezTo>
                    <a:pt x="2528975" y="1772445"/>
                    <a:pt x="2527509" y="1782043"/>
                    <a:pt x="2524545" y="1788271"/>
                  </a:cubicBezTo>
                  <a:cubicBezTo>
                    <a:pt x="2521581" y="1794497"/>
                    <a:pt x="2516883" y="1798773"/>
                    <a:pt x="2510393" y="1801061"/>
                  </a:cubicBezTo>
                  <a:cubicBezTo>
                    <a:pt x="2503935" y="1803341"/>
                    <a:pt x="2490691" y="1804503"/>
                    <a:pt x="2470633" y="1804503"/>
                  </a:cubicBezTo>
                  <a:lnTo>
                    <a:pt x="2413011" y="1804503"/>
                  </a:lnTo>
                  <a:cubicBezTo>
                    <a:pt x="2413011" y="1804503"/>
                    <a:pt x="2413011" y="1612905"/>
                    <a:pt x="2413011" y="1612905"/>
                  </a:cubicBezTo>
                  <a:close/>
                  <a:moveTo>
                    <a:pt x="2273311" y="1612905"/>
                  </a:moveTo>
                  <a:lnTo>
                    <a:pt x="2356395" y="1612905"/>
                  </a:lnTo>
                  <a:lnTo>
                    <a:pt x="2356395" y="1651251"/>
                  </a:lnTo>
                  <a:lnTo>
                    <a:pt x="2323121" y="1651251"/>
                  </a:lnTo>
                  <a:lnTo>
                    <a:pt x="2323121" y="1687583"/>
                  </a:lnTo>
                  <a:lnTo>
                    <a:pt x="2354239" y="1687583"/>
                  </a:lnTo>
                  <a:lnTo>
                    <a:pt x="2354239" y="1724015"/>
                  </a:lnTo>
                  <a:lnTo>
                    <a:pt x="2323121" y="1724015"/>
                  </a:lnTo>
                  <a:lnTo>
                    <a:pt x="2323121" y="1766157"/>
                  </a:lnTo>
                  <a:lnTo>
                    <a:pt x="2359707" y="1766157"/>
                  </a:lnTo>
                  <a:lnTo>
                    <a:pt x="2359707" y="1804503"/>
                  </a:lnTo>
                  <a:lnTo>
                    <a:pt x="2273311" y="1804503"/>
                  </a:lnTo>
                  <a:cubicBezTo>
                    <a:pt x="2273311" y="1804503"/>
                    <a:pt x="2273311" y="1612905"/>
                    <a:pt x="2273311" y="1612905"/>
                  </a:cubicBezTo>
                  <a:close/>
                  <a:moveTo>
                    <a:pt x="2133611" y="1612905"/>
                  </a:moveTo>
                  <a:lnTo>
                    <a:pt x="2183445" y="1612905"/>
                  </a:lnTo>
                  <a:lnTo>
                    <a:pt x="2183445" y="1681419"/>
                  </a:lnTo>
                  <a:lnTo>
                    <a:pt x="2198325" y="1681419"/>
                  </a:lnTo>
                  <a:lnTo>
                    <a:pt x="2198325" y="1612905"/>
                  </a:lnTo>
                  <a:cubicBezTo>
                    <a:pt x="2198325" y="1612905"/>
                    <a:pt x="2248159" y="1612905"/>
                    <a:pt x="2248159" y="1612905"/>
                  </a:cubicBezTo>
                  <a:lnTo>
                    <a:pt x="2248159" y="1804503"/>
                  </a:lnTo>
                  <a:lnTo>
                    <a:pt x="2198325" y="1804503"/>
                  </a:lnTo>
                  <a:lnTo>
                    <a:pt x="2198325" y="1724015"/>
                  </a:lnTo>
                  <a:lnTo>
                    <a:pt x="2183445" y="1724015"/>
                  </a:lnTo>
                  <a:lnTo>
                    <a:pt x="2183445" y="1804503"/>
                  </a:lnTo>
                  <a:lnTo>
                    <a:pt x="2133611" y="1804503"/>
                  </a:lnTo>
                  <a:close/>
                  <a:moveTo>
                    <a:pt x="2019311" y="1612905"/>
                  </a:moveTo>
                  <a:cubicBezTo>
                    <a:pt x="2019311" y="1612905"/>
                    <a:pt x="2128179" y="1612905"/>
                    <a:pt x="2128179" y="1612905"/>
                  </a:cubicBezTo>
                  <a:lnTo>
                    <a:pt x="2128179" y="1651251"/>
                  </a:lnTo>
                  <a:lnTo>
                    <a:pt x="2098589" y="1651251"/>
                  </a:lnTo>
                  <a:lnTo>
                    <a:pt x="2098589" y="1804503"/>
                  </a:lnTo>
                  <a:lnTo>
                    <a:pt x="2048781" y="1804503"/>
                  </a:lnTo>
                  <a:lnTo>
                    <a:pt x="2048781" y="1651251"/>
                  </a:lnTo>
                  <a:lnTo>
                    <a:pt x="2019311" y="1651251"/>
                  </a:lnTo>
                  <a:close/>
                  <a:moveTo>
                    <a:pt x="1879611" y="1612905"/>
                  </a:moveTo>
                  <a:lnTo>
                    <a:pt x="1962683" y="1612905"/>
                  </a:lnTo>
                  <a:lnTo>
                    <a:pt x="1962683" y="1651251"/>
                  </a:lnTo>
                  <a:lnTo>
                    <a:pt x="1929443" y="1651251"/>
                  </a:lnTo>
                  <a:lnTo>
                    <a:pt x="1929443" y="1687583"/>
                  </a:lnTo>
                  <a:lnTo>
                    <a:pt x="1960575" y="1687583"/>
                  </a:lnTo>
                  <a:lnTo>
                    <a:pt x="1960575" y="1724015"/>
                  </a:lnTo>
                  <a:lnTo>
                    <a:pt x="1929443" y="1724015"/>
                  </a:lnTo>
                  <a:lnTo>
                    <a:pt x="1929443" y="1766157"/>
                  </a:lnTo>
                  <a:lnTo>
                    <a:pt x="1965983" y="1766157"/>
                  </a:lnTo>
                  <a:lnTo>
                    <a:pt x="1965983" y="1804503"/>
                  </a:lnTo>
                  <a:lnTo>
                    <a:pt x="1879611" y="1804503"/>
                  </a:lnTo>
                  <a:cubicBezTo>
                    <a:pt x="1879611" y="1804503"/>
                    <a:pt x="1879611" y="1612905"/>
                    <a:pt x="1879611" y="1612905"/>
                  </a:cubicBezTo>
                  <a:close/>
                  <a:moveTo>
                    <a:pt x="1752611" y="1612905"/>
                  </a:moveTo>
                  <a:lnTo>
                    <a:pt x="1787885" y="1612905"/>
                  </a:lnTo>
                  <a:cubicBezTo>
                    <a:pt x="1811373" y="1612905"/>
                    <a:pt x="1827299" y="1613809"/>
                    <a:pt x="1835633" y="1615619"/>
                  </a:cubicBezTo>
                  <a:cubicBezTo>
                    <a:pt x="1843965" y="1617437"/>
                    <a:pt x="1850741" y="1622077"/>
                    <a:pt x="1855987" y="1629527"/>
                  </a:cubicBezTo>
                  <a:cubicBezTo>
                    <a:pt x="1861217" y="1636979"/>
                    <a:pt x="1863823" y="1648873"/>
                    <a:pt x="1863823" y="1665195"/>
                  </a:cubicBezTo>
                  <a:cubicBezTo>
                    <a:pt x="1863823" y="1680115"/>
                    <a:pt x="1862001" y="1690129"/>
                    <a:pt x="1858303" y="1695257"/>
                  </a:cubicBezTo>
                  <a:cubicBezTo>
                    <a:pt x="1854581" y="1700383"/>
                    <a:pt x="1847265" y="1703471"/>
                    <a:pt x="1836375" y="1704491"/>
                  </a:cubicBezTo>
                  <a:cubicBezTo>
                    <a:pt x="1846261" y="1706939"/>
                    <a:pt x="1852883" y="1710211"/>
                    <a:pt x="1856269" y="1714319"/>
                  </a:cubicBezTo>
                  <a:cubicBezTo>
                    <a:pt x="1859643" y="1718425"/>
                    <a:pt x="1861789" y="1722177"/>
                    <a:pt x="1862607" y="1725619"/>
                  </a:cubicBezTo>
                  <a:cubicBezTo>
                    <a:pt x="1863427" y="1729043"/>
                    <a:pt x="1863823" y="1738499"/>
                    <a:pt x="1863823" y="1753969"/>
                  </a:cubicBezTo>
                  <a:lnTo>
                    <a:pt x="1863823" y="1804503"/>
                  </a:lnTo>
                  <a:lnTo>
                    <a:pt x="1817587" y="1804503"/>
                  </a:lnTo>
                  <a:lnTo>
                    <a:pt x="1817587" y="1740823"/>
                  </a:lnTo>
                  <a:cubicBezTo>
                    <a:pt x="1817587" y="1730569"/>
                    <a:pt x="1816753" y="1724209"/>
                    <a:pt x="1815157" y="1721779"/>
                  </a:cubicBezTo>
                  <a:cubicBezTo>
                    <a:pt x="1813521" y="1719331"/>
                    <a:pt x="1809287" y="1718097"/>
                    <a:pt x="1802429" y="1718097"/>
                  </a:cubicBezTo>
                  <a:lnTo>
                    <a:pt x="1802429" y="1804503"/>
                  </a:lnTo>
                  <a:lnTo>
                    <a:pt x="1752611" y="1804503"/>
                  </a:lnTo>
                  <a:cubicBezTo>
                    <a:pt x="1752611" y="1804503"/>
                    <a:pt x="1752611" y="1612905"/>
                    <a:pt x="1752611" y="1612905"/>
                  </a:cubicBezTo>
                  <a:close/>
                  <a:moveTo>
                    <a:pt x="1638325" y="1612905"/>
                  </a:moveTo>
                  <a:cubicBezTo>
                    <a:pt x="1638325" y="1612905"/>
                    <a:pt x="1710347" y="1612905"/>
                    <a:pt x="1710347" y="1612905"/>
                  </a:cubicBezTo>
                  <a:lnTo>
                    <a:pt x="1738845" y="1804503"/>
                  </a:lnTo>
                  <a:lnTo>
                    <a:pt x="1687905" y="1804503"/>
                  </a:lnTo>
                  <a:lnTo>
                    <a:pt x="1685241" y="1770059"/>
                  </a:lnTo>
                  <a:lnTo>
                    <a:pt x="1667419" y="1770059"/>
                  </a:lnTo>
                  <a:lnTo>
                    <a:pt x="1664405" y="1804503"/>
                  </a:lnTo>
                  <a:lnTo>
                    <a:pt x="1612911" y="1804503"/>
                  </a:lnTo>
                  <a:close/>
                  <a:moveTo>
                    <a:pt x="1485911" y="1612905"/>
                  </a:moveTo>
                  <a:lnTo>
                    <a:pt x="1568995" y="1612905"/>
                  </a:lnTo>
                  <a:lnTo>
                    <a:pt x="1568995" y="1651251"/>
                  </a:lnTo>
                  <a:lnTo>
                    <a:pt x="1535733" y="1651251"/>
                  </a:lnTo>
                  <a:lnTo>
                    <a:pt x="1535733" y="1687583"/>
                  </a:lnTo>
                  <a:lnTo>
                    <a:pt x="1566863" y="1687583"/>
                  </a:lnTo>
                  <a:lnTo>
                    <a:pt x="1566863" y="1724015"/>
                  </a:lnTo>
                  <a:lnTo>
                    <a:pt x="1535733" y="1724015"/>
                  </a:lnTo>
                  <a:lnTo>
                    <a:pt x="1535733" y="1766157"/>
                  </a:lnTo>
                  <a:lnTo>
                    <a:pt x="1572295" y="1766157"/>
                  </a:lnTo>
                  <a:lnTo>
                    <a:pt x="1572295" y="1804503"/>
                  </a:lnTo>
                  <a:lnTo>
                    <a:pt x="1485911" y="1804503"/>
                  </a:lnTo>
                  <a:cubicBezTo>
                    <a:pt x="1485911" y="1804503"/>
                    <a:pt x="1485911" y="1612905"/>
                    <a:pt x="1485911" y="1612905"/>
                  </a:cubicBezTo>
                  <a:close/>
                  <a:moveTo>
                    <a:pt x="1282711" y="1612905"/>
                  </a:moveTo>
                  <a:lnTo>
                    <a:pt x="1331131" y="1612905"/>
                  </a:lnTo>
                  <a:lnTo>
                    <a:pt x="1336389" y="1679751"/>
                  </a:lnTo>
                  <a:lnTo>
                    <a:pt x="1341465" y="1744381"/>
                  </a:lnTo>
                  <a:cubicBezTo>
                    <a:pt x="1343311" y="1710931"/>
                    <a:pt x="1347901" y="1667111"/>
                    <a:pt x="1355281" y="1612905"/>
                  </a:cubicBezTo>
                  <a:lnTo>
                    <a:pt x="1406983" y="1612905"/>
                  </a:lnTo>
                  <a:cubicBezTo>
                    <a:pt x="1407679" y="1618503"/>
                    <a:pt x="1409471" y="1639561"/>
                    <a:pt x="1412425" y="1676079"/>
                  </a:cubicBezTo>
                  <a:lnTo>
                    <a:pt x="1417921" y="1748993"/>
                  </a:lnTo>
                  <a:cubicBezTo>
                    <a:pt x="1420747" y="1702619"/>
                    <a:pt x="1425391" y="1657257"/>
                    <a:pt x="1431839" y="1612905"/>
                  </a:cubicBezTo>
                  <a:cubicBezTo>
                    <a:pt x="1431839" y="1612905"/>
                    <a:pt x="1480231" y="1612905"/>
                    <a:pt x="1480231" y="1612905"/>
                  </a:cubicBezTo>
                  <a:lnTo>
                    <a:pt x="1458055" y="1804503"/>
                  </a:lnTo>
                  <a:lnTo>
                    <a:pt x="1395847" y="1804503"/>
                  </a:lnTo>
                  <a:cubicBezTo>
                    <a:pt x="1390149" y="1775063"/>
                    <a:pt x="1385137" y="1741577"/>
                    <a:pt x="1380767" y="1704029"/>
                  </a:cubicBezTo>
                  <a:cubicBezTo>
                    <a:pt x="1378783" y="1720121"/>
                    <a:pt x="1374137" y="1753615"/>
                    <a:pt x="1366877" y="1804503"/>
                  </a:cubicBezTo>
                  <a:lnTo>
                    <a:pt x="1305033" y="1804503"/>
                  </a:lnTo>
                  <a:close/>
                  <a:moveTo>
                    <a:pt x="3150637" y="1271471"/>
                  </a:moveTo>
                  <a:cubicBezTo>
                    <a:pt x="3141405" y="1338169"/>
                    <a:pt x="3135609" y="1386935"/>
                    <a:pt x="3133277" y="1417785"/>
                  </a:cubicBezTo>
                  <a:cubicBezTo>
                    <a:pt x="3133277" y="1417785"/>
                    <a:pt x="3164447" y="1417785"/>
                    <a:pt x="3164447" y="1417785"/>
                  </a:cubicBezTo>
                  <a:cubicBezTo>
                    <a:pt x="3159847" y="1378325"/>
                    <a:pt x="3155259" y="1329557"/>
                    <a:pt x="3150637" y="1271471"/>
                  </a:cubicBezTo>
                  <a:close/>
                  <a:moveTo>
                    <a:pt x="2948073" y="1253393"/>
                  </a:moveTo>
                  <a:lnTo>
                    <a:pt x="2948073" y="1342039"/>
                  </a:lnTo>
                  <a:cubicBezTo>
                    <a:pt x="2950657" y="1342185"/>
                    <a:pt x="2952889" y="1342249"/>
                    <a:pt x="2954749" y="1342249"/>
                  </a:cubicBezTo>
                  <a:cubicBezTo>
                    <a:pt x="2963079" y="1342249"/>
                    <a:pt x="2968851" y="1340217"/>
                    <a:pt x="2972075" y="1336121"/>
                  </a:cubicBezTo>
                  <a:cubicBezTo>
                    <a:pt x="2975301" y="1332041"/>
                    <a:pt x="2976909" y="1323527"/>
                    <a:pt x="2976909" y="1310625"/>
                  </a:cubicBezTo>
                  <a:lnTo>
                    <a:pt x="2976909" y="1282017"/>
                  </a:lnTo>
                  <a:cubicBezTo>
                    <a:pt x="2976909" y="1270099"/>
                    <a:pt x="2975047" y="1262359"/>
                    <a:pt x="2971345" y="1258763"/>
                  </a:cubicBezTo>
                  <a:cubicBezTo>
                    <a:pt x="2967587" y="1255183"/>
                    <a:pt x="2959845" y="1253393"/>
                    <a:pt x="2948073" y="1253393"/>
                  </a:cubicBezTo>
                  <a:close/>
                  <a:moveTo>
                    <a:pt x="1830487" y="1253393"/>
                  </a:moveTo>
                  <a:lnTo>
                    <a:pt x="1830487" y="1330863"/>
                  </a:lnTo>
                  <a:cubicBezTo>
                    <a:pt x="1840693" y="1330863"/>
                    <a:pt x="1847839" y="1329445"/>
                    <a:pt x="1851903" y="1326639"/>
                  </a:cubicBezTo>
                  <a:cubicBezTo>
                    <a:pt x="1856013" y="1323849"/>
                    <a:pt x="1858045" y="1314785"/>
                    <a:pt x="1858045" y="1299433"/>
                  </a:cubicBezTo>
                  <a:lnTo>
                    <a:pt x="1858045" y="1280291"/>
                  </a:lnTo>
                  <a:cubicBezTo>
                    <a:pt x="1858045" y="1269245"/>
                    <a:pt x="1856051" y="1262003"/>
                    <a:pt x="1852099" y="1258553"/>
                  </a:cubicBezTo>
                  <a:cubicBezTo>
                    <a:pt x="1848185" y="1255117"/>
                    <a:pt x="1840937" y="1253393"/>
                    <a:pt x="1830487" y="1253393"/>
                  </a:cubicBezTo>
                  <a:close/>
                  <a:moveTo>
                    <a:pt x="2403949" y="1240053"/>
                  </a:moveTo>
                  <a:cubicBezTo>
                    <a:pt x="2399195" y="1240053"/>
                    <a:pt x="2395565" y="1241885"/>
                    <a:pt x="2393053" y="1245547"/>
                  </a:cubicBezTo>
                  <a:cubicBezTo>
                    <a:pt x="2390541" y="1249193"/>
                    <a:pt x="2389289" y="1259981"/>
                    <a:pt x="2389289" y="1277911"/>
                  </a:cubicBezTo>
                  <a:lnTo>
                    <a:pt x="2389289" y="1440589"/>
                  </a:lnTo>
                  <a:cubicBezTo>
                    <a:pt x="2389289" y="1460803"/>
                    <a:pt x="2390113" y="1473289"/>
                    <a:pt x="2391763" y="1478011"/>
                  </a:cubicBezTo>
                  <a:cubicBezTo>
                    <a:pt x="2393413" y="1482749"/>
                    <a:pt x="2397245" y="1485119"/>
                    <a:pt x="2403279" y="1485119"/>
                  </a:cubicBezTo>
                  <a:cubicBezTo>
                    <a:pt x="2409431" y="1485119"/>
                    <a:pt x="2413399" y="1482397"/>
                    <a:pt x="2415097" y="1476935"/>
                  </a:cubicBezTo>
                  <a:cubicBezTo>
                    <a:pt x="2416833" y="1471491"/>
                    <a:pt x="2417687" y="1458501"/>
                    <a:pt x="2417687" y="1437983"/>
                  </a:cubicBezTo>
                  <a:cubicBezTo>
                    <a:pt x="2417687" y="1437983"/>
                    <a:pt x="2417687" y="1277911"/>
                    <a:pt x="2417687" y="1277911"/>
                  </a:cubicBezTo>
                  <a:cubicBezTo>
                    <a:pt x="2417687" y="1261713"/>
                    <a:pt x="2416803" y="1251345"/>
                    <a:pt x="2414999" y="1246825"/>
                  </a:cubicBezTo>
                  <a:cubicBezTo>
                    <a:pt x="2413195" y="1242305"/>
                    <a:pt x="2409517" y="1240053"/>
                    <a:pt x="2403949" y="1240053"/>
                  </a:cubicBezTo>
                  <a:close/>
                  <a:moveTo>
                    <a:pt x="1362523" y="1240053"/>
                  </a:moveTo>
                  <a:cubicBezTo>
                    <a:pt x="1357779" y="1240053"/>
                    <a:pt x="1354151" y="1241885"/>
                    <a:pt x="1351657" y="1245547"/>
                  </a:cubicBezTo>
                  <a:cubicBezTo>
                    <a:pt x="1349155" y="1249193"/>
                    <a:pt x="1347883" y="1259981"/>
                    <a:pt x="1347883" y="1277911"/>
                  </a:cubicBezTo>
                  <a:lnTo>
                    <a:pt x="1347883" y="1440589"/>
                  </a:lnTo>
                  <a:cubicBezTo>
                    <a:pt x="1347883" y="1460803"/>
                    <a:pt x="1348707" y="1473289"/>
                    <a:pt x="1350357" y="1478011"/>
                  </a:cubicBezTo>
                  <a:cubicBezTo>
                    <a:pt x="1352015" y="1482749"/>
                    <a:pt x="1355849" y="1485119"/>
                    <a:pt x="1361873" y="1485119"/>
                  </a:cubicBezTo>
                  <a:cubicBezTo>
                    <a:pt x="1368023" y="1485119"/>
                    <a:pt x="1371991" y="1482397"/>
                    <a:pt x="1373699" y="1476935"/>
                  </a:cubicBezTo>
                  <a:cubicBezTo>
                    <a:pt x="1375435" y="1471491"/>
                    <a:pt x="1376289" y="1458501"/>
                    <a:pt x="1376289" y="1437983"/>
                  </a:cubicBezTo>
                  <a:cubicBezTo>
                    <a:pt x="1376289" y="1437983"/>
                    <a:pt x="1376289" y="1277911"/>
                    <a:pt x="1376289" y="1277911"/>
                  </a:cubicBezTo>
                  <a:cubicBezTo>
                    <a:pt x="1376289" y="1261713"/>
                    <a:pt x="1375397" y="1251345"/>
                    <a:pt x="1373591" y="1246825"/>
                  </a:cubicBezTo>
                  <a:cubicBezTo>
                    <a:pt x="1371797" y="1242305"/>
                    <a:pt x="1368111" y="1240053"/>
                    <a:pt x="1362523" y="1240053"/>
                  </a:cubicBezTo>
                  <a:close/>
                  <a:moveTo>
                    <a:pt x="3505211" y="1193805"/>
                  </a:moveTo>
                  <a:lnTo>
                    <a:pt x="3588393" y="1193805"/>
                  </a:lnTo>
                  <a:cubicBezTo>
                    <a:pt x="3601421" y="1261795"/>
                    <a:pt x="3608749" y="1307545"/>
                    <a:pt x="3610421" y="1331057"/>
                  </a:cubicBezTo>
                  <a:cubicBezTo>
                    <a:pt x="3615415" y="1293903"/>
                    <a:pt x="3623823" y="1248151"/>
                    <a:pt x="3635633" y="1193805"/>
                  </a:cubicBezTo>
                  <a:cubicBezTo>
                    <a:pt x="3635633" y="1193805"/>
                    <a:pt x="3718855" y="1193805"/>
                    <a:pt x="3718855" y="1193805"/>
                  </a:cubicBezTo>
                  <a:lnTo>
                    <a:pt x="3652783" y="1416061"/>
                  </a:lnTo>
                  <a:lnTo>
                    <a:pt x="3652783" y="1542137"/>
                  </a:lnTo>
                  <a:lnTo>
                    <a:pt x="3568899" y="1542137"/>
                  </a:lnTo>
                  <a:lnTo>
                    <a:pt x="3568899" y="1416061"/>
                  </a:lnTo>
                  <a:close/>
                  <a:moveTo>
                    <a:pt x="3289311" y="1193805"/>
                  </a:moveTo>
                  <a:lnTo>
                    <a:pt x="3365041" y="1193805"/>
                  </a:lnTo>
                  <a:lnTo>
                    <a:pt x="3415789" y="1350635"/>
                  </a:lnTo>
                  <a:lnTo>
                    <a:pt x="3415789" y="1193805"/>
                  </a:lnTo>
                  <a:cubicBezTo>
                    <a:pt x="3415789" y="1193805"/>
                    <a:pt x="3491555" y="1193805"/>
                    <a:pt x="3491555" y="1193805"/>
                  </a:cubicBezTo>
                  <a:lnTo>
                    <a:pt x="3491555" y="1542137"/>
                  </a:lnTo>
                  <a:lnTo>
                    <a:pt x="3412157" y="1542137"/>
                  </a:lnTo>
                  <a:lnTo>
                    <a:pt x="3365041" y="1383791"/>
                  </a:lnTo>
                  <a:lnTo>
                    <a:pt x="3365041" y="1542137"/>
                  </a:lnTo>
                  <a:lnTo>
                    <a:pt x="3289311" y="1542137"/>
                  </a:lnTo>
                  <a:close/>
                  <a:moveTo>
                    <a:pt x="3081533" y="1193805"/>
                  </a:moveTo>
                  <a:cubicBezTo>
                    <a:pt x="3081533" y="1193805"/>
                    <a:pt x="3212451" y="1193805"/>
                    <a:pt x="3212451" y="1193805"/>
                  </a:cubicBezTo>
                  <a:lnTo>
                    <a:pt x="3264247" y="1542137"/>
                  </a:lnTo>
                  <a:lnTo>
                    <a:pt x="3171697" y="1542137"/>
                  </a:lnTo>
                  <a:lnTo>
                    <a:pt x="3166823" y="1479533"/>
                  </a:lnTo>
                  <a:lnTo>
                    <a:pt x="3134411" y="1479533"/>
                  </a:lnTo>
                  <a:lnTo>
                    <a:pt x="3128953" y="1542137"/>
                  </a:lnTo>
                  <a:lnTo>
                    <a:pt x="3035311" y="1542137"/>
                  </a:lnTo>
                  <a:close/>
                  <a:moveTo>
                    <a:pt x="2857511" y="1193805"/>
                  </a:moveTo>
                  <a:lnTo>
                    <a:pt x="2948733" y="1193805"/>
                  </a:lnTo>
                  <a:cubicBezTo>
                    <a:pt x="2973395" y="1193805"/>
                    <a:pt x="2992365" y="1195741"/>
                    <a:pt x="3005635" y="1199611"/>
                  </a:cubicBezTo>
                  <a:cubicBezTo>
                    <a:pt x="3018907" y="1203481"/>
                    <a:pt x="3028879" y="1209077"/>
                    <a:pt x="3035547" y="1216383"/>
                  </a:cubicBezTo>
                  <a:cubicBezTo>
                    <a:pt x="3042205" y="1223703"/>
                    <a:pt x="3046729" y="1232557"/>
                    <a:pt x="3049115" y="1242959"/>
                  </a:cubicBezTo>
                  <a:cubicBezTo>
                    <a:pt x="3051463" y="1253361"/>
                    <a:pt x="3052639" y="1269471"/>
                    <a:pt x="3052639" y="1291273"/>
                  </a:cubicBezTo>
                  <a:lnTo>
                    <a:pt x="3052639" y="1321591"/>
                  </a:lnTo>
                  <a:cubicBezTo>
                    <a:pt x="3052639" y="1343829"/>
                    <a:pt x="3050371" y="1360037"/>
                    <a:pt x="3045755" y="1370229"/>
                  </a:cubicBezTo>
                  <a:cubicBezTo>
                    <a:pt x="3041193" y="1380405"/>
                    <a:pt x="3032755" y="1388225"/>
                    <a:pt x="3020487" y="1393677"/>
                  </a:cubicBezTo>
                  <a:cubicBezTo>
                    <a:pt x="3008211" y="1399127"/>
                    <a:pt x="2992175" y="1401853"/>
                    <a:pt x="2972393" y="1401853"/>
                  </a:cubicBezTo>
                  <a:lnTo>
                    <a:pt x="2948073" y="1401853"/>
                  </a:lnTo>
                  <a:lnTo>
                    <a:pt x="2948073" y="1542137"/>
                  </a:lnTo>
                  <a:lnTo>
                    <a:pt x="2857511" y="1542137"/>
                  </a:lnTo>
                  <a:cubicBezTo>
                    <a:pt x="2857511" y="1542137"/>
                    <a:pt x="2857511" y="1193805"/>
                    <a:pt x="2857511" y="1193805"/>
                  </a:cubicBezTo>
                  <a:close/>
                  <a:moveTo>
                    <a:pt x="2540011" y="1193805"/>
                  </a:moveTo>
                  <a:lnTo>
                    <a:pt x="2657183" y="1193805"/>
                  </a:lnTo>
                  <a:cubicBezTo>
                    <a:pt x="2660677" y="1214737"/>
                    <a:pt x="2664273" y="1239427"/>
                    <a:pt x="2667961" y="1267841"/>
                  </a:cubicBezTo>
                  <a:lnTo>
                    <a:pt x="2680809" y="1356457"/>
                  </a:lnTo>
                  <a:lnTo>
                    <a:pt x="2701653" y="1193805"/>
                  </a:lnTo>
                  <a:cubicBezTo>
                    <a:pt x="2701653" y="1193805"/>
                    <a:pt x="2819487" y="1193805"/>
                    <a:pt x="2819487" y="1193805"/>
                  </a:cubicBezTo>
                  <a:lnTo>
                    <a:pt x="2819487" y="1542137"/>
                  </a:lnTo>
                  <a:lnTo>
                    <a:pt x="2740315" y="1542137"/>
                  </a:lnTo>
                  <a:lnTo>
                    <a:pt x="2740211" y="1306965"/>
                  </a:lnTo>
                  <a:lnTo>
                    <a:pt x="2708679" y="1542137"/>
                  </a:lnTo>
                  <a:lnTo>
                    <a:pt x="2652525" y="1542137"/>
                  </a:lnTo>
                  <a:lnTo>
                    <a:pt x="2619287" y="1312351"/>
                  </a:lnTo>
                  <a:lnTo>
                    <a:pt x="2619157" y="1542137"/>
                  </a:lnTo>
                  <a:lnTo>
                    <a:pt x="2540011" y="1542137"/>
                  </a:lnTo>
                  <a:close/>
                  <a:moveTo>
                    <a:pt x="1739911" y="1193805"/>
                  </a:moveTo>
                  <a:lnTo>
                    <a:pt x="1804035" y="1193805"/>
                  </a:lnTo>
                  <a:cubicBezTo>
                    <a:pt x="1846781" y="1193805"/>
                    <a:pt x="1875715" y="1195449"/>
                    <a:pt x="1890837" y="1198739"/>
                  </a:cubicBezTo>
                  <a:cubicBezTo>
                    <a:pt x="1905969" y="1202045"/>
                    <a:pt x="1918291" y="1210479"/>
                    <a:pt x="1927871" y="1224027"/>
                  </a:cubicBezTo>
                  <a:cubicBezTo>
                    <a:pt x="1937385" y="1237573"/>
                    <a:pt x="1942169" y="1259197"/>
                    <a:pt x="1942169" y="1288903"/>
                  </a:cubicBezTo>
                  <a:cubicBezTo>
                    <a:pt x="1942169" y="1316011"/>
                    <a:pt x="1938779" y="1334219"/>
                    <a:pt x="1932047" y="1343539"/>
                  </a:cubicBezTo>
                  <a:cubicBezTo>
                    <a:pt x="1925315" y="1352877"/>
                    <a:pt x="1912065" y="1358473"/>
                    <a:pt x="1892241" y="1360311"/>
                  </a:cubicBezTo>
                  <a:cubicBezTo>
                    <a:pt x="1910173" y="1364777"/>
                    <a:pt x="1922215" y="1370745"/>
                    <a:pt x="1928413" y="1378179"/>
                  </a:cubicBezTo>
                  <a:cubicBezTo>
                    <a:pt x="1934557" y="1385645"/>
                    <a:pt x="1938415" y="1392483"/>
                    <a:pt x="1939913" y="1398741"/>
                  </a:cubicBezTo>
                  <a:cubicBezTo>
                    <a:pt x="1941411" y="1404981"/>
                    <a:pt x="1942169" y="1422155"/>
                    <a:pt x="1942169" y="1450265"/>
                  </a:cubicBezTo>
                  <a:lnTo>
                    <a:pt x="1942169" y="1542137"/>
                  </a:lnTo>
                  <a:lnTo>
                    <a:pt x="1858045" y="1542137"/>
                  </a:lnTo>
                  <a:lnTo>
                    <a:pt x="1858045" y="1426381"/>
                  </a:lnTo>
                  <a:cubicBezTo>
                    <a:pt x="1858045" y="1407739"/>
                    <a:pt x="1856583" y="1396193"/>
                    <a:pt x="1853615" y="1391741"/>
                  </a:cubicBezTo>
                  <a:cubicBezTo>
                    <a:pt x="1850685" y="1387291"/>
                    <a:pt x="1842987" y="1385081"/>
                    <a:pt x="1830487" y="1385081"/>
                  </a:cubicBezTo>
                  <a:lnTo>
                    <a:pt x="1830487" y="1542137"/>
                  </a:lnTo>
                  <a:lnTo>
                    <a:pt x="1739911" y="1542137"/>
                  </a:lnTo>
                  <a:cubicBezTo>
                    <a:pt x="1739911" y="1542137"/>
                    <a:pt x="1739911" y="1193805"/>
                    <a:pt x="1739911" y="1193805"/>
                  </a:cubicBezTo>
                  <a:close/>
                  <a:moveTo>
                    <a:pt x="1498611" y="1193805"/>
                  </a:moveTo>
                  <a:lnTo>
                    <a:pt x="1589177" y="1193805"/>
                  </a:lnTo>
                  <a:lnTo>
                    <a:pt x="1589177" y="1454989"/>
                  </a:lnTo>
                  <a:cubicBezTo>
                    <a:pt x="1589177" y="1470203"/>
                    <a:pt x="1590021" y="1479917"/>
                    <a:pt x="1591651" y="1484149"/>
                  </a:cubicBezTo>
                  <a:cubicBezTo>
                    <a:pt x="1593329" y="1488381"/>
                    <a:pt x="1596649" y="1490487"/>
                    <a:pt x="1601675" y="1490487"/>
                  </a:cubicBezTo>
                  <a:cubicBezTo>
                    <a:pt x="1607401" y="1490487"/>
                    <a:pt x="1611103" y="1488167"/>
                    <a:pt x="1612733" y="1483507"/>
                  </a:cubicBezTo>
                  <a:cubicBezTo>
                    <a:pt x="1614413" y="1478847"/>
                    <a:pt x="1615219" y="1467849"/>
                    <a:pt x="1615219" y="1450477"/>
                  </a:cubicBezTo>
                  <a:lnTo>
                    <a:pt x="1615219" y="1193805"/>
                  </a:lnTo>
                  <a:cubicBezTo>
                    <a:pt x="1615219" y="1193805"/>
                    <a:pt x="1705793" y="1193805"/>
                    <a:pt x="1705793" y="1193805"/>
                  </a:cubicBezTo>
                  <a:lnTo>
                    <a:pt x="1705793" y="1426603"/>
                  </a:lnTo>
                  <a:cubicBezTo>
                    <a:pt x="1705793" y="1452997"/>
                    <a:pt x="1704939" y="1471537"/>
                    <a:pt x="1703223" y="1482223"/>
                  </a:cubicBezTo>
                  <a:cubicBezTo>
                    <a:pt x="1701505" y="1492909"/>
                    <a:pt x="1696403" y="1503873"/>
                    <a:pt x="1687943" y="1515135"/>
                  </a:cubicBezTo>
                  <a:cubicBezTo>
                    <a:pt x="1679473" y="1526397"/>
                    <a:pt x="1668337" y="1534927"/>
                    <a:pt x="1654487" y="1540723"/>
                  </a:cubicBezTo>
                  <a:cubicBezTo>
                    <a:pt x="1640655" y="1546551"/>
                    <a:pt x="1624331" y="1549449"/>
                    <a:pt x="1605531" y="1549449"/>
                  </a:cubicBezTo>
                  <a:cubicBezTo>
                    <a:pt x="1584745" y="1549449"/>
                    <a:pt x="1566377" y="1545991"/>
                    <a:pt x="1550455" y="1539125"/>
                  </a:cubicBezTo>
                  <a:cubicBezTo>
                    <a:pt x="1534541" y="1532227"/>
                    <a:pt x="1522639" y="1523269"/>
                    <a:pt x="1514763" y="1512221"/>
                  </a:cubicBezTo>
                  <a:cubicBezTo>
                    <a:pt x="1506851" y="1501191"/>
                    <a:pt x="1502199" y="1489517"/>
                    <a:pt x="1500759" y="1477267"/>
                  </a:cubicBezTo>
                  <a:cubicBezTo>
                    <a:pt x="1499321" y="1465001"/>
                    <a:pt x="1498611" y="1439215"/>
                    <a:pt x="1498611" y="1399913"/>
                  </a:cubicBezTo>
                  <a:close/>
                  <a:moveTo>
                    <a:pt x="2403483" y="1181105"/>
                  </a:moveTo>
                  <a:cubicBezTo>
                    <a:pt x="2422131" y="1181105"/>
                    <a:pt x="2438885" y="1184147"/>
                    <a:pt x="2453729" y="1190247"/>
                  </a:cubicBezTo>
                  <a:cubicBezTo>
                    <a:pt x="2468573" y="1196347"/>
                    <a:pt x="2480517" y="1205487"/>
                    <a:pt x="2489559" y="1217687"/>
                  </a:cubicBezTo>
                  <a:cubicBezTo>
                    <a:pt x="2498591" y="1229869"/>
                    <a:pt x="2503967" y="1243145"/>
                    <a:pt x="2505693" y="1257479"/>
                  </a:cubicBezTo>
                  <a:cubicBezTo>
                    <a:pt x="2507411" y="1271829"/>
                    <a:pt x="2508275" y="1296917"/>
                    <a:pt x="2508275" y="1332793"/>
                  </a:cubicBezTo>
                  <a:cubicBezTo>
                    <a:pt x="2508275" y="1332793"/>
                    <a:pt x="2508275" y="1392379"/>
                    <a:pt x="2508275" y="1392379"/>
                  </a:cubicBezTo>
                  <a:cubicBezTo>
                    <a:pt x="2508275" y="1427381"/>
                    <a:pt x="2507439" y="1452167"/>
                    <a:pt x="2505791" y="1466719"/>
                  </a:cubicBezTo>
                  <a:cubicBezTo>
                    <a:pt x="2504141" y="1481271"/>
                    <a:pt x="2498999" y="1494579"/>
                    <a:pt x="2490315" y="1506645"/>
                  </a:cubicBezTo>
                  <a:cubicBezTo>
                    <a:pt x="2481633" y="1518693"/>
                    <a:pt x="2469893" y="1527917"/>
                    <a:pt x="2455117" y="1534387"/>
                  </a:cubicBezTo>
                  <a:cubicBezTo>
                    <a:pt x="2440361" y="1540839"/>
                    <a:pt x="2423129" y="1544065"/>
                    <a:pt x="2403483" y="1544065"/>
                  </a:cubicBezTo>
                  <a:cubicBezTo>
                    <a:pt x="2384855" y="1544065"/>
                    <a:pt x="2368099" y="1541025"/>
                    <a:pt x="2353255" y="1534925"/>
                  </a:cubicBezTo>
                  <a:cubicBezTo>
                    <a:pt x="2338411" y="1528825"/>
                    <a:pt x="2326469" y="1519683"/>
                    <a:pt x="2317427" y="1507485"/>
                  </a:cubicBezTo>
                  <a:cubicBezTo>
                    <a:pt x="2308393" y="1495301"/>
                    <a:pt x="2303019" y="1482043"/>
                    <a:pt x="2301291" y="1467693"/>
                  </a:cubicBezTo>
                  <a:cubicBezTo>
                    <a:pt x="2299575" y="1453343"/>
                    <a:pt x="2298711" y="1428237"/>
                    <a:pt x="2298711" y="1392379"/>
                  </a:cubicBezTo>
                  <a:lnTo>
                    <a:pt x="2298711" y="1332793"/>
                  </a:lnTo>
                  <a:cubicBezTo>
                    <a:pt x="2298711" y="1297791"/>
                    <a:pt x="2299545" y="1273005"/>
                    <a:pt x="2301175" y="1258435"/>
                  </a:cubicBezTo>
                  <a:cubicBezTo>
                    <a:pt x="2302863" y="1243883"/>
                    <a:pt x="2308015" y="1230593"/>
                    <a:pt x="2316679" y="1218543"/>
                  </a:cubicBezTo>
                  <a:cubicBezTo>
                    <a:pt x="2325353" y="1206479"/>
                    <a:pt x="2337083" y="1197237"/>
                    <a:pt x="2351859" y="1190783"/>
                  </a:cubicBezTo>
                  <a:cubicBezTo>
                    <a:pt x="2366615" y="1184331"/>
                    <a:pt x="2383837" y="1181105"/>
                    <a:pt x="2403483" y="1181105"/>
                  </a:cubicBezTo>
                  <a:close/>
                  <a:moveTo>
                    <a:pt x="2150353" y="1181105"/>
                  </a:moveTo>
                  <a:cubicBezTo>
                    <a:pt x="2177033" y="1181105"/>
                    <a:pt x="2199045" y="1186263"/>
                    <a:pt x="2216399" y="1196565"/>
                  </a:cubicBezTo>
                  <a:cubicBezTo>
                    <a:pt x="2233763" y="1206881"/>
                    <a:pt x="2245171" y="1219737"/>
                    <a:pt x="2250631" y="1235145"/>
                  </a:cubicBezTo>
                  <a:cubicBezTo>
                    <a:pt x="2256043" y="1250539"/>
                    <a:pt x="2258787" y="1274501"/>
                    <a:pt x="2258787" y="1307015"/>
                  </a:cubicBezTo>
                  <a:cubicBezTo>
                    <a:pt x="2258787" y="1307015"/>
                    <a:pt x="2258787" y="1340103"/>
                    <a:pt x="2258787" y="1340103"/>
                  </a:cubicBezTo>
                  <a:lnTo>
                    <a:pt x="2168211" y="1340103"/>
                  </a:lnTo>
                  <a:lnTo>
                    <a:pt x="2168211" y="1279559"/>
                  </a:lnTo>
                  <a:cubicBezTo>
                    <a:pt x="2168211" y="1261947"/>
                    <a:pt x="2167261" y="1250975"/>
                    <a:pt x="2165337" y="1246607"/>
                  </a:cubicBezTo>
                  <a:cubicBezTo>
                    <a:pt x="2163375" y="1242253"/>
                    <a:pt x="2159113" y="1240053"/>
                    <a:pt x="2152503" y="1240053"/>
                  </a:cubicBezTo>
                  <a:cubicBezTo>
                    <a:pt x="2145049" y="1240053"/>
                    <a:pt x="2140323" y="1242707"/>
                    <a:pt x="2138311" y="1248001"/>
                  </a:cubicBezTo>
                  <a:cubicBezTo>
                    <a:pt x="2136299" y="1253327"/>
                    <a:pt x="2135297" y="1264787"/>
                    <a:pt x="2135297" y="1282431"/>
                  </a:cubicBezTo>
                  <a:lnTo>
                    <a:pt x="2135297" y="1444235"/>
                  </a:lnTo>
                  <a:cubicBezTo>
                    <a:pt x="2135297" y="1461157"/>
                    <a:pt x="2136299" y="1472197"/>
                    <a:pt x="2138311" y="1477371"/>
                  </a:cubicBezTo>
                  <a:cubicBezTo>
                    <a:pt x="2140323" y="1482531"/>
                    <a:pt x="2144831" y="1485119"/>
                    <a:pt x="2151869" y="1485119"/>
                  </a:cubicBezTo>
                  <a:cubicBezTo>
                    <a:pt x="2158589" y="1485119"/>
                    <a:pt x="2163019" y="1482531"/>
                    <a:pt x="2165099" y="1477339"/>
                  </a:cubicBezTo>
                  <a:cubicBezTo>
                    <a:pt x="2167161" y="1472179"/>
                    <a:pt x="2168211" y="1460031"/>
                    <a:pt x="2168211" y="1440891"/>
                  </a:cubicBezTo>
                  <a:lnTo>
                    <a:pt x="2168211" y="1397117"/>
                  </a:lnTo>
                  <a:lnTo>
                    <a:pt x="2258787" y="1397117"/>
                  </a:lnTo>
                  <a:lnTo>
                    <a:pt x="2258787" y="1410695"/>
                  </a:lnTo>
                  <a:cubicBezTo>
                    <a:pt x="2258787" y="1446755"/>
                    <a:pt x="2256241" y="1472313"/>
                    <a:pt x="2251157" y="1487387"/>
                  </a:cubicBezTo>
                  <a:cubicBezTo>
                    <a:pt x="2246073" y="1502477"/>
                    <a:pt x="2234803" y="1515701"/>
                    <a:pt x="2217361" y="1527043"/>
                  </a:cubicBezTo>
                  <a:cubicBezTo>
                    <a:pt x="2199927" y="1538387"/>
                    <a:pt x="2178459" y="1544065"/>
                    <a:pt x="2152949" y="1544065"/>
                  </a:cubicBezTo>
                  <a:cubicBezTo>
                    <a:pt x="2126407" y="1544065"/>
                    <a:pt x="2104523" y="1539261"/>
                    <a:pt x="2087329" y="1529665"/>
                  </a:cubicBezTo>
                  <a:cubicBezTo>
                    <a:pt x="2070083" y="1520053"/>
                    <a:pt x="2058715" y="1506745"/>
                    <a:pt x="2053105" y="1489739"/>
                  </a:cubicBezTo>
                  <a:cubicBezTo>
                    <a:pt x="2047505" y="1472735"/>
                    <a:pt x="2044711" y="1447175"/>
                    <a:pt x="2044711" y="1413031"/>
                  </a:cubicBezTo>
                  <a:lnTo>
                    <a:pt x="2044711" y="1311267"/>
                  </a:lnTo>
                  <a:cubicBezTo>
                    <a:pt x="2044711" y="1286179"/>
                    <a:pt x="2045583" y="1267341"/>
                    <a:pt x="2047327" y="1254789"/>
                  </a:cubicBezTo>
                  <a:cubicBezTo>
                    <a:pt x="2049013" y="1242253"/>
                    <a:pt x="2054137" y="1230155"/>
                    <a:pt x="2062679" y="1218543"/>
                  </a:cubicBezTo>
                  <a:cubicBezTo>
                    <a:pt x="2071213" y="1206915"/>
                    <a:pt x="2083037" y="1197775"/>
                    <a:pt x="2098161" y="1191103"/>
                  </a:cubicBezTo>
                  <a:cubicBezTo>
                    <a:pt x="2113325" y="1184433"/>
                    <a:pt x="2130709" y="1181105"/>
                    <a:pt x="2150353" y="1181105"/>
                  </a:cubicBezTo>
                  <a:close/>
                  <a:moveTo>
                    <a:pt x="1362087" y="1181105"/>
                  </a:moveTo>
                  <a:cubicBezTo>
                    <a:pt x="1380723" y="1181105"/>
                    <a:pt x="1397487" y="1184147"/>
                    <a:pt x="1412329" y="1190247"/>
                  </a:cubicBezTo>
                  <a:cubicBezTo>
                    <a:pt x="1427173" y="1196347"/>
                    <a:pt x="1439125" y="1205487"/>
                    <a:pt x="1448167" y="1217687"/>
                  </a:cubicBezTo>
                  <a:cubicBezTo>
                    <a:pt x="1457189" y="1229869"/>
                    <a:pt x="1462553" y="1243145"/>
                    <a:pt x="1464281" y="1257479"/>
                  </a:cubicBezTo>
                  <a:cubicBezTo>
                    <a:pt x="1466007" y="1271829"/>
                    <a:pt x="1466861" y="1296917"/>
                    <a:pt x="1466861" y="1332793"/>
                  </a:cubicBezTo>
                  <a:cubicBezTo>
                    <a:pt x="1466861" y="1332793"/>
                    <a:pt x="1466861" y="1392379"/>
                    <a:pt x="1466861" y="1392379"/>
                  </a:cubicBezTo>
                  <a:cubicBezTo>
                    <a:pt x="1466861" y="1427381"/>
                    <a:pt x="1466047" y="1452167"/>
                    <a:pt x="1464397" y="1466719"/>
                  </a:cubicBezTo>
                  <a:cubicBezTo>
                    <a:pt x="1462757" y="1481271"/>
                    <a:pt x="1457587" y="1494579"/>
                    <a:pt x="1448903" y="1506645"/>
                  </a:cubicBezTo>
                  <a:cubicBezTo>
                    <a:pt x="1440211" y="1518693"/>
                    <a:pt x="1428521" y="1527917"/>
                    <a:pt x="1413717" y="1534387"/>
                  </a:cubicBezTo>
                  <a:cubicBezTo>
                    <a:pt x="1398961" y="1540839"/>
                    <a:pt x="1381741" y="1544065"/>
                    <a:pt x="1362087" y="1544065"/>
                  </a:cubicBezTo>
                  <a:cubicBezTo>
                    <a:pt x="1343449" y="1544065"/>
                    <a:pt x="1326685" y="1541025"/>
                    <a:pt x="1311843" y="1534925"/>
                  </a:cubicBezTo>
                  <a:cubicBezTo>
                    <a:pt x="1296999" y="1528825"/>
                    <a:pt x="1285067" y="1519683"/>
                    <a:pt x="1276035" y="1507485"/>
                  </a:cubicBezTo>
                  <a:cubicBezTo>
                    <a:pt x="1266983" y="1495301"/>
                    <a:pt x="1261619" y="1482043"/>
                    <a:pt x="1259881" y="1467693"/>
                  </a:cubicBezTo>
                  <a:cubicBezTo>
                    <a:pt x="1258165" y="1453343"/>
                    <a:pt x="1257311" y="1428237"/>
                    <a:pt x="1257311" y="1392379"/>
                  </a:cubicBezTo>
                  <a:lnTo>
                    <a:pt x="1257311" y="1332793"/>
                  </a:lnTo>
                  <a:cubicBezTo>
                    <a:pt x="1257311" y="1297791"/>
                    <a:pt x="1258145" y="1273005"/>
                    <a:pt x="1259805" y="1258435"/>
                  </a:cubicBezTo>
                  <a:cubicBezTo>
                    <a:pt x="1261425" y="1243883"/>
                    <a:pt x="1266605" y="1230593"/>
                    <a:pt x="1275269" y="1218543"/>
                  </a:cubicBezTo>
                  <a:cubicBezTo>
                    <a:pt x="1283951" y="1206479"/>
                    <a:pt x="1295699" y="1197237"/>
                    <a:pt x="1310445" y="1190783"/>
                  </a:cubicBezTo>
                  <a:cubicBezTo>
                    <a:pt x="1325231" y="1184331"/>
                    <a:pt x="1342451" y="1181105"/>
                    <a:pt x="1362087" y="1181105"/>
                  </a:cubicBezTo>
                  <a:close/>
                  <a:moveTo>
                    <a:pt x="805081" y="495353"/>
                  </a:moveTo>
                  <a:cubicBezTo>
                    <a:pt x="818771" y="494981"/>
                    <a:pt x="832719" y="496271"/>
                    <a:pt x="846513" y="499039"/>
                  </a:cubicBezTo>
                  <a:lnTo>
                    <a:pt x="860275" y="503299"/>
                  </a:lnTo>
                  <a:lnTo>
                    <a:pt x="867039" y="504273"/>
                  </a:lnTo>
                  <a:lnTo>
                    <a:pt x="873501" y="507395"/>
                  </a:lnTo>
                  <a:lnTo>
                    <a:pt x="887027" y="511583"/>
                  </a:lnTo>
                  <a:lnTo>
                    <a:pt x="924149" y="531863"/>
                  </a:lnTo>
                  <a:lnTo>
                    <a:pt x="924157" y="531867"/>
                  </a:lnTo>
                  <a:lnTo>
                    <a:pt x="957515" y="568323"/>
                  </a:lnTo>
                  <a:lnTo>
                    <a:pt x="996501" y="557905"/>
                  </a:lnTo>
                  <a:cubicBezTo>
                    <a:pt x="1158619" y="550497"/>
                    <a:pt x="1288621" y="636007"/>
                    <a:pt x="1451275" y="572461"/>
                  </a:cubicBezTo>
                  <a:cubicBezTo>
                    <a:pt x="1460865" y="568045"/>
                    <a:pt x="1469753" y="559417"/>
                    <a:pt x="1479199" y="553235"/>
                  </a:cubicBezTo>
                  <a:lnTo>
                    <a:pt x="1493939" y="546625"/>
                  </a:lnTo>
                  <a:cubicBezTo>
                    <a:pt x="1499097" y="545587"/>
                    <a:pt x="1504551" y="545993"/>
                    <a:pt x="1510457" y="548671"/>
                  </a:cubicBezTo>
                  <a:cubicBezTo>
                    <a:pt x="1535315" y="570811"/>
                    <a:pt x="1499825" y="603975"/>
                    <a:pt x="1482191" y="617459"/>
                  </a:cubicBezTo>
                  <a:cubicBezTo>
                    <a:pt x="1376241" y="693897"/>
                    <a:pt x="1220625" y="754043"/>
                    <a:pt x="1078277" y="753763"/>
                  </a:cubicBezTo>
                  <a:lnTo>
                    <a:pt x="1058333" y="752225"/>
                  </a:lnTo>
                  <a:lnTo>
                    <a:pt x="1067207" y="778555"/>
                  </a:lnTo>
                  <a:lnTo>
                    <a:pt x="1093183" y="855627"/>
                  </a:lnTo>
                  <a:lnTo>
                    <a:pt x="1093185" y="855633"/>
                  </a:lnTo>
                  <a:lnTo>
                    <a:pt x="1120739" y="1004489"/>
                  </a:lnTo>
                  <a:lnTo>
                    <a:pt x="1124095" y="1057325"/>
                  </a:lnTo>
                  <a:lnTo>
                    <a:pt x="1127761" y="1081247"/>
                  </a:lnTo>
                  <a:lnTo>
                    <a:pt x="1127343" y="1108487"/>
                  </a:lnTo>
                  <a:lnTo>
                    <a:pt x="1130543" y="1158859"/>
                  </a:lnTo>
                  <a:lnTo>
                    <a:pt x="1124189" y="1314523"/>
                  </a:lnTo>
                  <a:lnTo>
                    <a:pt x="1124189" y="1314551"/>
                  </a:lnTo>
                  <a:lnTo>
                    <a:pt x="1124185" y="1314583"/>
                  </a:lnTo>
                  <a:lnTo>
                    <a:pt x="1103269" y="1467371"/>
                  </a:lnTo>
                  <a:lnTo>
                    <a:pt x="1091811" y="1516659"/>
                  </a:lnTo>
                  <a:lnTo>
                    <a:pt x="1087847" y="1541395"/>
                  </a:lnTo>
                  <a:lnTo>
                    <a:pt x="1074975" y="1589067"/>
                  </a:lnTo>
                  <a:lnTo>
                    <a:pt x="1069381" y="1613131"/>
                  </a:lnTo>
                  <a:lnTo>
                    <a:pt x="1064813" y="1626707"/>
                  </a:lnTo>
                  <a:lnTo>
                    <a:pt x="1059069" y="1647979"/>
                  </a:lnTo>
                  <a:cubicBezTo>
                    <a:pt x="1048409" y="1682451"/>
                    <a:pt x="1036721" y="1715773"/>
                    <a:pt x="1024115" y="1747645"/>
                  </a:cubicBezTo>
                  <a:cubicBezTo>
                    <a:pt x="1005773" y="1790397"/>
                    <a:pt x="956603" y="1879737"/>
                    <a:pt x="898697" y="1840553"/>
                  </a:cubicBezTo>
                  <a:cubicBezTo>
                    <a:pt x="864789" y="1797997"/>
                    <a:pt x="908583" y="1751543"/>
                    <a:pt x="916607" y="1707931"/>
                  </a:cubicBezTo>
                  <a:cubicBezTo>
                    <a:pt x="962081" y="1344229"/>
                    <a:pt x="721105" y="1123919"/>
                    <a:pt x="652575" y="790285"/>
                  </a:cubicBezTo>
                  <a:lnTo>
                    <a:pt x="653357" y="730167"/>
                  </a:lnTo>
                  <a:lnTo>
                    <a:pt x="593199" y="749403"/>
                  </a:lnTo>
                  <a:lnTo>
                    <a:pt x="578595" y="754073"/>
                  </a:lnTo>
                  <a:lnTo>
                    <a:pt x="578587" y="754075"/>
                  </a:lnTo>
                  <a:lnTo>
                    <a:pt x="491523" y="768795"/>
                  </a:lnTo>
                  <a:lnTo>
                    <a:pt x="460681" y="770273"/>
                  </a:lnTo>
                  <a:lnTo>
                    <a:pt x="446693" y="772195"/>
                  </a:lnTo>
                  <a:lnTo>
                    <a:pt x="430807" y="771703"/>
                  </a:lnTo>
                  <a:lnTo>
                    <a:pt x="401403" y="773113"/>
                  </a:lnTo>
                  <a:lnTo>
                    <a:pt x="310683" y="767997"/>
                  </a:lnTo>
                  <a:lnTo>
                    <a:pt x="310661" y="767995"/>
                  </a:lnTo>
                  <a:lnTo>
                    <a:pt x="310639" y="767991"/>
                  </a:lnTo>
                  <a:lnTo>
                    <a:pt x="221725" y="754407"/>
                  </a:lnTo>
                  <a:lnTo>
                    <a:pt x="193085" y="747277"/>
                  </a:lnTo>
                  <a:lnTo>
                    <a:pt x="178693" y="744741"/>
                  </a:lnTo>
                  <a:lnTo>
                    <a:pt x="165127" y="740315"/>
                  </a:lnTo>
                  <a:lnTo>
                    <a:pt x="137023" y="733317"/>
                  </a:lnTo>
                  <a:cubicBezTo>
                    <a:pt x="109765" y="725143"/>
                    <a:pt x="83615" y="715881"/>
                    <a:pt x="58981" y="705691"/>
                  </a:cubicBezTo>
                  <a:cubicBezTo>
                    <a:pt x="34227" y="694591"/>
                    <a:pt x="-17445" y="665107"/>
                    <a:pt x="5919" y="631689"/>
                  </a:cubicBezTo>
                  <a:cubicBezTo>
                    <a:pt x="31021" y="612285"/>
                    <a:pt x="57745" y="638251"/>
                    <a:pt x="83119" y="643335"/>
                  </a:cubicBezTo>
                  <a:cubicBezTo>
                    <a:pt x="294827" y="673161"/>
                    <a:pt x="425515" y="534617"/>
                    <a:pt x="620733" y="497683"/>
                  </a:cubicBezTo>
                  <a:cubicBezTo>
                    <a:pt x="643519" y="493893"/>
                    <a:pt x="669103" y="494695"/>
                    <a:pt x="693761" y="499765"/>
                  </a:cubicBezTo>
                  <a:lnTo>
                    <a:pt x="730875" y="515003"/>
                  </a:lnTo>
                  <a:lnTo>
                    <a:pt x="734519" y="516499"/>
                  </a:lnTo>
                  <a:lnTo>
                    <a:pt x="745297" y="511279"/>
                  </a:lnTo>
                  <a:lnTo>
                    <a:pt x="765187" y="501645"/>
                  </a:lnTo>
                  <a:cubicBezTo>
                    <a:pt x="777955" y="497761"/>
                    <a:pt x="791389" y="495725"/>
                    <a:pt x="805081" y="495353"/>
                  </a:cubicBezTo>
                  <a:close/>
                  <a:moveTo>
                    <a:pt x="850323" y="51"/>
                  </a:moveTo>
                  <a:cubicBezTo>
                    <a:pt x="864321" y="363"/>
                    <a:pt x="878495" y="2083"/>
                    <a:pt x="892677" y="5318"/>
                  </a:cubicBezTo>
                  <a:cubicBezTo>
                    <a:pt x="1006171" y="31195"/>
                    <a:pt x="1077187" y="144173"/>
                    <a:pt x="1051329" y="257665"/>
                  </a:cubicBezTo>
                  <a:cubicBezTo>
                    <a:pt x="1025451" y="371114"/>
                    <a:pt x="912449" y="442149"/>
                    <a:pt x="798955" y="416271"/>
                  </a:cubicBezTo>
                  <a:cubicBezTo>
                    <a:pt x="685503" y="390394"/>
                    <a:pt x="614467" y="277416"/>
                    <a:pt x="640345" y="163924"/>
                  </a:cubicBezTo>
                  <a:cubicBezTo>
                    <a:pt x="646007" y="139112"/>
                    <a:pt x="655835" y="116327"/>
                    <a:pt x="668927" y="96141"/>
                  </a:cubicBezTo>
                  <a:lnTo>
                    <a:pt x="672799" y="91945"/>
                  </a:lnTo>
                  <a:lnTo>
                    <a:pt x="674735" y="87650"/>
                  </a:lnTo>
                  <a:lnTo>
                    <a:pt x="689767" y="73554"/>
                  </a:lnTo>
                  <a:lnTo>
                    <a:pt x="717081" y="43950"/>
                  </a:lnTo>
                  <a:lnTo>
                    <a:pt x="726929" y="38704"/>
                  </a:lnTo>
                  <a:lnTo>
                    <a:pt x="733671" y="32381"/>
                  </a:lnTo>
                  <a:cubicBezTo>
                    <a:pt x="745087" y="25204"/>
                    <a:pt x="757189" y="19116"/>
                    <a:pt x="769805" y="14222"/>
                  </a:cubicBezTo>
                  <a:lnTo>
                    <a:pt x="776321" y="12396"/>
                  </a:lnTo>
                  <a:lnTo>
                    <a:pt x="779359" y="10778"/>
                  </a:lnTo>
                  <a:lnTo>
                    <a:pt x="785305" y="9879"/>
                  </a:lnTo>
                  <a:lnTo>
                    <a:pt x="809027" y="3232"/>
                  </a:lnTo>
                  <a:cubicBezTo>
                    <a:pt x="822503" y="835"/>
                    <a:pt x="836325" y="-261"/>
                    <a:pt x="850323" y="5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875500" y="19913600"/>
              <a:ext cx="3136206" cy="1817429"/>
            </a:xfrm>
            <a:custGeom>
              <a:avLst/>
              <a:gdLst>
                <a:gd name="connsiteX0" fmla="*/ 804030 w 3136206"/>
                <a:gd name="connsiteY0" fmla="*/ 1601232 h 1817429"/>
                <a:gd name="connsiteX1" fmla="*/ 837758 w 3136206"/>
                <a:gd name="connsiteY1" fmla="*/ 1601636 h 1817429"/>
                <a:gd name="connsiteX2" fmla="*/ 837758 w 3136206"/>
                <a:gd name="connsiteY2" fmla="*/ 1601626 h 1817429"/>
                <a:gd name="connsiteX3" fmla="*/ 867844 w 3136206"/>
                <a:gd name="connsiteY3" fmla="*/ 1605188 h 1817429"/>
                <a:gd name="connsiteX4" fmla="*/ 867876 w 3136206"/>
                <a:gd name="connsiteY4" fmla="*/ 1605178 h 1817429"/>
                <a:gd name="connsiteX5" fmla="*/ 892434 w 3136206"/>
                <a:gd name="connsiteY5" fmla="*/ 1607434 h 1817429"/>
                <a:gd name="connsiteX6" fmla="*/ 895416 w 3136206"/>
                <a:gd name="connsiteY6" fmla="*/ 1607676 h 1817429"/>
                <a:gd name="connsiteX7" fmla="*/ 897848 w 3136206"/>
                <a:gd name="connsiteY7" fmla="*/ 1609326 h 1817429"/>
                <a:gd name="connsiteX8" fmla="*/ 909188 w 3136206"/>
                <a:gd name="connsiteY8" fmla="*/ 1626992 h 1817429"/>
                <a:gd name="connsiteX9" fmla="*/ 910230 w 3136206"/>
                <a:gd name="connsiteY9" fmla="*/ 1650372 h 1817429"/>
                <a:gd name="connsiteX10" fmla="*/ 910200 w 3136206"/>
                <a:gd name="connsiteY10" fmla="*/ 1650372 h 1817429"/>
                <a:gd name="connsiteX11" fmla="*/ 902616 w 3136206"/>
                <a:gd name="connsiteY11" fmla="*/ 1685450 h 1817429"/>
                <a:gd name="connsiteX12" fmla="*/ 902594 w 3136206"/>
                <a:gd name="connsiteY12" fmla="*/ 1685440 h 1817429"/>
                <a:gd name="connsiteX13" fmla="*/ 885924 w 3136206"/>
                <a:gd name="connsiteY13" fmla="*/ 1714578 h 1817429"/>
                <a:gd name="connsiteX14" fmla="*/ 885486 w 3136206"/>
                <a:gd name="connsiteY14" fmla="*/ 1715176 h 1817429"/>
                <a:gd name="connsiteX15" fmla="*/ 885204 w 3136206"/>
                <a:gd name="connsiteY15" fmla="*/ 1715448 h 1817429"/>
                <a:gd name="connsiteX16" fmla="*/ 826658 w 3136206"/>
                <a:gd name="connsiteY16" fmla="*/ 1770750 h 1817429"/>
                <a:gd name="connsiteX17" fmla="*/ 782602 w 3136206"/>
                <a:gd name="connsiteY17" fmla="*/ 1807780 h 1817429"/>
                <a:gd name="connsiteX18" fmla="*/ 781872 w 3136206"/>
                <a:gd name="connsiteY18" fmla="*/ 1808296 h 1817429"/>
                <a:gd name="connsiteX19" fmla="*/ 760818 w 3136206"/>
                <a:gd name="connsiteY19" fmla="*/ 1817038 h 1817429"/>
                <a:gd name="connsiteX20" fmla="*/ 740194 w 3136206"/>
                <a:gd name="connsiteY20" fmla="*/ 1811960 h 1817429"/>
                <a:gd name="connsiteX21" fmla="*/ 739662 w 3136206"/>
                <a:gd name="connsiteY21" fmla="*/ 1811504 h 1817429"/>
                <a:gd name="connsiteX22" fmla="*/ 739110 w 3136206"/>
                <a:gd name="connsiteY22" fmla="*/ 1810876 h 1817429"/>
                <a:gd name="connsiteX23" fmla="*/ 709856 w 3136206"/>
                <a:gd name="connsiteY23" fmla="*/ 1778178 h 1817429"/>
                <a:gd name="connsiteX24" fmla="*/ 688826 w 3136206"/>
                <a:gd name="connsiteY24" fmla="*/ 1752772 h 1817429"/>
                <a:gd name="connsiteX25" fmla="*/ 685800 w 3136206"/>
                <a:gd name="connsiteY25" fmla="*/ 1748876 h 1817429"/>
                <a:gd name="connsiteX26" fmla="*/ 686718 w 3136206"/>
                <a:gd name="connsiteY26" fmla="*/ 1744070 h 1817429"/>
                <a:gd name="connsiteX27" fmla="*/ 704776 w 3136206"/>
                <a:gd name="connsiteY27" fmla="*/ 1673086 h 1817429"/>
                <a:gd name="connsiteX28" fmla="*/ 728406 w 3136206"/>
                <a:gd name="connsiteY28" fmla="*/ 1628650 h 1817429"/>
                <a:gd name="connsiteX29" fmla="*/ 729824 w 3136206"/>
                <a:gd name="connsiteY29" fmla="*/ 1627012 h 1817429"/>
                <a:gd name="connsiteX30" fmla="*/ 731922 w 3136206"/>
                <a:gd name="connsiteY30" fmla="*/ 1626050 h 1817429"/>
                <a:gd name="connsiteX31" fmla="*/ 751910 w 3136206"/>
                <a:gd name="connsiteY31" fmla="*/ 1617116 h 1817429"/>
                <a:gd name="connsiteX32" fmla="*/ 768550 w 3136206"/>
                <a:gd name="connsiteY32" fmla="*/ 1610460 h 1817429"/>
                <a:gd name="connsiteX33" fmla="*/ 768560 w 3136206"/>
                <a:gd name="connsiteY33" fmla="*/ 1610490 h 1817429"/>
                <a:gd name="connsiteX34" fmla="*/ 804030 w 3136206"/>
                <a:gd name="connsiteY34" fmla="*/ 1601232 h 1817429"/>
                <a:gd name="connsiteX35" fmla="*/ 3050582 w 3136206"/>
                <a:gd name="connsiteY35" fmla="*/ 1468204 h 1817429"/>
                <a:gd name="connsiteX36" fmla="*/ 3021534 w 3136206"/>
                <a:gd name="connsiteY36" fmla="*/ 1479904 h 1817429"/>
                <a:gd name="connsiteX37" fmla="*/ 3009748 w 3136206"/>
                <a:gd name="connsiteY37" fmla="*/ 1512594 h 1817429"/>
                <a:gd name="connsiteX38" fmla="*/ 3089036 w 3136206"/>
                <a:gd name="connsiteY38" fmla="*/ 1512594 h 1817429"/>
                <a:gd name="connsiteX39" fmla="*/ 3078468 w 3136206"/>
                <a:gd name="connsiteY39" fmla="*/ 1480660 h 1817429"/>
                <a:gd name="connsiteX40" fmla="*/ 3050582 w 3136206"/>
                <a:gd name="connsiteY40" fmla="*/ 1468204 h 1817429"/>
                <a:gd name="connsiteX41" fmla="*/ 2854548 w 3136206"/>
                <a:gd name="connsiteY41" fmla="*/ 1468204 h 1817429"/>
                <a:gd name="connsiteX42" fmla="*/ 2825554 w 3136206"/>
                <a:gd name="connsiteY42" fmla="*/ 1479904 h 1817429"/>
                <a:gd name="connsiteX43" fmla="*/ 2813658 w 3136206"/>
                <a:gd name="connsiteY43" fmla="*/ 1512594 h 1817429"/>
                <a:gd name="connsiteX44" fmla="*/ 2893002 w 3136206"/>
                <a:gd name="connsiteY44" fmla="*/ 1512594 h 1817429"/>
                <a:gd name="connsiteX45" fmla="*/ 2882434 w 3136206"/>
                <a:gd name="connsiteY45" fmla="*/ 1480660 h 1817429"/>
                <a:gd name="connsiteX46" fmla="*/ 2854548 w 3136206"/>
                <a:gd name="connsiteY46" fmla="*/ 1468204 h 1817429"/>
                <a:gd name="connsiteX47" fmla="*/ 2394976 w 3136206"/>
                <a:gd name="connsiteY47" fmla="*/ 1468204 h 1817429"/>
                <a:gd name="connsiteX48" fmla="*/ 2365872 w 3136206"/>
                <a:gd name="connsiteY48" fmla="*/ 1483600 h 1817429"/>
                <a:gd name="connsiteX49" fmla="*/ 2355748 w 3136206"/>
                <a:gd name="connsiteY49" fmla="*/ 1521540 h 1817429"/>
                <a:gd name="connsiteX50" fmla="*/ 2359952 w 3136206"/>
                <a:gd name="connsiteY50" fmla="*/ 1547568 h 1817429"/>
                <a:gd name="connsiteX51" fmla="*/ 2372900 w 3136206"/>
                <a:gd name="connsiteY51" fmla="*/ 1567158 h 1817429"/>
                <a:gd name="connsiteX52" fmla="*/ 2393870 w 3136206"/>
                <a:gd name="connsiteY52" fmla="*/ 1574652 h 1817429"/>
                <a:gd name="connsiteX53" fmla="*/ 2425076 w 3136206"/>
                <a:gd name="connsiteY53" fmla="*/ 1559082 h 1817429"/>
                <a:gd name="connsiteX54" fmla="*/ 2434482 w 3136206"/>
                <a:gd name="connsiteY54" fmla="*/ 1521540 h 1817429"/>
                <a:gd name="connsiteX55" fmla="*/ 2429614 w 3136206"/>
                <a:gd name="connsiteY55" fmla="*/ 1493178 h 1817429"/>
                <a:gd name="connsiteX56" fmla="*/ 2415780 w 3136206"/>
                <a:gd name="connsiteY56" fmla="*/ 1474630 h 1817429"/>
                <a:gd name="connsiteX57" fmla="*/ 2395530 w 3136206"/>
                <a:gd name="connsiteY57" fmla="*/ 1468204 h 1817429"/>
                <a:gd name="connsiteX58" fmla="*/ 2257482 w 3136206"/>
                <a:gd name="connsiteY58" fmla="*/ 1468204 h 1817429"/>
                <a:gd name="connsiteX59" fmla="*/ 2236400 w 3136206"/>
                <a:gd name="connsiteY59" fmla="*/ 1476344 h 1817429"/>
                <a:gd name="connsiteX60" fmla="*/ 2223896 w 3136206"/>
                <a:gd name="connsiteY60" fmla="*/ 1496056 h 1817429"/>
                <a:gd name="connsiteX61" fmla="*/ 2219858 w 3136206"/>
                <a:gd name="connsiteY61" fmla="*/ 1521540 h 1817429"/>
                <a:gd name="connsiteX62" fmla="*/ 2224504 w 3136206"/>
                <a:gd name="connsiteY62" fmla="*/ 1548462 h 1817429"/>
                <a:gd name="connsiteX63" fmla="*/ 2237396 w 3136206"/>
                <a:gd name="connsiteY63" fmla="*/ 1567244 h 1817429"/>
                <a:gd name="connsiteX64" fmla="*/ 2257980 w 3136206"/>
                <a:gd name="connsiteY64" fmla="*/ 1574652 h 1817429"/>
                <a:gd name="connsiteX65" fmla="*/ 2287748 w 3136206"/>
                <a:gd name="connsiteY65" fmla="*/ 1560780 h 1817429"/>
                <a:gd name="connsiteX66" fmla="*/ 2299146 w 3136206"/>
                <a:gd name="connsiteY66" fmla="*/ 1523152 h 1817429"/>
                <a:gd name="connsiteX67" fmla="*/ 2294774 w 3136206"/>
                <a:gd name="connsiteY67" fmla="*/ 1496864 h 1817429"/>
                <a:gd name="connsiteX68" fmla="*/ 2280996 w 3136206"/>
                <a:gd name="connsiteY68" fmla="*/ 1476244 h 1817429"/>
                <a:gd name="connsiteX69" fmla="*/ 2257482 w 3136206"/>
                <a:gd name="connsiteY69" fmla="*/ 1468204 h 1817429"/>
                <a:gd name="connsiteX70" fmla="*/ 2129724 w 3136206"/>
                <a:gd name="connsiteY70" fmla="*/ 1468204 h 1817429"/>
                <a:gd name="connsiteX71" fmla="*/ 2108202 w 3136206"/>
                <a:gd name="connsiteY71" fmla="*/ 1475114 h 1817429"/>
                <a:gd name="connsiteX72" fmla="*/ 2094590 w 3136206"/>
                <a:gd name="connsiteY72" fmla="*/ 1494196 h 1817429"/>
                <a:gd name="connsiteX73" fmla="*/ 2089942 w 3136206"/>
                <a:gd name="connsiteY73" fmla="*/ 1521540 h 1817429"/>
                <a:gd name="connsiteX74" fmla="*/ 2099460 w 3136206"/>
                <a:gd name="connsiteY74" fmla="*/ 1558212 h 1817429"/>
                <a:gd name="connsiteX75" fmla="*/ 2129172 w 3136206"/>
                <a:gd name="connsiteY75" fmla="*/ 1574652 h 1817429"/>
                <a:gd name="connsiteX76" fmla="*/ 2151358 w 3136206"/>
                <a:gd name="connsiteY76" fmla="*/ 1567468 h 1817429"/>
                <a:gd name="connsiteX77" fmla="*/ 2164638 w 3136206"/>
                <a:gd name="connsiteY77" fmla="*/ 1548250 h 1817429"/>
                <a:gd name="connsiteX78" fmla="*/ 2169230 w 3136206"/>
                <a:gd name="connsiteY78" fmla="*/ 1521540 h 1817429"/>
                <a:gd name="connsiteX79" fmla="*/ 2164694 w 3136206"/>
                <a:gd name="connsiteY79" fmla="*/ 1494840 h 1817429"/>
                <a:gd name="connsiteX80" fmla="*/ 2151358 w 3136206"/>
                <a:gd name="connsiteY80" fmla="*/ 1475474 h 1817429"/>
                <a:gd name="connsiteX81" fmla="*/ 2129724 w 3136206"/>
                <a:gd name="connsiteY81" fmla="*/ 1468204 h 1817429"/>
                <a:gd name="connsiteX82" fmla="*/ 948992 w 3136206"/>
                <a:gd name="connsiteY82" fmla="*/ 1447800 h 1817429"/>
                <a:gd name="connsiteX83" fmla="*/ 950934 w 3136206"/>
                <a:gd name="connsiteY83" fmla="*/ 1448404 h 1817429"/>
                <a:gd name="connsiteX84" fmla="*/ 960308 w 3136206"/>
                <a:gd name="connsiteY84" fmla="*/ 1452714 h 1817429"/>
                <a:gd name="connsiteX85" fmla="*/ 967896 w 3136206"/>
                <a:gd name="connsiteY85" fmla="*/ 1459376 h 1817429"/>
                <a:gd name="connsiteX86" fmla="*/ 969006 w 3136206"/>
                <a:gd name="connsiteY86" fmla="*/ 1460708 h 1817429"/>
                <a:gd name="connsiteX87" fmla="*/ 969594 w 3136206"/>
                <a:gd name="connsiteY87" fmla="*/ 1461994 h 1817429"/>
                <a:gd name="connsiteX88" fmla="*/ 982382 w 3136206"/>
                <a:gd name="connsiteY88" fmla="*/ 1494216 h 1817429"/>
                <a:gd name="connsiteX89" fmla="*/ 983854 w 3136206"/>
                <a:gd name="connsiteY89" fmla="*/ 1498028 h 1817429"/>
                <a:gd name="connsiteX90" fmla="*/ 982502 w 3136206"/>
                <a:gd name="connsiteY90" fmla="*/ 1501894 h 1817429"/>
                <a:gd name="connsiteX91" fmla="*/ 968746 w 3136206"/>
                <a:gd name="connsiteY91" fmla="*/ 1529958 h 1817429"/>
                <a:gd name="connsiteX92" fmla="*/ 949270 w 3136206"/>
                <a:gd name="connsiteY92" fmla="*/ 1550406 h 1817429"/>
                <a:gd name="connsiteX93" fmla="*/ 949236 w 3136206"/>
                <a:gd name="connsiteY93" fmla="*/ 1550452 h 1817429"/>
                <a:gd name="connsiteX94" fmla="*/ 913300 w 3136206"/>
                <a:gd name="connsiteY94" fmla="*/ 1567638 h 1817429"/>
                <a:gd name="connsiteX95" fmla="*/ 866450 w 3136206"/>
                <a:gd name="connsiteY95" fmla="*/ 1576856 h 1817429"/>
                <a:gd name="connsiteX96" fmla="*/ 866450 w 3136206"/>
                <a:gd name="connsiteY96" fmla="*/ 1576826 h 1817429"/>
                <a:gd name="connsiteX97" fmla="*/ 815786 w 3136206"/>
                <a:gd name="connsiteY97" fmla="*/ 1583990 h 1817429"/>
                <a:gd name="connsiteX98" fmla="*/ 787058 w 3136206"/>
                <a:gd name="connsiteY98" fmla="*/ 1590606 h 1817429"/>
                <a:gd name="connsiteX99" fmla="*/ 786192 w 3136206"/>
                <a:gd name="connsiteY99" fmla="*/ 1590926 h 1817429"/>
                <a:gd name="connsiteX100" fmla="*/ 785360 w 3136206"/>
                <a:gd name="connsiteY100" fmla="*/ 1591072 h 1817429"/>
                <a:gd name="connsiteX101" fmla="*/ 745578 w 3136206"/>
                <a:gd name="connsiteY101" fmla="*/ 1598330 h 1817429"/>
                <a:gd name="connsiteX102" fmla="*/ 745510 w 3136206"/>
                <a:gd name="connsiteY102" fmla="*/ 1598330 h 1817429"/>
                <a:gd name="connsiteX103" fmla="*/ 673742 w 3136206"/>
                <a:gd name="connsiteY103" fmla="*/ 1609422 h 1817429"/>
                <a:gd name="connsiteX104" fmla="*/ 624466 w 3136206"/>
                <a:gd name="connsiteY104" fmla="*/ 1613044 h 1817429"/>
                <a:gd name="connsiteX105" fmla="*/ 609600 w 3136206"/>
                <a:gd name="connsiteY105" fmla="*/ 1612882 h 1817429"/>
                <a:gd name="connsiteX106" fmla="*/ 614122 w 3136206"/>
                <a:gd name="connsiteY106" fmla="*/ 1598774 h 1817429"/>
                <a:gd name="connsiteX107" fmla="*/ 616132 w 3136206"/>
                <a:gd name="connsiteY107" fmla="*/ 1589610 h 1817429"/>
                <a:gd name="connsiteX108" fmla="*/ 616618 w 3136206"/>
                <a:gd name="connsiteY108" fmla="*/ 1578884 h 1817429"/>
                <a:gd name="connsiteX109" fmla="*/ 616618 w 3136206"/>
                <a:gd name="connsiteY109" fmla="*/ 1578762 h 1817429"/>
                <a:gd name="connsiteX110" fmla="*/ 616722 w 3136206"/>
                <a:gd name="connsiteY110" fmla="*/ 1577912 h 1817429"/>
                <a:gd name="connsiteX111" fmla="*/ 620620 w 3136206"/>
                <a:gd name="connsiteY111" fmla="*/ 1554616 h 1817429"/>
                <a:gd name="connsiteX112" fmla="*/ 631414 w 3136206"/>
                <a:gd name="connsiteY112" fmla="*/ 1537354 h 1817429"/>
                <a:gd name="connsiteX113" fmla="*/ 637028 w 3136206"/>
                <a:gd name="connsiteY113" fmla="*/ 1533418 h 1817429"/>
                <a:gd name="connsiteX114" fmla="*/ 643178 w 3136206"/>
                <a:gd name="connsiteY114" fmla="*/ 1530486 h 1817429"/>
                <a:gd name="connsiteX115" fmla="*/ 643474 w 3136206"/>
                <a:gd name="connsiteY115" fmla="*/ 1530372 h 1817429"/>
                <a:gd name="connsiteX116" fmla="*/ 821314 w 3136206"/>
                <a:gd name="connsiteY116" fmla="*/ 1472788 h 1817429"/>
                <a:gd name="connsiteX117" fmla="*/ 946776 w 3136206"/>
                <a:gd name="connsiteY117" fmla="*/ 1447976 h 1817429"/>
                <a:gd name="connsiteX118" fmla="*/ 3049530 w 3136206"/>
                <a:gd name="connsiteY118" fmla="*/ 1447634 h 1817429"/>
                <a:gd name="connsiteX119" fmla="*/ 3082618 w 3136206"/>
                <a:gd name="connsiteY119" fmla="*/ 1457696 h 1817429"/>
                <a:gd name="connsiteX120" fmla="*/ 3104972 w 3136206"/>
                <a:gd name="connsiteY120" fmla="*/ 1484408 h 1817429"/>
                <a:gd name="connsiteX121" fmla="*/ 3112828 w 3136206"/>
                <a:gd name="connsiteY121" fmla="*/ 1519108 h 1817429"/>
                <a:gd name="connsiteX122" fmla="*/ 3099604 w 3136206"/>
                <a:gd name="connsiteY122" fmla="*/ 1530746 h 1817429"/>
                <a:gd name="connsiteX123" fmla="*/ 3009748 w 3136206"/>
                <a:gd name="connsiteY123" fmla="*/ 1530746 h 1817429"/>
                <a:gd name="connsiteX124" fmla="*/ 3015890 w 3136206"/>
                <a:gd name="connsiteY124" fmla="*/ 1554974 h 1817429"/>
                <a:gd name="connsiteX125" fmla="*/ 3031658 w 3136206"/>
                <a:gd name="connsiteY125" fmla="*/ 1569738 h 1817429"/>
                <a:gd name="connsiteX126" fmla="*/ 3053570 w 3136206"/>
                <a:gd name="connsiteY126" fmla="*/ 1574652 h 1817429"/>
                <a:gd name="connsiteX127" fmla="*/ 3092300 w 3136206"/>
                <a:gd name="connsiteY127" fmla="*/ 1559752 h 1817429"/>
                <a:gd name="connsiteX128" fmla="*/ 3101208 w 3136206"/>
                <a:gd name="connsiteY128" fmla="*/ 1555372 h 1817429"/>
                <a:gd name="connsiteX129" fmla="*/ 3107406 w 3136206"/>
                <a:gd name="connsiteY129" fmla="*/ 1558300 h 1817429"/>
                <a:gd name="connsiteX130" fmla="*/ 3109564 w 3136206"/>
                <a:gd name="connsiteY130" fmla="*/ 1565446 h 1817429"/>
                <a:gd name="connsiteX131" fmla="*/ 3106134 w 3136206"/>
                <a:gd name="connsiteY131" fmla="*/ 1574106 h 1817429"/>
                <a:gd name="connsiteX132" fmla="*/ 3083558 w 3136206"/>
                <a:gd name="connsiteY132" fmla="*/ 1588906 h 1817429"/>
                <a:gd name="connsiteX133" fmla="*/ 3052242 w 3136206"/>
                <a:gd name="connsiteY133" fmla="*/ 1595222 h 1817429"/>
                <a:gd name="connsiteX134" fmla="*/ 3021700 w 3136206"/>
                <a:gd name="connsiteY134" fmla="*/ 1588584 h 1817429"/>
                <a:gd name="connsiteX135" fmla="*/ 3000730 w 3136206"/>
                <a:gd name="connsiteY135" fmla="*/ 1570942 h 1817429"/>
                <a:gd name="connsiteX136" fmla="*/ 2989166 w 3136206"/>
                <a:gd name="connsiteY136" fmla="*/ 1547258 h 1817429"/>
                <a:gd name="connsiteX137" fmla="*/ 2985404 w 3136206"/>
                <a:gd name="connsiteY137" fmla="*/ 1521490 h 1817429"/>
                <a:gd name="connsiteX138" fmla="*/ 2985846 w 3136206"/>
                <a:gd name="connsiteY138" fmla="*/ 1520546 h 1817429"/>
                <a:gd name="connsiteX139" fmla="*/ 2985900 w 3136206"/>
                <a:gd name="connsiteY139" fmla="*/ 1520188 h 1817429"/>
                <a:gd name="connsiteX140" fmla="*/ 2994366 w 3136206"/>
                <a:gd name="connsiteY140" fmla="*/ 1485090 h 1817429"/>
                <a:gd name="connsiteX141" fmla="*/ 3016166 w 3136206"/>
                <a:gd name="connsiteY141" fmla="*/ 1458192 h 1817429"/>
                <a:gd name="connsiteX142" fmla="*/ 3049530 w 3136206"/>
                <a:gd name="connsiteY142" fmla="*/ 1447634 h 1817429"/>
                <a:gd name="connsiteX143" fmla="*/ 2981032 w 3136206"/>
                <a:gd name="connsiteY143" fmla="*/ 1447634 h 1817429"/>
                <a:gd name="connsiteX144" fmla="*/ 2990438 w 3136206"/>
                <a:gd name="connsiteY144" fmla="*/ 1451170 h 1817429"/>
                <a:gd name="connsiteX145" fmla="*/ 2994532 w 3136206"/>
                <a:gd name="connsiteY145" fmla="*/ 1459868 h 1817429"/>
                <a:gd name="connsiteX146" fmla="*/ 2990328 w 3136206"/>
                <a:gd name="connsiteY146" fmla="*/ 1468812 h 1817429"/>
                <a:gd name="connsiteX147" fmla="*/ 2978100 w 3136206"/>
                <a:gd name="connsiteY147" fmla="*/ 1473762 h 1817429"/>
                <a:gd name="connsiteX148" fmla="*/ 2967698 w 3136206"/>
                <a:gd name="connsiteY148" fmla="*/ 1477200 h 1817429"/>
                <a:gd name="connsiteX149" fmla="*/ 2948554 w 3136206"/>
                <a:gd name="connsiteY149" fmla="*/ 1513140 h 1817429"/>
                <a:gd name="connsiteX150" fmla="*/ 2948554 w 3136206"/>
                <a:gd name="connsiteY150" fmla="*/ 1582988 h 1817429"/>
                <a:gd name="connsiteX151" fmla="*/ 2945288 w 3136206"/>
                <a:gd name="connsiteY151" fmla="*/ 1592020 h 1817429"/>
                <a:gd name="connsiteX152" fmla="*/ 2937156 w 3136206"/>
                <a:gd name="connsiteY152" fmla="*/ 1595222 h 1817429"/>
                <a:gd name="connsiteX153" fmla="*/ 2928524 w 3136206"/>
                <a:gd name="connsiteY153" fmla="*/ 1591834 h 1817429"/>
                <a:gd name="connsiteX154" fmla="*/ 2925038 w 3136206"/>
                <a:gd name="connsiteY154" fmla="*/ 1582442 h 1817429"/>
                <a:gd name="connsiteX155" fmla="*/ 2925038 w 3136206"/>
                <a:gd name="connsiteY155" fmla="*/ 1460364 h 1817429"/>
                <a:gd name="connsiteX156" fmla="*/ 2928358 w 3136206"/>
                <a:gd name="connsiteY156" fmla="*/ 1451430 h 1817429"/>
                <a:gd name="connsiteX157" fmla="*/ 2936658 w 3136206"/>
                <a:gd name="connsiteY157" fmla="*/ 1448144 h 1817429"/>
                <a:gd name="connsiteX158" fmla="*/ 2945012 w 3136206"/>
                <a:gd name="connsiteY158" fmla="*/ 1451382 h 1817429"/>
                <a:gd name="connsiteX159" fmla="*/ 2948554 w 3136206"/>
                <a:gd name="connsiteY159" fmla="*/ 1460364 h 1817429"/>
                <a:gd name="connsiteX160" fmla="*/ 2948554 w 3136206"/>
                <a:gd name="connsiteY160" fmla="*/ 1472534 h 1817429"/>
                <a:gd name="connsiteX161" fmla="*/ 2949052 w 3136206"/>
                <a:gd name="connsiteY161" fmla="*/ 1472534 h 1817429"/>
                <a:gd name="connsiteX162" fmla="*/ 2962994 w 3136206"/>
                <a:gd name="connsiteY162" fmla="*/ 1455588 h 1817429"/>
                <a:gd name="connsiteX163" fmla="*/ 2981032 w 3136206"/>
                <a:gd name="connsiteY163" fmla="*/ 1447634 h 1817429"/>
                <a:gd name="connsiteX164" fmla="*/ 2853552 w 3136206"/>
                <a:gd name="connsiteY164" fmla="*/ 1447634 h 1817429"/>
                <a:gd name="connsiteX165" fmla="*/ 2886584 w 3136206"/>
                <a:gd name="connsiteY165" fmla="*/ 1457696 h 1817429"/>
                <a:gd name="connsiteX166" fmla="*/ 2908936 w 3136206"/>
                <a:gd name="connsiteY166" fmla="*/ 1484408 h 1817429"/>
                <a:gd name="connsiteX167" fmla="*/ 2916794 w 3136206"/>
                <a:gd name="connsiteY167" fmla="*/ 1519108 h 1817429"/>
                <a:gd name="connsiteX168" fmla="*/ 2903570 w 3136206"/>
                <a:gd name="connsiteY168" fmla="*/ 1530746 h 1817429"/>
                <a:gd name="connsiteX169" fmla="*/ 2813658 w 3136206"/>
                <a:gd name="connsiteY169" fmla="*/ 1530746 h 1817429"/>
                <a:gd name="connsiteX170" fmla="*/ 2819856 w 3136206"/>
                <a:gd name="connsiteY170" fmla="*/ 1554974 h 1817429"/>
                <a:gd name="connsiteX171" fmla="*/ 2835624 w 3136206"/>
                <a:gd name="connsiteY171" fmla="*/ 1569738 h 1817429"/>
                <a:gd name="connsiteX172" fmla="*/ 2857480 w 3136206"/>
                <a:gd name="connsiteY172" fmla="*/ 1574652 h 1817429"/>
                <a:gd name="connsiteX173" fmla="*/ 2896266 w 3136206"/>
                <a:gd name="connsiteY173" fmla="*/ 1559752 h 1817429"/>
                <a:gd name="connsiteX174" fmla="*/ 2905120 w 3136206"/>
                <a:gd name="connsiteY174" fmla="*/ 1555372 h 1817429"/>
                <a:gd name="connsiteX175" fmla="*/ 2911316 w 3136206"/>
                <a:gd name="connsiteY175" fmla="*/ 1558300 h 1817429"/>
                <a:gd name="connsiteX176" fmla="*/ 2913530 w 3136206"/>
                <a:gd name="connsiteY176" fmla="*/ 1565446 h 1817429"/>
                <a:gd name="connsiteX177" fmla="*/ 2910044 w 3136206"/>
                <a:gd name="connsiteY177" fmla="*/ 1574106 h 1817429"/>
                <a:gd name="connsiteX178" fmla="*/ 2887524 w 3136206"/>
                <a:gd name="connsiteY178" fmla="*/ 1588906 h 1817429"/>
                <a:gd name="connsiteX179" fmla="*/ 2856208 w 3136206"/>
                <a:gd name="connsiteY179" fmla="*/ 1595222 h 1817429"/>
                <a:gd name="connsiteX180" fmla="*/ 2825666 w 3136206"/>
                <a:gd name="connsiteY180" fmla="*/ 1588584 h 1817429"/>
                <a:gd name="connsiteX181" fmla="*/ 2804696 w 3136206"/>
                <a:gd name="connsiteY181" fmla="*/ 1570942 h 1817429"/>
                <a:gd name="connsiteX182" fmla="*/ 2793186 w 3136206"/>
                <a:gd name="connsiteY182" fmla="*/ 1547258 h 1817429"/>
                <a:gd name="connsiteX183" fmla="*/ 2789314 w 3136206"/>
                <a:gd name="connsiteY183" fmla="*/ 1521490 h 1817429"/>
                <a:gd name="connsiteX184" fmla="*/ 2789756 w 3136206"/>
                <a:gd name="connsiteY184" fmla="*/ 1520546 h 1817429"/>
                <a:gd name="connsiteX185" fmla="*/ 2789866 w 3136206"/>
                <a:gd name="connsiteY185" fmla="*/ 1520188 h 1817429"/>
                <a:gd name="connsiteX186" fmla="*/ 2798276 w 3136206"/>
                <a:gd name="connsiteY186" fmla="*/ 1485090 h 1817429"/>
                <a:gd name="connsiteX187" fmla="*/ 2820132 w 3136206"/>
                <a:gd name="connsiteY187" fmla="*/ 1458192 h 1817429"/>
                <a:gd name="connsiteX188" fmla="*/ 2853552 w 3136206"/>
                <a:gd name="connsiteY188" fmla="*/ 1447634 h 1817429"/>
                <a:gd name="connsiteX189" fmla="*/ 2485940 w 3136206"/>
                <a:gd name="connsiteY189" fmla="*/ 1447634 h 1817429"/>
                <a:gd name="connsiteX190" fmla="*/ 2494404 w 3136206"/>
                <a:gd name="connsiteY190" fmla="*/ 1450984 h 1817429"/>
                <a:gd name="connsiteX191" fmla="*/ 2497836 w 3136206"/>
                <a:gd name="connsiteY191" fmla="*/ 1460364 h 1817429"/>
                <a:gd name="connsiteX192" fmla="*/ 2497836 w 3136206"/>
                <a:gd name="connsiteY192" fmla="*/ 1466046 h 1817429"/>
                <a:gd name="connsiteX193" fmla="*/ 2498332 w 3136206"/>
                <a:gd name="connsiteY193" fmla="*/ 1466592 h 1817429"/>
                <a:gd name="connsiteX194" fmla="*/ 2515652 w 3136206"/>
                <a:gd name="connsiteY194" fmla="*/ 1452560 h 1817429"/>
                <a:gd name="connsiteX195" fmla="*/ 2537618 w 3136206"/>
                <a:gd name="connsiteY195" fmla="*/ 1447634 h 1817429"/>
                <a:gd name="connsiteX196" fmla="*/ 2562626 w 3136206"/>
                <a:gd name="connsiteY196" fmla="*/ 1453726 h 1817429"/>
                <a:gd name="connsiteX197" fmla="*/ 2581218 w 3136206"/>
                <a:gd name="connsiteY197" fmla="*/ 1472224 h 1817429"/>
                <a:gd name="connsiteX198" fmla="*/ 2588244 w 3136206"/>
                <a:gd name="connsiteY198" fmla="*/ 1502582 h 1817429"/>
                <a:gd name="connsiteX199" fmla="*/ 2588244 w 3136206"/>
                <a:gd name="connsiteY199" fmla="*/ 1582938 h 1817429"/>
                <a:gd name="connsiteX200" fmla="*/ 2584814 w 3136206"/>
                <a:gd name="connsiteY200" fmla="*/ 1591562 h 1817429"/>
                <a:gd name="connsiteX201" fmla="*/ 2576404 w 3136206"/>
                <a:gd name="connsiteY201" fmla="*/ 1594588 h 1817429"/>
                <a:gd name="connsiteX202" fmla="*/ 2568104 w 3136206"/>
                <a:gd name="connsiteY202" fmla="*/ 1591474 h 1817429"/>
                <a:gd name="connsiteX203" fmla="*/ 2564728 w 3136206"/>
                <a:gd name="connsiteY203" fmla="*/ 1582938 h 1817429"/>
                <a:gd name="connsiteX204" fmla="*/ 2564728 w 3136206"/>
                <a:gd name="connsiteY204" fmla="*/ 1503128 h 1817429"/>
                <a:gd name="connsiteX205" fmla="*/ 2554880 w 3136206"/>
                <a:gd name="connsiteY205" fmla="*/ 1477820 h 1817429"/>
                <a:gd name="connsiteX206" fmla="*/ 2531420 w 3136206"/>
                <a:gd name="connsiteY206" fmla="*/ 1468738 h 1817429"/>
                <a:gd name="connsiteX207" fmla="*/ 2514988 w 3136206"/>
                <a:gd name="connsiteY207" fmla="*/ 1472720 h 1817429"/>
                <a:gd name="connsiteX208" fmla="*/ 2502538 w 3136206"/>
                <a:gd name="connsiteY208" fmla="*/ 1484630 h 1817429"/>
                <a:gd name="connsiteX209" fmla="*/ 2497836 w 3136206"/>
                <a:gd name="connsiteY209" fmla="*/ 1503624 h 1817429"/>
                <a:gd name="connsiteX210" fmla="*/ 2497836 w 3136206"/>
                <a:gd name="connsiteY210" fmla="*/ 1582938 h 1817429"/>
                <a:gd name="connsiteX211" fmla="*/ 2494570 w 3136206"/>
                <a:gd name="connsiteY211" fmla="*/ 1592418 h 1817429"/>
                <a:gd name="connsiteX212" fmla="*/ 2486438 w 3136206"/>
                <a:gd name="connsiteY212" fmla="*/ 1595718 h 1817429"/>
                <a:gd name="connsiteX213" fmla="*/ 2477916 w 3136206"/>
                <a:gd name="connsiteY213" fmla="*/ 1592194 h 1817429"/>
                <a:gd name="connsiteX214" fmla="*/ 2474320 w 3136206"/>
                <a:gd name="connsiteY214" fmla="*/ 1582938 h 1817429"/>
                <a:gd name="connsiteX215" fmla="*/ 2474320 w 3136206"/>
                <a:gd name="connsiteY215" fmla="*/ 1460414 h 1817429"/>
                <a:gd name="connsiteX216" fmla="*/ 2477750 w 3136206"/>
                <a:gd name="connsiteY216" fmla="*/ 1451034 h 1817429"/>
                <a:gd name="connsiteX217" fmla="*/ 2485940 w 3136206"/>
                <a:gd name="connsiteY217" fmla="*/ 1447634 h 1817429"/>
                <a:gd name="connsiteX218" fmla="*/ 2393870 w 3136206"/>
                <a:gd name="connsiteY218" fmla="*/ 1447634 h 1817429"/>
                <a:gd name="connsiteX219" fmla="*/ 2416168 w 3136206"/>
                <a:gd name="connsiteY219" fmla="*/ 1452200 h 1817429"/>
                <a:gd name="connsiteX220" fmla="*/ 2434482 w 3136206"/>
                <a:gd name="connsiteY220" fmla="*/ 1467088 h 1817429"/>
                <a:gd name="connsiteX221" fmla="*/ 2435036 w 3136206"/>
                <a:gd name="connsiteY221" fmla="*/ 1467088 h 1817429"/>
                <a:gd name="connsiteX222" fmla="*/ 2435036 w 3136206"/>
                <a:gd name="connsiteY222" fmla="*/ 1459234 h 1817429"/>
                <a:gd name="connsiteX223" fmla="*/ 2438300 w 3136206"/>
                <a:gd name="connsiteY223" fmla="*/ 1450848 h 1817429"/>
                <a:gd name="connsiteX224" fmla="*/ 2446156 w 3136206"/>
                <a:gd name="connsiteY224" fmla="*/ 1447634 h 1817429"/>
                <a:gd name="connsiteX225" fmla="*/ 2454014 w 3136206"/>
                <a:gd name="connsiteY225" fmla="*/ 1450886 h 1817429"/>
                <a:gd name="connsiteX226" fmla="*/ 2457222 w 3136206"/>
                <a:gd name="connsiteY226" fmla="*/ 1459868 h 1817429"/>
                <a:gd name="connsiteX227" fmla="*/ 2457222 w 3136206"/>
                <a:gd name="connsiteY227" fmla="*/ 1582988 h 1817429"/>
                <a:gd name="connsiteX228" fmla="*/ 2454068 w 3136206"/>
                <a:gd name="connsiteY228" fmla="*/ 1592144 h 1817429"/>
                <a:gd name="connsiteX229" fmla="*/ 2446156 w 3136206"/>
                <a:gd name="connsiteY229" fmla="*/ 1595222 h 1817429"/>
                <a:gd name="connsiteX230" fmla="*/ 2438356 w 3136206"/>
                <a:gd name="connsiteY230" fmla="*/ 1592244 h 1817429"/>
                <a:gd name="connsiteX231" fmla="*/ 2435036 w 3136206"/>
                <a:gd name="connsiteY231" fmla="*/ 1584118 h 1817429"/>
                <a:gd name="connsiteX232" fmla="*/ 2435036 w 3136206"/>
                <a:gd name="connsiteY232" fmla="*/ 1573610 h 1817429"/>
                <a:gd name="connsiteX233" fmla="*/ 2434482 w 3136206"/>
                <a:gd name="connsiteY233" fmla="*/ 1573610 h 1817429"/>
                <a:gd name="connsiteX234" fmla="*/ 2396858 w 3136206"/>
                <a:gd name="connsiteY234" fmla="*/ 1595222 h 1817429"/>
                <a:gd name="connsiteX235" fmla="*/ 2363770 w 3136206"/>
                <a:gd name="connsiteY235" fmla="*/ 1586190 h 1817429"/>
                <a:gd name="connsiteX236" fmla="*/ 2340422 w 3136206"/>
                <a:gd name="connsiteY236" fmla="*/ 1560484 h 1817429"/>
                <a:gd name="connsiteX237" fmla="*/ 2331956 w 3136206"/>
                <a:gd name="connsiteY237" fmla="*/ 1522134 h 1817429"/>
                <a:gd name="connsiteX238" fmla="*/ 2341252 w 3136206"/>
                <a:gd name="connsiteY238" fmla="*/ 1480896 h 1817429"/>
                <a:gd name="connsiteX239" fmla="*/ 2364932 w 3136206"/>
                <a:gd name="connsiteY239" fmla="*/ 1455848 h 1817429"/>
                <a:gd name="connsiteX240" fmla="*/ 2393870 w 3136206"/>
                <a:gd name="connsiteY240" fmla="*/ 1447634 h 1817429"/>
                <a:gd name="connsiteX241" fmla="*/ 2259972 w 3136206"/>
                <a:gd name="connsiteY241" fmla="*/ 1447634 h 1817429"/>
                <a:gd name="connsiteX242" fmla="*/ 2295936 w 3136206"/>
                <a:gd name="connsiteY242" fmla="*/ 1467634 h 1817429"/>
                <a:gd name="connsiteX243" fmla="*/ 2296434 w 3136206"/>
                <a:gd name="connsiteY243" fmla="*/ 1467634 h 1817429"/>
                <a:gd name="connsiteX244" fmla="*/ 2296434 w 3136206"/>
                <a:gd name="connsiteY244" fmla="*/ 1459818 h 1817429"/>
                <a:gd name="connsiteX245" fmla="*/ 2299864 w 3136206"/>
                <a:gd name="connsiteY245" fmla="*/ 1451208 h 1817429"/>
                <a:gd name="connsiteX246" fmla="*/ 2308108 w 3136206"/>
                <a:gd name="connsiteY246" fmla="*/ 1448144 h 1817429"/>
                <a:gd name="connsiteX247" fmla="*/ 2316796 w 3136206"/>
                <a:gd name="connsiteY247" fmla="*/ 1451244 h 1817429"/>
                <a:gd name="connsiteX248" fmla="*/ 2320282 w 3136206"/>
                <a:gd name="connsiteY248" fmla="*/ 1460364 h 1817429"/>
                <a:gd name="connsiteX249" fmla="*/ 2320282 w 3136206"/>
                <a:gd name="connsiteY249" fmla="*/ 1583484 h 1817429"/>
                <a:gd name="connsiteX250" fmla="*/ 2312812 w 3136206"/>
                <a:gd name="connsiteY250" fmla="*/ 1618632 h 1817429"/>
                <a:gd name="connsiteX251" fmla="*/ 2290900 w 3136206"/>
                <a:gd name="connsiteY251" fmla="*/ 1643122 h 1817429"/>
                <a:gd name="connsiteX252" fmla="*/ 2256374 w 3136206"/>
                <a:gd name="connsiteY252" fmla="*/ 1652278 h 1817429"/>
                <a:gd name="connsiteX253" fmla="*/ 2211502 w 3136206"/>
                <a:gd name="connsiteY253" fmla="*/ 1639512 h 1817429"/>
                <a:gd name="connsiteX254" fmla="*/ 2199938 w 3136206"/>
                <a:gd name="connsiteY254" fmla="*/ 1624624 h 1817429"/>
                <a:gd name="connsiteX255" fmla="*/ 2209290 w 3136206"/>
                <a:gd name="connsiteY255" fmla="*/ 1614600 h 1817429"/>
                <a:gd name="connsiteX256" fmla="*/ 2225334 w 3136206"/>
                <a:gd name="connsiteY256" fmla="*/ 1621162 h 1817429"/>
                <a:gd name="connsiteX257" fmla="*/ 2240164 w 3136206"/>
                <a:gd name="connsiteY257" fmla="*/ 1628606 h 1817429"/>
                <a:gd name="connsiteX258" fmla="*/ 2257482 w 3136206"/>
                <a:gd name="connsiteY258" fmla="*/ 1631720 h 1817429"/>
                <a:gd name="connsiteX259" fmla="*/ 2286972 w 3136206"/>
                <a:gd name="connsiteY259" fmla="*/ 1616424 h 1817429"/>
                <a:gd name="connsiteX260" fmla="*/ 2296766 w 3136206"/>
                <a:gd name="connsiteY260" fmla="*/ 1580060 h 1817429"/>
                <a:gd name="connsiteX261" fmla="*/ 2296600 w 3136206"/>
                <a:gd name="connsiteY261" fmla="*/ 1577394 h 1817429"/>
                <a:gd name="connsiteX262" fmla="*/ 2296434 w 3136206"/>
                <a:gd name="connsiteY262" fmla="*/ 1574652 h 1817429"/>
                <a:gd name="connsiteX263" fmla="*/ 2295936 w 3136206"/>
                <a:gd name="connsiteY263" fmla="*/ 1574652 h 1817429"/>
                <a:gd name="connsiteX264" fmla="*/ 2280776 w 3136206"/>
                <a:gd name="connsiteY264" fmla="*/ 1589626 h 1817429"/>
                <a:gd name="connsiteX265" fmla="*/ 2257482 w 3136206"/>
                <a:gd name="connsiteY265" fmla="*/ 1595222 h 1817429"/>
                <a:gd name="connsiteX266" fmla="*/ 2225666 w 3136206"/>
                <a:gd name="connsiteY266" fmla="*/ 1585022 h 1817429"/>
                <a:gd name="connsiteX267" fmla="*/ 2203812 w 3136206"/>
                <a:gd name="connsiteY267" fmla="*/ 1558002 h 1817429"/>
                <a:gd name="connsiteX268" fmla="*/ 2196120 w 3136206"/>
                <a:gd name="connsiteY268" fmla="*/ 1520448 h 1817429"/>
                <a:gd name="connsiteX269" fmla="*/ 2204254 w 3136206"/>
                <a:gd name="connsiteY269" fmla="*/ 1482732 h 1817429"/>
                <a:gd name="connsiteX270" fmla="*/ 2226608 w 3136206"/>
                <a:gd name="connsiteY270" fmla="*/ 1456890 h 1817429"/>
                <a:gd name="connsiteX271" fmla="*/ 2259972 w 3136206"/>
                <a:gd name="connsiteY271" fmla="*/ 1447634 h 1817429"/>
                <a:gd name="connsiteX272" fmla="*/ 2129780 w 3136206"/>
                <a:gd name="connsiteY272" fmla="*/ 1447634 h 1817429"/>
                <a:gd name="connsiteX273" fmla="*/ 2163254 w 3136206"/>
                <a:gd name="connsiteY273" fmla="*/ 1458068 h 1817429"/>
                <a:gd name="connsiteX274" fmla="*/ 2185332 w 3136206"/>
                <a:gd name="connsiteY274" fmla="*/ 1485040 h 1817429"/>
                <a:gd name="connsiteX275" fmla="*/ 2193022 w 3136206"/>
                <a:gd name="connsiteY275" fmla="*/ 1521540 h 1817429"/>
                <a:gd name="connsiteX276" fmla="*/ 2185386 w 3136206"/>
                <a:gd name="connsiteY276" fmla="*/ 1558398 h 1817429"/>
                <a:gd name="connsiteX277" fmla="*/ 2163310 w 3136206"/>
                <a:gd name="connsiteY277" fmla="*/ 1585284 h 1817429"/>
                <a:gd name="connsiteX278" fmla="*/ 2129780 w 3136206"/>
                <a:gd name="connsiteY278" fmla="*/ 1595222 h 1817429"/>
                <a:gd name="connsiteX279" fmla="*/ 2096028 w 3136206"/>
                <a:gd name="connsiteY279" fmla="*/ 1585148 h 1817429"/>
                <a:gd name="connsiteX280" fmla="*/ 2073896 w 3136206"/>
                <a:gd name="connsiteY280" fmla="*/ 1558176 h 1817429"/>
                <a:gd name="connsiteX281" fmla="*/ 2066150 w 3136206"/>
                <a:gd name="connsiteY281" fmla="*/ 1521540 h 1817429"/>
                <a:gd name="connsiteX282" fmla="*/ 2074340 w 3136206"/>
                <a:gd name="connsiteY282" fmla="*/ 1483552 h 1817429"/>
                <a:gd name="connsiteX283" fmla="*/ 2097024 w 3136206"/>
                <a:gd name="connsiteY283" fmla="*/ 1457162 h 1817429"/>
                <a:gd name="connsiteX284" fmla="*/ 2129780 w 3136206"/>
                <a:gd name="connsiteY284" fmla="*/ 1447634 h 1817429"/>
                <a:gd name="connsiteX285" fmla="*/ 1971314 w 3136206"/>
                <a:gd name="connsiteY285" fmla="*/ 1447634 h 1817429"/>
                <a:gd name="connsiteX286" fmla="*/ 1996932 w 3136206"/>
                <a:gd name="connsiteY286" fmla="*/ 1452114 h 1817429"/>
                <a:gd name="connsiteX287" fmla="*/ 2015192 w 3136206"/>
                <a:gd name="connsiteY287" fmla="*/ 1461940 h 1817429"/>
                <a:gd name="connsiteX288" fmla="*/ 2020890 w 3136206"/>
                <a:gd name="connsiteY288" fmla="*/ 1473030 h 1817429"/>
                <a:gd name="connsiteX289" fmla="*/ 2017792 w 3136206"/>
                <a:gd name="connsiteY289" fmla="*/ 1480114 h 1817429"/>
                <a:gd name="connsiteX290" fmla="*/ 2010322 w 3136206"/>
                <a:gd name="connsiteY290" fmla="*/ 1483600 h 1817429"/>
                <a:gd name="connsiteX291" fmla="*/ 1996932 w 3136206"/>
                <a:gd name="connsiteY291" fmla="*/ 1477410 h 1817429"/>
                <a:gd name="connsiteX292" fmla="*/ 1984096 w 3136206"/>
                <a:gd name="connsiteY292" fmla="*/ 1470426 h 1817429"/>
                <a:gd name="connsiteX293" fmla="*/ 1973750 w 3136206"/>
                <a:gd name="connsiteY293" fmla="*/ 1468204 h 1817429"/>
                <a:gd name="connsiteX294" fmla="*/ 1954494 w 3136206"/>
                <a:gd name="connsiteY294" fmla="*/ 1473452 h 1817429"/>
                <a:gd name="connsiteX295" fmla="*/ 1947468 w 3136206"/>
                <a:gd name="connsiteY295" fmla="*/ 1486342 h 1817429"/>
                <a:gd name="connsiteX296" fmla="*/ 1953830 w 3136206"/>
                <a:gd name="connsiteY296" fmla="*/ 1497632 h 1817429"/>
                <a:gd name="connsiteX297" fmla="*/ 1965616 w 3136206"/>
                <a:gd name="connsiteY297" fmla="*/ 1505350 h 1817429"/>
                <a:gd name="connsiteX298" fmla="*/ 1981606 w 3136206"/>
                <a:gd name="connsiteY298" fmla="*/ 1511578 h 1817429"/>
                <a:gd name="connsiteX299" fmla="*/ 1994554 w 3136206"/>
                <a:gd name="connsiteY299" fmla="*/ 1516440 h 1817429"/>
                <a:gd name="connsiteX300" fmla="*/ 2017626 w 3136206"/>
                <a:gd name="connsiteY300" fmla="*/ 1531650 h 1817429"/>
                <a:gd name="connsiteX301" fmla="*/ 2024652 w 3136206"/>
                <a:gd name="connsiteY301" fmla="*/ 1552990 h 1817429"/>
                <a:gd name="connsiteX302" fmla="*/ 2018456 w 3136206"/>
                <a:gd name="connsiteY302" fmla="*/ 1573560 h 1817429"/>
                <a:gd name="connsiteX303" fmla="*/ 2000584 w 3136206"/>
                <a:gd name="connsiteY303" fmla="*/ 1588994 h 1817429"/>
                <a:gd name="connsiteX304" fmla="*/ 1971314 w 3136206"/>
                <a:gd name="connsiteY304" fmla="*/ 1595222 h 1817429"/>
                <a:gd name="connsiteX305" fmla="*/ 1924284 w 3136206"/>
                <a:gd name="connsiteY305" fmla="*/ 1579242 h 1817429"/>
                <a:gd name="connsiteX306" fmla="*/ 1917700 w 3136206"/>
                <a:gd name="connsiteY306" fmla="*/ 1567604 h 1817429"/>
                <a:gd name="connsiteX307" fmla="*/ 1920632 w 3136206"/>
                <a:gd name="connsiteY307" fmla="*/ 1560198 h 1817429"/>
                <a:gd name="connsiteX308" fmla="*/ 1927992 w 3136206"/>
                <a:gd name="connsiteY308" fmla="*/ 1557046 h 1817429"/>
                <a:gd name="connsiteX309" fmla="*/ 1934908 w 3136206"/>
                <a:gd name="connsiteY309" fmla="*/ 1558982 h 1817429"/>
                <a:gd name="connsiteX310" fmla="*/ 1943428 w 3136206"/>
                <a:gd name="connsiteY310" fmla="*/ 1564590 h 1817429"/>
                <a:gd name="connsiteX311" fmla="*/ 1950732 w 3136206"/>
                <a:gd name="connsiteY311" fmla="*/ 1569230 h 1817429"/>
                <a:gd name="connsiteX312" fmla="*/ 1970762 w 3136206"/>
                <a:gd name="connsiteY312" fmla="*/ 1574652 h 1817429"/>
                <a:gd name="connsiteX313" fmla="*/ 1991344 w 3136206"/>
                <a:gd name="connsiteY313" fmla="*/ 1569862 h 1817429"/>
                <a:gd name="connsiteX314" fmla="*/ 2000252 w 3136206"/>
                <a:gd name="connsiteY314" fmla="*/ 1554900 h 1817429"/>
                <a:gd name="connsiteX315" fmla="*/ 1989242 w 3136206"/>
                <a:gd name="connsiteY315" fmla="*/ 1538686 h 1817429"/>
                <a:gd name="connsiteX316" fmla="*/ 1968382 w 3136206"/>
                <a:gd name="connsiteY316" fmla="*/ 1528970 h 1817429"/>
                <a:gd name="connsiteX317" fmla="*/ 1945144 w 3136206"/>
                <a:gd name="connsiteY317" fmla="*/ 1518786 h 1817429"/>
                <a:gd name="connsiteX318" fmla="*/ 1930592 w 3136206"/>
                <a:gd name="connsiteY318" fmla="*/ 1506924 h 1817429"/>
                <a:gd name="connsiteX319" fmla="*/ 1924284 w 3136206"/>
                <a:gd name="connsiteY319" fmla="*/ 1487708 h 1817429"/>
                <a:gd name="connsiteX320" fmla="*/ 1930150 w 3136206"/>
                <a:gd name="connsiteY320" fmla="*/ 1468030 h 1817429"/>
                <a:gd name="connsiteX321" fmla="*/ 1946748 w 3136206"/>
                <a:gd name="connsiteY321" fmla="*/ 1453652 h 1817429"/>
                <a:gd name="connsiteX322" fmla="*/ 1971314 w 3136206"/>
                <a:gd name="connsiteY322" fmla="*/ 1447634 h 1817429"/>
                <a:gd name="connsiteX323" fmla="*/ 2044240 w 3136206"/>
                <a:gd name="connsiteY323" fmla="*/ 1384834 h 1817429"/>
                <a:gd name="connsiteX324" fmla="*/ 2052650 w 3136206"/>
                <a:gd name="connsiteY324" fmla="*/ 1387948 h 1817429"/>
                <a:gd name="connsiteX325" fmla="*/ 2056136 w 3136206"/>
                <a:gd name="connsiteY325" fmla="*/ 1396756 h 1817429"/>
                <a:gd name="connsiteX326" fmla="*/ 2056136 w 3136206"/>
                <a:gd name="connsiteY326" fmla="*/ 1582442 h 1817429"/>
                <a:gd name="connsiteX327" fmla="*/ 2052594 w 3136206"/>
                <a:gd name="connsiteY327" fmla="*/ 1591884 h 1817429"/>
                <a:gd name="connsiteX328" fmla="*/ 2044240 w 3136206"/>
                <a:gd name="connsiteY328" fmla="*/ 1595222 h 1817429"/>
                <a:gd name="connsiteX329" fmla="*/ 2036106 w 3136206"/>
                <a:gd name="connsiteY329" fmla="*/ 1591834 h 1817429"/>
                <a:gd name="connsiteX330" fmla="*/ 2032620 w 3136206"/>
                <a:gd name="connsiteY330" fmla="*/ 1582442 h 1817429"/>
                <a:gd name="connsiteX331" fmla="*/ 2032620 w 3136206"/>
                <a:gd name="connsiteY331" fmla="*/ 1397252 h 1817429"/>
                <a:gd name="connsiteX332" fmla="*/ 2035996 w 3136206"/>
                <a:gd name="connsiteY332" fmla="*/ 1388084 h 1817429"/>
                <a:gd name="connsiteX333" fmla="*/ 2044240 w 3136206"/>
                <a:gd name="connsiteY333" fmla="*/ 1384834 h 1817429"/>
                <a:gd name="connsiteX334" fmla="*/ 2680866 w 3136206"/>
                <a:gd name="connsiteY334" fmla="*/ 1384300 h 1817429"/>
                <a:gd name="connsiteX335" fmla="*/ 2689276 w 3136206"/>
                <a:gd name="connsiteY335" fmla="*/ 1387438 h 1817429"/>
                <a:gd name="connsiteX336" fmla="*/ 2692708 w 3136206"/>
                <a:gd name="connsiteY336" fmla="*/ 1396694 h 1817429"/>
                <a:gd name="connsiteX337" fmla="*/ 2692708 w 3136206"/>
                <a:gd name="connsiteY337" fmla="*/ 1466046 h 1817429"/>
                <a:gd name="connsiteX338" fmla="*/ 2693260 w 3136206"/>
                <a:gd name="connsiteY338" fmla="*/ 1466542 h 1817429"/>
                <a:gd name="connsiteX339" fmla="*/ 2709804 w 3136206"/>
                <a:gd name="connsiteY339" fmla="*/ 1452796 h 1817429"/>
                <a:gd name="connsiteX340" fmla="*/ 2731992 w 3136206"/>
                <a:gd name="connsiteY340" fmla="*/ 1447634 h 1817429"/>
                <a:gd name="connsiteX341" fmla="*/ 2757996 w 3136206"/>
                <a:gd name="connsiteY341" fmla="*/ 1454868 h 1817429"/>
                <a:gd name="connsiteX342" fmla="*/ 2776422 w 3136206"/>
                <a:gd name="connsiteY342" fmla="*/ 1474346 h 1817429"/>
                <a:gd name="connsiteX343" fmla="*/ 2783172 w 3136206"/>
                <a:gd name="connsiteY343" fmla="*/ 1500970 h 1817429"/>
                <a:gd name="connsiteX344" fmla="*/ 2783172 w 3136206"/>
                <a:gd name="connsiteY344" fmla="*/ 1582988 h 1817429"/>
                <a:gd name="connsiteX345" fmla="*/ 2779630 w 3136206"/>
                <a:gd name="connsiteY345" fmla="*/ 1591970 h 1817429"/>
                <a:gd name="connsiteX346" fmla="*/ 2771276 w 3136206"/>
                <a:gd name="connsiteY346" fmla="*/ 1595222 h 1817429"/>
                <a:gd name="connsiteX347" fmla="*/ 2763088 w 3136206"/>
                <a:gd name="connsiteY347" fmla="*/ 1591920 h 1817429"/>
                <a:gd name="connsiteX348" fmla="*/ 2759602 w 3136206"/>
                <a:gd name="connsiteY348" fmla="*/ 1582988 h 1817429"/>
                <a:gd name="connsiteX349" fmla="*/ 2759602 w 3136206"/>
                <a:gd name="connsiteY349" fmla="*/ 1504170 h 1817429"/>
                <a:gd name="connsiteX350" fmla="*/ 2750748 w 3136206"/>
                <a:gd name="connsiteY350" fmla="*/ 1478688 h 1817429"/>
                <a:gd name="connsiteX351" fmla="*/ 2726514 w 3136206"/>
                <a:gd name="connsiteY351" fmla="*/ 1468204 h 1817429"/>
                <a:gd name="connsiteX352" fmla="*/ 2709804 w 3136206"/>
                <a:gd name="connsiteY352" fmla="*/ 1472224 h 1817429"/>
                <a:gd name="connsiteX353" fmla="*/ 2697356 w 3136206"/>
                <a:gd name="connsiteY353" fmla="*/ 1484320 h 1817429"/>
                <a:gd name="connsiteX354" fmla="*/ 2692708 w 3136206"/>
                <a:gd name="connsiteY354" fmla="*/ 1503624 h 1817429"/>
                <a:gd name="connsiteX355" fmla="*/ 2692708 w 3136206"/>
                <a:gd name="connsiteY355" fmla="*/ 1582988 h 1817429"/>
                <a:gd name="connsiteX356" fmla="*/ 2689222 w 3136206"/>
                <a:gd name="connsiteY356" fmla="*/ 1591970 h 1817429"/>
                <a:gd name="connsiteX357" fmla="*/ 2680866 w 3136206"/>
                <a:gd name="connsiteY357" fmla="*/ 1595222 h 1817429"/>
                <a:gd name="connsiteX358" fmla="*/ 2672678 w 3136206"/>
                <a:gd name="connsiteY358" fmla="*/ 1591920 h 1817429"/>
                <a:gd name="connsiteX359" fmla="*/ 2669248 w 3136206"/>
                <a:gd name="connsiteY359" fmla="*/ 1582988 h 1817429"/>
                <a:gd name="connsiteX360" fmla="*/ 2669248 w 3136206"/>
                <a:gd name="connsiteY360" fmla="*/ 1396694 h 1817429"/>
                <a:gd name="connsiteX361" fmla="*/ 2672568 w 3136206"/>
                <a:gd name="connsiteY361" fmla="*/ 1387538 h 1817429"/>
                <a:gd name="connsiteX362" fmla="*/ 2680866 w 3136206"/>
                <a:gd name="connsiteY362" fmla="*/ 1384300 h 1817429"/>
                <a:gd name="connsiteX363" fmla="*/ 51724 w 3136206"/>
                <a:gd name="connsiteY363" fmla="*/ 749982 h 1817429"/>
                <a:gd name="connsiteX364" fmla="*/ 143504 w 3136206"/>
                <a:gd name="connsiteY364" fmla="*/ 760130 h 1817429"/>
                <a:gd name="connsiteX365" fmla="*/ 249144 w 3136206"/>
                <a:gd name="connsiteY365" fmla="*/ 794900 h 1817429"/>
                <a:gd name="connsiteX366" fmla="*/ 279396 w 3136206"/>
                <a:gd name="connsiteY366" fmla="*/ 816298 h 1817429"/>
                <a:gd name="connsiteX367" fmla="*/ 288258 w 3136206"/>
                <a:gd name="connsiteY367" fmla="*/ 832804 h 1817429"/>
                <a:gd name="connsiteX368" fmla="*/ 246308 w 3136206"/>
                <a:gd name="connsiteY368" fmla="*/ 867534 h 1817429"/>
                <a:gd name="connsiteX369" fmla="*/ 190456 w 3136206"/>
                <a:gd name="connsiteY369" fmla="*/ 858424 h 1817429"/>
                <a:gd name="connsiteX370" fmla="*/ 0 w 3136206"/>
                <a:gd name="connsiteY370" fmla="*/ 768662 h 1817429"/>
                <a:gd name="connsiteX371" fmla="*/ 51724 w 3136206"/>
                <a:gd name="connsiteY371" fmla="*/ 749982 h 1817429"/>
                <a:gd name="connsiteX372" fmla="*/ 1189902 w 3136206"/>
                <a:gd name="connsiteY372" fmla="*/ 749570 h 1817429"/>
                <a:gd name="connsiteX373" fmla="*/ 1225724 w 3136206"/>
                <a:gd name="connsiteY373" fmla="*/ 762000 h 1817429"/>
                <a:gd name="connsiteX374" fmla="*/ 1260000 w 3136206"/>
                <a:gd name="connsiteY374" fmla="*/ 791342 h 1817429"/>
                <a:gd name="connsiteX375" fmla="*/ 1261094 w 3136206"/>
                <a:gd name="connsiteY375" fmla="*/ 792554 h 1817429"/>
                <a:gd name="connsiteX376" fmla="*/ 1261736 w 3136206"/>
                <a:gd name="connsiteY376" fmla="*/ 793936 h 1817429"/>
                <a:gd name="connsiteX377" fmla="*/ 1276302 w 3136206"/>
                <a:gd name="connsiteY377" fmla="*/ 847466 h 1817429"/>
                <a:gd name="connsiteX378" fmla="*/ 1274276 w 3136206"/>
                <a:gd name="connsiteY378" fmla="*/ 910428 h 1817429"/>
                <a:gd name="connsiteX379" fmla="*/ 1274244 w 3136206"/>
                <a:gd name="connsiteY379" fmla="*/ 910528 h 1817429"/>
                <a:gd name="connsiteX380" fmla="*/ 1258038 w 3136206"/>
                <a:gd name="connsiteY380" fmla="*/ 973524 h 1817429"/>
                <a:gd name="connsiteX381" fmla="*/ 1229872 w 3136206"/>
                <a:gd name="connsiteY381" fmla="*/ 1026852 h 1817429"/>
                <a:gd name="connsiteX382" fmla="*/ 1201254 w 3136206"/>
                <a:gd name="connsiteY382" fmla="*/ 1069466 h 1817429"/>
                <a:gd name="connsiteX383" fmla="*/ 1161124 w 3136206"/>
                <a:gd name="connsiteY383" fmla="*/ 1110800 h 1817429"/>
                <a:gd name="connsiteX384" fmla="*/ 1071090 w 3136206"/>
                <a:gd name="connsiteY384" fmla="*/ 1190404 h 1817429"/>
                <a:gd name="connsiteX385" fmla="*/ 1011442 w 3136206"/>
                <a:gd name="connsiteY385" fmla="*/ 1259666 h 1817429"/>
                <a:gd name="connsiteX386" fmla="*/ 987970 w 3136206"/>
                <a:gd name="connsiteY386" fmla="*/ 1329230 h 1817429"/>
                <a:gd name="connsiteX387" fmla="*/ 987422 w 3136206"/>
                <a:gd name="connsiteY387" fmla="*/ 1349442 h 1817429"/>
                <a:gd name="connsiteX388" fmla="*/ 989256 w 3136206"/>
                <a:gd name="connsiteY388" fmla="*/ 1370430 h 1817429"/>
                <a:gd name="connsiteX389" fmla="*/ 989578 w 3136206"/>
                <a:gd name="connsiteY389" fmla="*/ 1372720 h 1817429"/>
                <a:gd name="connsiteX390" fmla="*/ 988902 w 3136206"/>
                <a:gd name="connsiteY390" fmla="*/ 1375010 h 1817429"/>
                <a:gd name="connsiteX391" fmla="*/ 977358 w 3136206"/>
                <a:gd name="connsiteY391" fmla="*/ 1391350 h 1817429"/>
                <a:gd name="connsiteX392" fmla="*/ 957840 w 3136206"/>
                <a:gd name="connsiteY392" fmla="*/ 1400008 h 1817429"/>
                <a:gd name="connsiteX393" fmla="*/ 957776 w 3136206"/>
                <a:gd name="connsiteY393" fmla="*/ 1400008 h 1817429"/>
                <a:gd name="connsiteX394" fmla="*/ 940766 w 3136206"/>
                <a:gd name="connsiteY394" fmla="*/ 1404488 h 1817429"/>
                <a:gd name="connsiteX395" fmla="*/ 937422 w 3136206"/>
                <a:gd name="connsiteY395" fmla="*/ 1404588 h 1817429"/>
                <a:gd name="connsiteX396" fmla="*/ 932920 w 3136206"/>
                <a:gd name="connsiteY396" fmla="*/ 1408632 h 1817429"/>
                <a:gd name="connsiteX397" fmla="*/ 927100 w 3136206"/>
                <a:gd name="connsiteY397" fmla="*/ 1406946 h 1817429"/>
                <a:gd name="connsiteX398" fmla="*/ 904978 w 3136206"/>
                <a:gd name="connsiteY398" fmla="*/ 1400546 h 1817429"/>
                <a:gd name="connsiteX399" fmla="*/ 814590 w 3136206"/>
                <a:gd name="connsiteY399" fmla="*/ 1430662 h 1817429"/>
                <a:gd name="connsiteX400" fmla="*/ 683108 w 3136206"/>
                <a:gd name="connsiteY400" fmla="*/ 1473244 h 1817429"/>
                <a:gd name="connsiteX401" fmla="*/ 682016 w 3136206"/>
                <a:gd name="connsiteY401" fmla="*/ 1473614 h 1817429"/>
                <a:gd name="connsiteX402" fmla="*/ 680986 w 3136206"/>
                <a:gd name="connsiteY402" fmla="*/ 1473716 h 1817429"/>
                <a:gd name="connsiteX403" fmla="*/ 655584 w 3136206"/>
                <a:gd name="connsiteY403" fmla="*/ 1476074 h 1817429"/>
                <a:gd name="connsiteX404" fmla="*/ 635680 w 3136206"/>
                <a:gd name="connsiteY404" fmla="*/ 1476578 h 1817429"/>
                <a:gd name="connsiteX405" fmla="*/ 635584 w 3136206"/>
                <a:gd name="connsiteY405" fmla="*/ 1476544 h 1817429"/>
                <a:gd name="connsiteX406" fmla="*/ 616162 w 3136206"/>
                <a:gd name="connsiteY406" fmla="*/ 1471526 h 1817429"/>
                <a:gd name="connsiteX407" fmla="*/ 616130 w 3136206"/>
                <a:gd name="connsiteY407" fmla="*/ 1471560 h 1817429"/>
                <a:gd name="connsiteX408" fmla="*/ 600182 w 3136206"/>
                <a:gd name="connsiteY408" fmla="*/ 1458656 h 1817429"/>
                <a:gd name="connsiteX409" fmla="*/ 599730 w 3136206"/>
                <a:gd name="connsiteY409" fmla="*/ 1458084 h 1817429"/>
                <a:gd name="connsiteX410" fmla="*/ 599216 w 3136206"/>
                <a:gd name="connsiteY410" fmla="*/ 1457310 h 1817429"/>
                <a:gd name="connsiteX411" fmla="*/ 587480 w 3136206"/>
                <a:gd name="connsiteY411" fmla="*/ 1433862 h 1817429"/>
                <a:gd name="connsiteX412" fmla="*/ 584392 w 3136206"/>
                <a:gd name="connsiteY412" fmla="*/ 1412370 h 1817429"/>
                <a:gd name="connsiteX413" fmla="*/ 584392 w 3136206"/>
                <a:gd name="connsiteY413" fmla="*/ 1412302 h 1817429"/>
                <a:gd name="connsiteX414" fmla="*/ 585068 w 3136206"/>
                <a:gd name="connsiteY414" fmla="*/ 1407654 h 1817429"/>
                <a:gd name="connsiteX415" fmla="*/ 586322 w 3136206"/>
                <a:gd name="connsiteY415" fmla="*/ 1403140 h 1817429"/>
                <a:gd name="connsiteX416" fmla="*/ 587866 w 3136206"/>
                <a:gd name="connsiteY416" fmla="*/ 1399098 h 1817429"/>
                <a:gd name="connsiteX417" fmla="*/ 591692 w 3136206"/>
                <a:gd name="connsiteY417" fmla="*/ 1397144 h 1817429"/>
                <a:gd name="connsiteX418" fmla="*/ 671082 w 3136206"/>
                <a:gd name="connsiteY418" fmla="*/ 1363996 h 1817429"/>
                <a:gd name="connsiteX419" fmla="*/ 778384 w 3136206"/>
                <a:gd name="connsiteY419" fmla="*/ 1330678 h 1817429"/>
                <a:gd name="connsiteX420" fmla="*/ 778544 w 3136206"/>
                <a:gd name="connsiteY420" fmla="*/ 1330678 h 1817429"/>
                <a:gd name="connsiteX421" fmla="*/ 830538 w 3136206"/>
                <a:gd name="connsiteY421" fmla="*/ 1316596 h 1817429"/>
                <a:gd name="connsiteX422" fmla="*/ 861022 w 3136206"/>
                <a:gd name="connsiteY422" fmla="*/ 1307502 h 1817429"/>
                <a:gd name="connsiteX423" fmla="*/ 878674 w 3136206"/>
                <a:gd name="connsiteY423" fmla="*/ 1234164 h 1817429"/>
                <a:gd name="connsiteX424" fmla="*/ 926006 w 3136206"/>
                <a:gd name="connsiteY424" fmla="*/ 1156278 h 1817429"/>
                <a:gd name="connsiteX425" fmla="*/ 926586 w 3136206"/>
                <a:gd name="connsiteY425" fmla="*/ 1155604 h 1817429"/>
                <a:gd name="connsiteX426" fmla="*/ 926650 w 3136206"/>
                <a:gd name="connsiteY426" fmla="*/ 1155504 h 1817429"/>
                <a:gd name="connsiteX427" fmla="*/ 985718 w 3136206"/>
                <a:gd name="connsiteY427" fmla="*/ 1094664 h 1817429"/>
                <a:gd name="connsiteX428" fmla="*/ 1044690 w 3136206"/>
                <a:gd name="connsiteY428" fmla="*/ 1034296 h 1817429"/>
                <a:gd name="connsiteX429" fmla="*/ 1082890 w 3136206"/>
                <a:gd name="connsiteY429" fmla="*/ 988784 h 1817429"/>
                <a:gd name="connsiteX430" fmla="*/ 1108582 w 3136206"/>
                <a:gd name="connsiteY430" fmla="*/ 945530 h 1817429"/>
                <a:gd name="connsiteX431" fmla="*/ 1108840 w 3136206"/>
                <a:gd name="connsiteY431" fmla="*/ 945058 h 1817429"/>
                <a:gd name="connsiteX432" fmla="*/ 1109064 w 3136206"/>
                <a:gd name="connsiteY432" fmla="*/ 944586 h 1817429"/>
                <a:gd name="connsiteX433" fmla="*/ 1127040 w 3136206"/>
                <a:gd name="connsiteY433" fmla="*/ 898334 h 1817429"/>
                <a:gd name="connsiteX434" fmla="*/ 1140320 w 3136206"/>
                <a:gd name="connsiteY434" fmla="*/ 827186 h 1817429"/>
                <a:gd name="connsiteX435" fmla="*/ 1140352 w 3136206"/>
                <a:gd name="connsiteY435" fmla="*/ 827186 h 1817429"/>
                <a:gd name="connsiteX436" fmla="*/ 1145400 w 3136206"/>
                <a:gd name="connsiteY436" fmla="*/ 788512 h 1817429"/>
                <a:gd name="connsiteX437" fmla="*/ 1150158 w 3136206"/>
                <a:gd name="connsiteY437" fmla="*/ 762134 h 1817429"/>
                <a:gd name="connsiteX438" fmla="*/ 1151478 w 3136206"/>
                <a:gd name="connsiteY438" fmla="*/ 756408 h 1817429"/>
                <a:gd name="connsiteX439" fmla="*/ 1156976 w 3136206"/>
                <a:gd name="connsiteY439" fmla="*/ 754320 h 1817429"/>
                <a:gd name="connsiteX440" fmla="*/ 1173214 w 3136206"/>
                <a:gd name="connsiteY440" fmla="*/ 750074 h 1817429"/>
                <a:gd name="connsiteX441" fmla="*/ 1189902 w 3136206"/>
                <a:gd name="connsiteY441" fmla="*/ 749570 h 1817429"/>
                <a:gd name="connsiteX442" fmla="*/ 1976140 w 3136206"/>
                <a:gd name="connsiteY442" fmla="*/ 649108 h 1817429"/>
                <a:gd name="connsiteX443" fmla="*/ 2139612 w 3136206"/>
                <a:gd name="connsiteY443" fmla="*/ 649108 h 1817429"/>
                <a:gd name="connsiteX444" fmla="*/ 2139612 w 3136206"/>
                <a:gd name="connsiteY444" fmla="*/ 932806 h 1817429"/>
                <a:gd name="connsiteX445" fmla="*/ 2148680 w 3136206"/>
                <a:gd name="connsiteY445" fmla="*/ 1092632 h 1817429"/>
                <a:gd name="connsiteX446" fmla="*/ 2181440 w 3136206"/>
                <a:gd name="connsiteY446" fmla="*/ 1139084 h 1817429"/>
                <a:gd name="connsiteX447" fmla="*/ 2241976 w 3136206"/>
                <a:gd name="connsiteY447" fmla="*/ 1156152 h 1817429"/>
                <a:gd name="connsiteX448" fmla="*/ 2317052 w 3136206"/>
                <a:gd name="connsiteY448" fmla="*/ 1133314 h 1817429"/>
                <a:gd name="connsiteX449" fmla="*/ 2362312 w 3136206"/>
                <a:gd name="connsiteY449" fmla="*/ 1076342 h 1817429"/>
                <a:gd name="connsiteX450" fmla="*/ 2374648 w 3136206"/>
                <a:gd name="connsiteY450" fmla="*/ 909580 h 1817429"/>
                <a:gd name="connsiteX451" fmla="*/ 2374648 w 3136206"/>
                <a:gd name="connsiteY451" fmla="*/ 649108 h 1817429"/>
                <a:gd name="connsiteX452" fmla="*/ 2538038 w 3136206"/>
                <a:gd name="connsiteY452" fmla="*/ 649108 h 1817429"/>
                <a:gd name="connsiteX453" fmla="*/ 2538038 w 3136206"/>
                <a:gd name="connsiteY453" fmla="*/ 1266718 h 1817429"/>
                <a:gd name="connsiteX454" fmla="*/ 2386330 w 3136206"/>
                <a:gd name="connsiteY454" fmla="*/ 1266718 h 1817429"/>
                <a:gd name="connsiteX455" fmla="*/ 2386330 w 3136206"/>
                <a:gd name="connsiteY455" fmla="*/ 1174206 h 1817429"/>
                <a:gd name="connsiteX456" fmla="*/ 2297610 w 3136206"/>
                <a:gd name="connsiteY456" fmla="*/ 1252252 h 1817429"/>
                <a:gd name="connsiteX457" fmla="*/ 2181440 w 3136206"/>
                <a:gd name="connsiteY457" fmla="*/ 1280648 h 1817429"/>
                <a:gd name="connsiteX458" fmla="*/ 2069844 w 3136206"/>
                <a:gd name="connsiteY458" fmla="*/ 1253418 h 1817429"/>
                <a:gd name="connsiteX459" fmla="*/ 1998198 w 3136206"/>
                <a:gd name="connsiteY459" fmla="*/ 1176598 h 1817429"/>
                <a:gd name="connsiteX460" fmla="*/ 1976140 w 3136206"/>
                <a:gd name="connsiteY460" fmla="*/ 1039816 h 1817429"/>
                <a:gd name="connsiteX461" fmla="*/ 2841778 w 3136206"/>
                <a:gd name="connsiteY461" fmla="*/ 635000 h 1817429"/>
                <a:gd name="connsiteX462" fmla="*/ 3030412 w 3136206"/>
                <a:gd name="connsiteY462" fmla="*/ 676310 h 1817429"/>
                <a:gd name="connsiteX463" fmla="*/ 3115210 w 3136206"/>
                <a:gd name="connsiteY463" fmla="*/ 798594 h 1817429"/>
                <a:gd name="connsiteX464" fmla="*/ 2961134 w 3136206"/>
                <a:gd name="connsiteY464" fmla="*/ 826990 h 1817429"/>
                <a:gd name="connsiteX465" fmla="*/ 2923554 w 3136206"/>
                <a:gd name="connsiteY465" fmla="*/ 771812 h 1817429"/>
                <a:gd name="connsiteX466" fmla="*/ 2844800 w 3136206"/>
                <a:gd name="connsiteY466" fmla="*/ 752532 h 1817429"/>
                <a:gd name="connsiteX467" fmla="*/ 2752240 w 3136206"/>
                <a:gd name="connsiteY467" fmla="*/ 770616 h 1817429"/>
                <a:gd name="connsiteX468" fmla="*/ 2733778 w 3136206"/>
                <a:gd name="connsiteY468" fmla="*/ 803766 h 1817429"/>
                <a:gd name="connsiteX469" fmla="*/ 2750116 w 3136206"/>
                <a:gd name="connsiteY469" fmla="*/ 833328 h 1817429"/>
                <a:gd name="connsiteX470" fmla="*/ 2902722 w 3136206"/>
                <a:gd name="connsiteY470" fmla="*/ 879420 h 1817429"/>
                <a:gd name="connsiteX471" fmla="*/ 3084984 w 3136206"/>
                <a:gd name="connsiteY471" fmla="*/ 952056 h 1817429"/>
                <a:gd name="connsiteX472" fmla="*/ 3136206 w 3136206"/>
                <a:gd name="connsiteY472" fmla="*/ 1073562 h 1817429"/>
                <a:gd name="connsiteX473" fmla="*/ 3065132 w 3136206"/>
                <a:gd name="connsiteY473" fmla="*/ 1219670 h 1817429"/>
                <a:gd name="connsiteX474" fmla="*/ 2855258 w 3136206"/>
                <a:gd name="connsiteY474" fmla="*/ 1280648 h 1817429"/>
                <a:gd name="connsiteX475" fmla="*/ 2655350 w 3136206"/>
                <a:gd name="connsiteY475" fmla="*/ 1229414 h 1817429"/>
                <a:gd name="connsiteX476" fmla="*/ 2559278 w 3136206"/>
                <a:gd name="connsiteY476" fmla="*/ 1090450 h 1817429"/>
                <a:gd name="connsiteX477" fmla="*/ 2723240 w 3136206"/>
                <a:gd name="connsiteY477" fmla="*/ 1065432 h 1817429"/>
                <a:gd name="connsiteX478" fmla="*/ 2765720 w 3136206"/>
                <a:gd name="connsiteY478" fmla="*/ 1137888 h 1817429"/>
                <a:gd name="connsiteX479" fmla="*/ 2855258 w 3136206"/>
                <a:gd name="connsiteY479" fmla="*/ 1162728 h 1817429"/>
                <a:gd name="connsiteX480" fmla="*/ 2950596 w 3136206"/>
                <a:gd name="connsiteY480" fmla="*/ 1139292 h 1817429"/>
                <a:gd name="connsiteX481" fmla="*/ 2972244 w 3136206"/>
                <a:gd name="connsiteY481" fmla="*/ 1095802 h 1817429"/>
                <a:gd name="connsiteX482" fmla="*/ 2960480 w 3136206"/>
                <a:gd name="connsiteY482" fmla="*/ 1064834 h 1817429"/>
                <a:gd name="connsiteX483" fmla="*/ 2905908 w 3136206"/>
                <a:gd name="connsiteY483" fmla="*/ 1043372 h 1817429"/>
                <a:gd name="connsiteX484" fmla="*/ 2655188 w 3136206"/>
                <a:gd name="connsiteY484" fmla="*/ 963772 h 1817429"/>
                <a:gd name="connsiteX485" fmla="*/ 2581908 w 3136206"/>
                <a:gd name="connsiteY485" fmla="*/ 824600 h 1817429"/>
                <a:gd name="connsiteX486" fmla="*/ 2645220 w 3136206"/>
                <a:gd name="connsiteY486" fmla="*/ 689820 h 1817429"/>
                <a:gd name="connsiteX487" fmla="*/ 2841778 w 3136206"/>
                <a:gd name="connsiteY487" fmla="*/ 635000 h 1817429"/>
                <a:gd name="connsiteX488" fmla="*/ 1671256 w 3136206"/>
                <a:gd name="connsiteY488" fmla="*/ 635000 h 1817429"/>
                <a:gd name="connsiteX489" fmla="*/ 1850658 w 3136206"/>
                <a:gd name="connsiteY489" fmla="*/ 683662 h 1817429"/>
                <a:gd name="connsiteX490" fmla="*/ 1946322 w 3136206"/>
                <a:gd name="connsiteY490" fmla="*/ 831744 h 1817429"/>
                <a:gd name="connsiteX491" fmla="*/ 1785138 w 3136206"/>
                <a:gd name="connsiteY491" fmla="*/ 860738 h 1817429"/>
                <a:gd name="connsiteX492" fmla="*/ 1748212 w 3136206"/>
                <a:gd name="connsiteY492" fmla="*/ 788072 h 1817429"/>
                <a:gd name="connsiteX493" fmla="*/ 1673544 w 3136206"/>
                <a:gd name="connsiteY493" fmla="*/ 763652 h 1817429"/>
                <a:gd name="connsiteX494" fmla="*/ 1576082 w 3136206"/>
                <a:gd name="connsiteY494" fmla="*/ 805738 h 1817429"/>
                <a:gd name="connsiteX495" fmla="*/ 1539810 w 3136206"/>
                <a:gd name="connsiteY495" fmla="*/ 946884 h 1817429"/>
                <a:gd name="connsiteX496" fmla="*/ 1576736 w 3136206"/>
                <a:gd name="connsiteY496" fmla="*/ 1102168 h 1817429"/>
                <a:gd name="connsiteX497" fmla="*/ 1675750 w 3136206"/>
                <a:gd name="connsiteY497" fmla="*/ 1147424 h 1817429"/>
                <a:gd name="connsiteX498" fmla="*/ 1751970 w 3136206"/>
                <a:gd name="connsiteY498" fmla="*/ 1121030 h 1817429"/>
                <a:gd name="connsiteX499" fmla="*/ 1793880 w 3136206"/>
                <a:gd name="connsiteY499" fmla="*/ 1030070 h 1817429"/>
                <a:gd name="connsiteX500" fmla="*/ 1954492 w 3136206"/>
                <a:gd name="connsiteY500" fmla="*/ 1057302 h 1817429"/>
                <a:gd name="connsiteX501" fmla="*/ 1858418 w 3136206"/>
                <a:gd name="connsiteY501" fmla="*/ 1224244 h 1817429"/>
                <a:gd name="connsiteX502" fmla="*/ 1668234 w 3136206"/>
                <a:gd name="connsiteY502" fmla="*/ 1280648 h 1817429"/>
                <a:gd name="connsiteX503" fmla="*/ 1452232 w 3136206"/>
                <a:gd name="connsiteY503" fmla="*/ 1195250 h 1817429"/>
                <a:gd name="connsiteX504" fmla="*/ 1371600 w 3136206"/>
                <a:gd name="connsiteY504" fmla="*/ 958422 h 1817429"/>
                <a:gd name="connsiteX505" fmla="*/ 1452396 w 3136206"/>
                <a:gd name="connsiteY505" fmla="*/ 720370 h 1817429"/>
                <a:gd name="connsiteX506" fmla="*/ 1671256 w 3136206"/>
                <a:gd name="connsiteY506" fmla="*/ 635000 h 1817429"/>
                <a:gd name="connsiteX507" fmla="*/ 822664 w 3136206"/>
                <a:gd name="connsiteY507" fmla="*/ 432704 h 1817429"/>
                <a:gd name="connsiteX508" fmla="*/ 996308 w 3136206"/>
                <a:gd name="connsiteY508" fmla="*/ 463992 h 1817429"/>
                <a:gd name="connsiteX509" fmla="*/ 1138796 w 3136206"/>
                <a:gd name="connsiteY509" fmla="*/ 540402 h 1817429"/>
                <a:gd name="connsiteX510" fmla="*/ 1138872 w 3136206"/>
                <a:gd name="connsiteY510" fmla="*/ 540402 h 1817429"/>
                <a:gd name="connsiteX511" fmla="*/ 1197388 w 3136206"/>
                <a:gd name="connsiteY511" fmla="*/ 599150 h 1817429"/>
                <a:gd name="connsiteX512" fmla="*/ 1240246 w 3136206"/>
                <a:gd name="connsiteY512" fmla="*/ 670660 h 1817429"/>
                <a:gd name="connsiteX513" fmla="*/ 1240828 w 3136206"/>
                <a:gd name="connsiteY513" fmla="*/ 671936 h 1817429"/>
                <a:gd name="connsiteX514" fmla="*/ 1241060 w 3136206"/>
                <a:gd name="connsiteY514" fmla="*/ 673296 h 1817429"/>
                <a:gd name="connsiteX515" fmla="*/ 1242300 w 3136206"/>
                <a:gd name="connsiteY515" fmla="*/ 684534 h 1817429"/>
                <a:gd name="connsiteX516" fmla="*/ 1242106 w 3136206"/>
                <a:gd name="connsiteY516" fmla="*/ 695402 h 1817429"/>
                <a:gd name="connsiteX517" fmla="*/ 1242068 w 3136206"/>
                <a:gd name="connsiteY517" fmla="*/ 695444 h 1817429"/>
                <a:gd name="connsiteX518" fmla="*/ 1232574 w 3136206"/>
                <a:gd name="connsiteY518" fmla="*/ 722328 h 1817429"/>
                <a:gd name="connsiteX519" fmla="*/ 1207578 w 3136206"/>
                <a:gd name="connsiteY519" fmla="*/ 732002 h 1817429"/>
                <a:gd name="connsiteX520" fmla="*/ 1206882 w 3136206"/>
                <a:gd name="connsiteY520" fmla="*/ 731960 h 1817429"/>
                <a:gd name="connsiteX521" fmla="*/ 1206764 w 3136206"/>
                <a:gd name="connsiteY521" fmla="*/ 731920 h 1817429"/>
                <a:gd name="connsiteX522" fmla="*/ 1202270 w 3136206"/>
                <a:gd name="connsiteY522" fmla="*/ 731260 h 1817429"/>
                <a:gd name="connsiteX523" fmla="*/ 1199364 w 3136206"/>
                <a:gd name="connsiteY523" fmla="*/ 730560 h 1817429"/>
                <a:gd name="connsiteX524" fmla="*/ 1191614 w 3136206"/>
                <a:gd name="connsiteY524" fmla="*/ 730932 h 1817429"/>
                <a:gd name="connsiteX525" fmla="*/ 1191574 w 3136206"/>
                <a:gd name="connsiteY525" fmla="*/ 730932 h 1817429"/>
                <a:gd name="connsiteX526" fmla="*/ 1182430 w 3136206"/>
                <a:gd name="connsiteY526" fmla="*/ 730644 h 1817429"/>
                <a:gd name="connsiteX527" fmla="*/ 1145306 w 3136206"/>
                <a:gd name="connsiteY527" fmla="*/ 711500 h 1817429"/>
                <a:gd name="connsiteX528" fmla="*/ 1106090 w 3136206"/>
                <a:gd name="connsiteY528" fmla="*/ 665268 h 1817429"/>
                <a:gd name="connsiteX529" fmla="*/ 1084506 w 3136206"/>
                <a:gd name="connsiteY529" fmla="*/ 640730 h 1817429"/>
                <a:gd name="connsiteX530" fmla="*/ 1066834 w 3136206"/>
                <a:gd name="connsiteY530" fmla="*/ 628216 h 1817429"/>
                <a:gd name="connsiteX531" fmla="*/ 1060208 w 3136206"/>
                <a:gd name="connsiteY531" fmla="*/ 625292 h 1817429"/>
                <a:gd name="connsiteX532" fmla="*/ 1060286 w 3136206"/>
                <a:gd name="connsiteY532" fmla="*/ 618088 h 1817429"/>
                <a:gd name="connsiteX533" fmla="*/ 1057380 w 3136206"/>
                <a:gd name="connsiteY533" fmla="*/ 610718 h 1817429"/>
                <a:gd name="connsiteX534" fmla="*/ 1044708 w 3136206"/>
                <a:gd name="connsiteY534" fmla="*/ 601744 h 1817429"/>
                <a:gd name="connsiteX535" fmla="*/ 1044668 w 3136206"/>
                <a:gd name="connsiteY535" fmla="*/ 601744 h 1817429"/>
                <a:gd name="connsiteX536" fmla="*/ 1011150 w 3136206"/>
                <a:gd name="connsiteY536" fmla="*/ 584906 h 1817429"/>
                <a:gd name="connsiteX537" fmla="*/ 1011150 w 3136206"/>
                <a:gd name="connsiteY537" fmla="*/ 584864 h 1817429"/>
                <a:gd name="connsiteX538" fmla="*/ 975420 w 3136206"/>
                <a:gd name="connsiteY538" fmla="*/ 566956 h 1817429"/>
                <a:gd name="connsiteX539" fmla="*/ 935778 w 3136206"/>
                <a:gd name="connsiteY539" fmla="*/ 556870 h 1817429"/>
                <a:gd name="connsiteX540" fmla="*/ 892028 w 3136206"/>
                <a:gd name="connsiteY540" fmla="*/ 553042 h 1817429"/>
                <a:gd name="connsiteX541" fmla="*/ 847000 w 3136206"/>
                <a:gd name="connsiteY541" fmla="*/ 554112 h 1817429"/>
                <a:gd name="connsiteX542" fmla="*/ 847000 w 3136206"/>
                <a:gd name="connsiteY542" fmla="*/ 554070 h 1817429"/>
                <a:gd name="connsiteX543" fmla="*/ 746286 w 3136206"/>
                <a:gd name="connsiteY543" fmla="*/ 562840 h 1817429"/>
                <a:gd name="connsiteX544" fmla="*/ 746130 w 3136206"/>
                <a:gd name="connsiteY544" fmla="*/ 562880 h 1817429"/>
                <a:gd name="connsiteX545" fmla="*/ 723732 w 3136206"/>
                <a:gd name="connsiteY545" fmla="*/ 568274 h 1817429"/>
                <a:gd name="connsiteX546" fmla="*/ 691336 w 3136206"/>
                <a:gd name="connsiteY546" fmla="*/ 582642 h 1817429"/>
                <a:gd name="connsiteX547" fmla="*/ 690754 w 3136206"/>
                <a:gd name="connsiteY547" fmla="*/ 582930 h 1817429"/>
                <a:gd name="connsiteX548" fmla="*/ 689902 w 3136206"/>
                <a:gd name="connsiteY548" fmla="*/ 583218 h 1817429"/>
                <a:gd name="connsiteX549" fmla="*/ 640960 w 3136206"/>
                <a:gd name="connsiteY549" fmla="*/ 608208 h 1817429"/>
                <a:gd name="connsiteX550" fmla="*/ 598566 w 3136206"/>
                <a:gd name="connsiteY550" fmla="*/ 647936 h 1817429"/>
                <a:gd name="connsiteX551" fmla="*/ 566984 w 3136206"/>
                <a:gd name="connsiteY551" fmla="*/ 697132 h 1817429"/>
                <a:gd name="connsiteX552" fmla="*/ 549894 w 3136206"/>
                <a:gd name="connsiteY552" fmla="*/ 750816 h 1817429"/>
                <a:gd name="connsiteX553" fmla="*/ 548810 w 3136206"/>
                <a:gd name="connsiteY553" fmla="*/ 814462 h 1817429"/>
                <a:gd name="connsiteX554" fmla="*/ 567798 w 3136206"/>
                <a:gd name="connsiteY554" fmla="*/ 879798 h 1817429"/>
                <a:gd name="connsiteX555" fmla="*/ 567952 w 3136206"/>
                <a:gd name="connsiteY555" fmla="*/ 880210 h 1817429"/>
                <a:gd name="connsiteX556" fmla="*/ 586476 w 3136206"/>
                <a:gd name="connsiteY556" fmla="*/ 915080 h 1817429"/>
                <a:gd name="connsiteX557" fmla="*/ 634604 w 3136206"/>
                <a:gd name="connsiteY557" fmla="*/ 1000792 h 1817429"/>
                <a:gd name="connsiteX558" fmla="*/ 679014 w 3136206"/>
                <a:gd name="connsiteY558" fmla="*/ 1090870 h 1817429"/>
                <a:gd name="connsiteX559" fmla="*/ 699552 w 3136206"/>
                <a:gd name="connsiteY559" fmla="*/ 1163080 h 1817429"/>
                <a:gd name="connsiteX560" fmla="*/ 699784 w 3136206"/>
                <a:gd name="connsiteY560" fmla="*/ 1164522 h 1817429"/>
                <a:gd name="connsiteX561" fmla="*/ 699512 w 3136206"/>
                <a:gd name="connsiteY561" fmla="*/ 1166086 h 1817429"/>
                <a:gd name="connsiteX562" fmla="*/ 699318 w 3136206"/>
                <a:gd name="connsiteY562" fmla="*/ 1185558 h 1817429"/>
                <a:gd name="connsiteX563" fmla="*/ 703078 w 3136206"/>
                <a:gd name="connsiteY563" fmla="*/ 1215776 h 1817429"/>
                <a:gd name="connsiteX564" fmla="*/ 703116 w 3136206"/>
                <a:gd name="connsiteY564" fmla="*/ 1215900 h 1817429"/>
                <a:gd name="connsiteX565" fmla="*/ 706836 w 3136206"/>
                <a:gd name="connsiteY565" fmla="*/ 1249370 h 1817429"/>
                <a:gd name="connsiteX566" fmla="*/ 705674 w 3136206"/>
                <a:gd name="connsiteY566" fmla="*/ 1275348 h 1817429"/>
                <a:gd name="connsiteX567" fmla="*/ 705636 w 3136206"/>
                <a:gd name="connsiteY567" fmla="*/ 1275676 h 1817429"/>
                <a:gd name="connsiteX568" fmla="*/ 692344 w 3136206"/>
                <a:gd name="connsiteY568" fmla="*/ 1299554 h 1817429"/>
                <a:gd name="connsiteX569" fmla="*/ 667232 w 3136206"/>
                <a:gd name="connsiteY569" fmla="*/ 1313882 h 1817429"/>
                <a:gd name="connsiteX570" fmla="*/ 636852 w 3136206"/>
                <a:gd name="connsiteY570" fmla="*/ 1315322 h 1817429"/>
                <a:gd name="connsiteX571" fmla="*/ 607788 w 3136206"/>
                <a:gd name="connsiteY571" fmla="*/ 1301284 h 1817429"/>
                <a:gd name="connsiteX572" fmla="*/ 582096 w 3136206"/>
                <a:gd name="connsiteY572" fmla="*/ 1283376 h 1817429"/>
                <a:gd name="connsiteX573" fmla="*/ 570898 w 3136206"/>
                <a:gd name="connsiteY573" fmla="*/ 1277570 h 1817429"/>
                <a:gd name="connsiteX574" fmla="*/ 563806 w 3136206"/>
                <a:gd name="connsiteY574" fmla="*/ 1276336 h 1817429"/>
                <a:gd name="connsiteX575" fmla="*/ 562140 w 3136206"/>
                <a:gd name="connsiteY575" fmla="*/ 1269336 h 1817429"/>
                <a:gd name="connsiteX576" fmla="*/ 556366 w 3136206"/>
                <a:gd name="connsiteY576" fmla="*/ 1227056 h 1817429"/>
                <a:gd name="connsiteX577" fmla="*/ 546446 w 3136206"/>
                <a:gd name="connsiteY577" fmla="*/ 1139120 h 1817429"/>
                <a:gd name="connsiteX578" fmla="*/ 532844 w 3136206"/>
                <a:gd name="connsiteY578" fmla="*/ 1071192 h 1817429"/>
                <a:gd name="connsiteX579" fmla="*/ 510214 w 3136206"/>
                <a:gd name="connsiteY579" fmla="*/ 1020306 h 1817429"/>
                <a:gd name="connsiteX580" fmla="*/ 435618 w 3136206"/>
                <a:gd name="connsiteY580" fmla="*/ 875434 h 1817429"/>
                <a:gd name="connsiteX581" fmla="*/ 406786 w 3136206"/>
                <a:gd name="connsiteY581" fmla="*/ 744846 h 1817429"/>
                <a:gd name="connsiteX582" fmla="*/ 412716 w 3136206"/>
                <a:gd name="connsiteY582" fmla="*/ 672966 h 1817429"/>
                <a:gd name="connsiteX583" fmla="*/ 438524 w 3136206"/>
                <a:gd name="connsiteY583" fmla="*/ 603432 h 1817429"/>
                <a:gd name="connsiteX584" fmla="*/ 438484 w 3136206"/>
                <a:gd name="connsiteY584" fmla="*/ 603432 h 1817429"/>
                <a:gd name="connsiteX585" fmla="*/ 583608 w 3136206"/>
                <a:gd name="connsiteY585" fmla="*/ 468356 h 1817429"/>
                <a:gd name="connsiteX586" fmla="*/ 822664 w 3136206"/>
                <a:gd name="connsiteY586" fmla="*/ 432704 h 1817429"/>
                <a:gd name="connsiteX587" fmla="*/ 1393806 w 3136206"/>
                <a:gd name="connsiteY587" fmla="*/ 355840 h 1817429"/>
                <a:gd name="connsiteX588" fmla="*/ 1417410 w 3136206"/>
                <a:gd name="connsiteY588" fmla="*/ 357580 h 1817429"/>
                <a:gd name="connsiteX589" fmla="*/ 1371418 w 3136206"/>
                <a:gd name="connsiteY589" fmla="*/ 449272 h 1817429"/>
                <a:gd name="connsiteX590" fmla="*/ 1284054 w 3136206"/>
                <a:gd name="connsiteY590" fmla="*/ 499622 h 1817429"/>
                <a:gd name="connsiteX591" fmla="*/ 1244600 w 3136206"/>
                <a:gd name="connsiteY591" fmla="*/ 470066 h 1817429"/>
                <a:gd name="connsiteX592" fmla="*/ 1286706 w 3136206"/>
                <a:gd name="connsiteY592" fmla="*/ 403470 h 1817429"/>
                <a:gd name="connsiteX593" fmla="*/ 1319438 w 3136206"/>
                <a:gd name="connsiteY593" fmla="*/ 380686 h 1817429"/>
                <a:gd name="connsiteX594" fmla="*/ 1367186 w 3136206"/>
                <a:gd name="connsiteY594" fmla="*/ 361516 h 1817429"/>
                <a:gd name="connsiteX595" fmla="*/ 1393806 w 3136206"/>
                <a:gd name="connsiteY595" fmla="*/ 355840 h 1817429"/>
                <a:gd name="connsiteX596" fmla="*/ 158702 w 3136206"/>
                <a:gd name="connsiteY596" fmla="*/ 292646 h 1817429"/>
                <a:gd name="connsiteX597" fmla="*/ 178742 w 3136206"/>
                <a:gd name="connsiteY597" fmla="*/ 299740 h 1817429"/>
                <a:gd name="connsiteX598" fmla="*/ 325672 w 3136206"/>
                <a:gd name="connsiteY598" fmla="*/ 469524 h 1817429"/>
                <a:gd name="connsiteX599" fmla="*/ 324610 w 3136206"/>
                <a:gd name="connsiteY599" fmla="*/ 486594 h 1817429"/>
                <a:gd name="connsiteX600" fmla="*/ 283250 w 3136206"/>
                <a:gd name="connsiteY600" fmla="*/ 511882 h 1817429"/>
                <a:gd name="connsiteX601" fmla="*/ 264096 w 3136206"/>
                <a:gd name="connsiteY601" fmla="*/ 508692 h 1817429"/>
                <a:gd name="connsiteX602" fmla="*/ 231554 w 3136206"/>
                <a:gd name="connsiteY602" fmla="*/ 477548 h 1817429"/>
                <a:gd name="connsiteX603" fmla="*/ 127000 w 3136206"/>
                <a:gd name="connsiteY603" fmla="*/ 301786 h 1817429"/>
                <a:gd name="connsiteX604" fmla="*/ 158702 w 3136206"/>
                <a:gd name="connsiteY604" fmla="*/ 292646 h 1817429"/>
                <a:gd name="connsiteX605" fmla="*/ 1087196 w 3136206"/>
                <a:gd name="connsiteY605" fmla="*/ 63500 h 1817429"/>
                <a:gd name="connsiteX606" fmla="*/ 1109744 w 3136206"/>
                <a:gd name="connsiteY606" fmla="*/ 87538 h 1817429"/>
                <a:gd name="connsiteX607" fmla="*/ 1112548 w 3136206"/>
                <a:gd name="connsiteY607" fmla="*/ 108614 h 1817429"/>
                <a:gd name="connsiteX608" fmla="*/ 1028326 w 3136206"/>
                <a:gd name="connsiteY608" fmla="*/ 316766 h 1817429"/>
                <a:gd name="connsiteX609" fmla="*/ 1012672 w 3136206"/>
                <a:gd name="connsiteY609" fmla="*/ 323632 h 1817429"/>
                <a:gd name="connsiteX610" fmla="*/ 971298 w 3136206"/>
                <a:gd name="connsiteY610" fmla="*/ 298276 h 1817429"/>
                <a:gd name="connsiteX611" fmla="*/ 965404 w 3136206"/>
                <a:gd name="connsiteY611" fmla="*/ 279786 h 1817429"/>
                <a:gd name="connsiteX612" fmla="*/ 978316 w 3136206"/>
                <a:gd name="connsiteY612" fmla="*/ 236648 h 1817429"/>
                <a:gd name="connsiteX613" fmla="*/ 1087196 w 3136206"/>
                <a:gd name="connsiteY613" fmla="*/ 63500 h 1817429"/>
                <a:gd name="connsiteX614" fmla="*/ 546100 w 3136206"/>
                <a:gd name="connsiteY614" fmla="*/ 0 h 1817429"/>
                <a:gd name="connsiteX615" fmla="*/ 589732 w 3136206"/>
                <a:gd name="connsiteY615" fmla="*/ 33490 h 1817429"/>
                <a:gd name="connsiteX616" fmla="*/ 630656 w 3136206"/>
                <a:gd name="connsiteY616" fmla="*/ 116214 h 1817429"/>
                <a:gd name="connsiteX617" fmla="*/ 658366 w 3136206"/>
                <a:gd name="connsiteY617" fmla="*/ 223978 h 1817429"/>
                <a:gd name="connsiteX618" fmla="*/ 656694 w 3136206"/>
                <a:gd name="connsiteY618" fmla="*/ 260974 h 1817429"/>
                <a:gd name="connsiteX619" fmla="*/ 647526 w 3136206"/>
                <a:gd name="connsiteY619" fmla="*/ 277348 h 1817429"/>
                <a:gd name="connsiteX620" fmla="*/ 595686 w 3136206"/>
                <a:gd name="connsiteY620" fmla="*/ 260744 h 1817429"/>
                <a:gd name="connsiteX621" fmla="*/ 573212 w 3136206"/>
                <a:gd name="connsiteY621" fmla="*/ 208804 h 1817429"/>
                <a:gd name="connsiteX622" fmla="*/ 546100 w 3136206"/>
                <a:gd name="connsiteY622" fmla="*/ 0 h 181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</a:cxnLst>
              <a:rect l="l" t="t" r="r" b="b"/>
              <a:pathLst>
                <a:path w="3136206" h="1817429">
                  <a:moveTo>
                    <a:pt x="804030" y="1601232"/>
                  </a:moveTo>
                  <a:cubicBezTo>
                    <a:pt x="815568" y="1599734"/>
                    <a:pt x="826834" y="1599856"/>
                    <a:pt x="837758" y="1601636"/>
                  </a:cubicBezTo>
                  <a:lnTo>
                    <a:pt x="837758" y="1601626"/>
                  </a:lnTo>
                  <a:cubicBezTo>
                    <a:pt x="850058" y="1603194"/>
                    <a:pt x="860052" y="1604358"/>
                    <a:pt x="867844" y="1605188"/>
                  </a:cubicBezTo>
                  <a:lnTo>
                    <a:pt x="867876" y="1605178"/>
                  </a:lnTo>
                  <a:cubicBezTo>
                    <a:pt x="877390" y="1606180"/>
                    <a:pt x="885672" y="1606918"/>
                    <a:pt x="892434" y="1607434"/>
                  </a:cubicBezTo>
                  <a:lnTo>
                    <a:pt x="895416" y="1607676"/>
                  </a:lnTo>
                  <a:lnTo>
                    <a:pt x="897848" y="1609326"/>
                  </a:lnTo>
                  <a:cubicBezTo>
                    <a:pt x="903440" y="1613140"/>
                    <a:pt x="907248" y="1619110"/>
                    <a:pt x="909188" y="1626992"/>
                  </a:cubicBezTo>
                  <a:cubicBezTo>
                    <a:pt x="910784" y="1633406"/>
                    <a:pt x="911138" y="1641256"/>
                    <a:pt x="910230" y="1650372"/>
                  </a:cubicBezTo>
                  <a:lnTo>
                    <a:pt x="910200" y="1650372"/>
                  </a:lnTo>
                  <a:cubicBezTo>
                    <a:pt x="909156" y="1663172"/>
                    <a:pt x="906610" y="1674878"/>
                    <a:pt x="902616" y="1685450"/>
                  </a:cubicBezTo>
                  <a:lnTo>
                    <a:pt x="902594" y="1685440"/>
                  </a:lnTo>
                  <a:cubicBezTo>
                    <a:pt x="898526" y="1696418"/>
                    <a:pt x="892954" y="1706130"/>
                    <a:pt x="885924" y="1714578"/>
                  </a:cubicBezTo>
                  <a:lnTo>
                    <a:pt x="885486" y="1715176"/>
                  </a:lnTo>
                  <a:lnTo>
                    <a:pt x="885204" y="1715448"/>
                  </a:lnTo>
                  <a:cubicBezTo>
                    <a:pt x="863286" y="1736908"/>
                    <a:pt x="843776" y="1755342"/>
                    <a:pt x="826658" y="1770750"/>
                  </a:cubicBezTo>
                  <a:cubicBezTo>
                    <a:pt x="809516" y="1786210"/>
                    <a:pt x="794818" y="1798564"/>
                    <a:pt x="782602" y="1807780"/>
                  </a:cubicBezTo>
                  <a:lnTo>
                    <a:pt x="781872" y="1808296"/>
                  </a:lnTo>
                  <a:cubicBezTo>
                    <a:pt x="774204" y="1813134"/>
                    <a:pt x="767152" y="1816058"/>
                    <a:pt x="760818" y="1817038"/>
                  </a:cubicBezTo>
                  <a:cubicBezTo>
                    <a:pt x="752744" y="1818272"/>
                    <a:pt x="745806" y="1816594"/>
                    <a:pt x="740194" y="1811960"/>
                  </a:cubicBezTo>
                  <a:lnTo>
                    <a:pt x="739662" y="1811504"/>
                  </a:lnTo>
                  <a:lnTo>
                    <a:pt x="739110" y="1810876"/>
                  </a:lnTo>
                  <a:cubicBezTo>
                    <a:pt x="727780" y="1798452"/>
                    <a:pt x="717994" y="1787526"/>
                    <a:pt x="709856" y="1778178"/>
                  </a:cubicBezTo>
                  <a:cubicBezTo>
                    <a:pt x="701344" y="1768394"/>
                    <a:pt x="694334" y="1759946"/>
                    <a:pt x="688826" y="1752772"/>
                  </a:cubicBezTo>
                  <a:lnTo>
                    <a:pt x="685800" y="1748876"/>
                  </a:lnTo>
                  <a:lnTo>
                    <a:pt x="686718" y="1744070"/>
                  </a:lnTo>
                  <a:cubicBezTo>
                    <a:pt x="692102" y="1715590"/>
                    <a:pt x="698120" y="1691916"/>
                    <a:pt x="704776" y="1673086"/>
                  </a:cubicBezTo>
                  <a:cubicBezTo>
                    <a:pt x="711724" y="1653378"/>
                    <a:pt x="719580" y="1638576"/>
                    <a:pt x="728406" y="1628650"/>
                  </a:cubicBezTo>
                  <a:lnTo>
                    <a:pt x="729824" y="1627012"/>
                  </a:lnTo>
                  <a:lnTo>
                    <a:pt x="731922" y="1626050"/>
                  </a:lnTo>
                  <a:cubicBezTo>
                    <a:pt x="739120" y="1622650"/>
                    <a:pt x="745806" y="1619696"/>
                    <a:pt x="751910" y="1617116"/>
                  </a:cubicBezTo>
                  <a:cubicBezTo>
                    <a:pt x="758368" y="1614436"/>
                    <a:pt x="763834" y="1612250"/>
                    <a:pt x="768550" y="1610460"/>
                  </a:cubicBezTo>
                  <a:lnTo>
                    <a:pt x="768560" y="1610490"/>
                  </a:lnTo>
                  <a:cubicBezTo>
                    <a:pt x="780578" y="1605816"/>
                    <a:pt x="792450" y="1602710"/>
                    <a:pt x="804030" y="1601232"/>
                  </a:cubicBezTo>
                  <a:close/>
                  <a:moveTo>
                    <a:pt x="3050582" y="1468204"/>
                  </a:moveTo>
                  <a:cubicBezTo>
                    <a:pt x="3038520" y="1468204"/>
                    <a:pt x="3028836" y="1472088"/>
                    <a:pt x="3021534" y="1479904"/>
                  </a:cubicBezTo>
                  <a:cubicBezTo>
                    <a:pt x="3014174" y="1487658"/>
                    <a:pt x="3010302" y="1498588"/>
                    <a:pt x="3009748" y="1512594"/>
                  </a:cubicBezTo>
                  <a:cubicBezTo>
                    <a:pt x="3009748" y="1512594"/>
                    <a:pt x="3089036" y="1512594"/>
                    <a:pt x="3089036" y="1512594"/>
                  </a:cubicBezTo>
                  <a:cubicBezTo>
                    <a:pt x="3088760" y="1499394"/>
                    <a:pt x="3085274" y="1488750"/>
                    <a:pt x="3078468" y="1480660"/>
                  </a:cubicBezTo>
                  <a:cubicBezTo>
                    <a:pt x="3071662" y="1472634"/>
                    <a:pt x="3062368" y="1468490"/>
                    <a:pt x="3050582" y="1468204"/>
                  </a:cubicBezTo>
                  <a:close/>
                  <a:moveTo>
                    <a:pt x="2854548" y="1468204"/>
                  </a:moveTo>
                  <a:cubicBezTo>
                    <a:pt x="2842486" y="1468204"/>
                    <a:pt x="2832858" y="1472088"/>
                    <a:pt x="2825554" y="1479904"/>
                  </a:cubicBezTo>
                  <a:cubicBezTo>
                    <a:pt x="2818140" y="1487658"/>
                    <a:pt x="2814268" y="1498588"/>
                    <a:pt x="2813658" y="1512594"/>
                  </a:cubicBezTo>
                  <a:lnTo>
                    <a:pt x="2893002" y="1512594"/>
                  </a:lnTo>
                  <a:cubicBezTo>
                    <a:pt x="2892726" y="1499394"/>
                    <a:pt x="2889240" y="1488750"/>
                    <a:pt x="2882434" y="1480660"/>
                  </a:cubicBezTo>
                  <a:cubicBezTo>
                    <a:pt x="2875628" y="1472634"/>
                    <a:pt x="2866388" y="1468490"/>
                    <a:pt x="2854548" y="1468204"/>
                  </a:cubicBezTo>
                  <a:close/>
                  <a:moveTo>
                    <a:pt x="2394976" y="1468204"/>
                  </a:moveTo>
                  <a:cubicBezTo>
                    <a:pt x="2382140" y="1468714"/>
                    <a:pt x="2372458" y="1473812"/>
                    <a:pt x="2365872" y="1483600"/>
                  </a:cubicBezTo>
                  <a:cubicBezTo>
                    <a:pt x="2359344" y="1493352"/>
                    <a:pt x="2356024" y="1506032"/>
                    <a:pt x="2355748" y="1521540"/>
                  </a:cubicBezTo>
                  <a:cubicBezTo>
                    <a:pt x="2355748" y="1530844"/>
                    <a:pt x="2357130" y="1539492"/>
                    <a:pt x="2359952" y="1547568"/>
                  </a:cubicBezTo>
                  <a:cubicBezTo>
                    <a:pt x="2362774" y="1555644"/>
                    <a:pt x="2367146" y="1562182"/>
                    <a:pt x="2372900" y="1567158"/>
                  </a:cubicBezTo>
                  <a:cubicBezTo>
                    <a:pt x="2378654" y="1572158"/>
                    <a:pt x="2385626" y="1574652"/>
                    <a:pt x="2393870" y="1574652"/>
                  </a:cubicBezTo>
                  <a:cubicBezTo>
                    <a:pt x="2408312" y="1574652"/>
                    <a:pt x="2418768" y="1569452"/>
                    <a:pt x="2425076" y="1559082"/>
                  </a:cubicBezTo>
                  <a:cubicBezTo>
                    <a:pt x="2431328" y="1548746"/>
                    <a:pt x="2434482" y="1536204"/>
                    <a:pt x="2434482" y="1521540"/>
                  </a:cubicBezTo>
                  <a:cubicBezTo>
                    <a:pt x="2434482" y="1510696"/>
                    <a:pt x="2432878" y="1501292"/>
                    <a:pt x="2429614" y="1493178"/>
                  </a:cubicBezTo>
                  <a:cubicBezTo>
                    <a:pt x="2426348" y="1485090"/>
                    <a:pt x="2421812" y="1478912"/>
                    <a:pt x="2415780" y="1474630"/>
                  </a:cubicBezTo>
                  <a:cubicBezTo>
                    <a:pt x="2409916" y="1470338"/>
                    <a:pt x="2403110" y="1468204"/>
                    <a:pt x="2395530" y="1468204"/>
                  </a:cubicBezTo>
                  <a:close/>
                  <a:moveTo>
                    <a:pt x="2257482" y="1468204"/>
                  </a:moveTo>
                  <a:cubicBezTo>
                    <a:pt x="2249072" y="1468526"/>
                    <a:pt x="2242100" y="1471232"/>
                    <a:pt x="2236400" y="1476344"/>
                  </a:cubicBezTo>
                  <a:cubicBezTo>
                    <a:pt x="2230758" y="1481466"/>
                    <a:pt x="2226608" y="1488006"/>
                    <a:pt x="2223896" y="1496056"/>
                  </a:cubicBezTo>
                  <a:cubicBezTo>
                    <a:pt x="2221186" y="1504096"/>
                    <a:pt x="2219858" y="1512558"/>
                    <a:pt x="2219858" y="1521540"/>
                  </a:cubicBezTo>
                  <a:cubicBezTo>
                    <a:pt x="2220078" y="1531650"/>
                    <a:pt x="2221628" y="1540620"/>
                    <a:pt x="2224504" y="1548462"/>
                  </a:cubicBezTo>
                  <a:cubicBezTo>
                    <a:pt x="2227382" y="1556376"/>
                    <a:pt x="2231698" y="1562592"/>
                    <a:pt x="2237396" y="1567244"/>
                  </a:cubicBezTo>
                  <a:cubicBezTo>
                    <a:pt x="2243152" y="1571848"/>
                    <a:pt x="2249956" y="1574328"/>
                    <a:pt x="2257980" y="1574652"/>
                  </a:cubicBezTo>
                  <a:cubicBezTo>
                    <a:pt x="2270208" y="1574652"/>
                    <a:pt x="2280112" y="1570036"/>
                    <a:pt x="2287748" y="1560780"/>
                  </a:cubicBezTo>
                  <a:cubicBezTo>
                    <a:pt x="2295382" y="1551538"/>
                    <a:pt x="2299146" y="1538996"/>
                    <a:pt x="2299146" y="1523152"/>
                  </a:cubicBezTo>
                  <a:cubicBezTo>
                    <a:pt x="2299146" y="1514008"/>
                    <a:pt x="2297706" y="1505250"/>
                    <a:pt x="2294774" y="1496864"/>
                  </a:cubicBezTo>
                  <a:cubicBezTo>
                    <a:pt x="2291842" y="1488476"/>
                    <a:pt x="2287250" y="1481604"/>
                    <a:pt x="2280996" y="1476244"/>
                  </a:cubicBezTo>
                  <a:cubicBezTo>
                    <a:pt x="2274690" y="1470884"/>
                    <a:pt x="2266888" y="1468204"/>
                    <a:pt x="2257482" y="1468204"/>
                  </a:cubicBezTo>
                  <a:close/>
                  <a:moveTo>
                    <a:pt x="2129724" y="1468204"/>
                  </a:moveTo>
                  <a:cubicBezTo>
                    <a:pt x="2121314" y="1468204"/>
                    <a:pt x="2114122" y="1470500"/>
                    <a:pt x="2108202" y="1475114"/>
                  </a:cubicBezTo>
                  <a:cubicBezTo>
                    <a:pt x="2102114" y="1479730"/>
                    <a:pt x="2097634" y="1486070"/>
                    <a:pt x="2094590" y="1494196"/>
                  </a:cubicBezTo>
                  <a:cubicBezTo>
                    <a:pt x="2091492" y="1502322"/>
                    <a:pt x="2089942" y="1511440"/>
                    <a:pt x="2089942" y="1521540"/>
                  </a:cubicBezTo>
                  <a:cubicBezTo>
                    <a:pt x="2089942" y="1535088"/>
                    <a:pt x="2093096" y="1547296"/>
                    <a:pt x="2099460" y="1558212"/>
                  </a:cubicBezTo>
                  <a:cubicBezTo>
                    <a:pt x="2105822" y="1569192"/>
                    <a:pt x="2115726" y="1574652"/>
                    <a:pt x="2129172" y="1574652"/>
                  </a:cubicBezTo>
                  <a:cubicBezTo>
                    <a:pt x="2138024" y="1574652"/>
                    <a:pt x="2145438" y="1572256"/>
                    <a:pt x="2151358" y="1567468"/>
                  </a:cubicBezTo>
                  <a:cubicBezTo>
                    <a:pt x="2157390" y="1562680"/>
                    <a:pt x="2161816" y="1556290"/>
                    <a:pt x="2164638" y="1548250"/>
                  </a:cubicBezTo>
                  <a:cubicBezTo>
                    <a:pt x="2167460" y="1540224"/>
                    <a:pt x="2169008" y="1531328"/>
                    <a:pt x="2169230" y="1521540"/>
                  </a:cubicBezTo>
                  <a:cubicBezTo>
                    <a:pt x="2169230" y="1511850"/>
                    <a:pt x="2167792" y="1502906"/>
                    <a:pt x="2164694" y="1494840"/>
                  </a:cubicBezTo>
                  <a:cubicBezTo>
                    <a:pt x="2161760" y="1486752"/>
                    <a:pt x="2157334" y="1480300"/>
                    <a:pt x="2151358" y="1475474"/>
                  </a:cubicBezTo>
                  <a:cubicBezTo>
                    <a:pt x="2145382" y="1470648"/>
                    <a:pt x="2138190" y="1468204"/>
                    <a:pt x="2129724" y="1468204"/>
                  </a:cubicBezTo>
                  <a:close/>
                  <a:moveTo>
                    <a:pt x="948992" y="1447800"/>
                  </a:moveTo>
                  <a:lnTo>
                    <a:pt x="950934" y="1448404"/>
                  </a:lnTo>
                  <a:cubicBezTo>
                    <a:pt x="954382" y="1449500"/>
                    <a:pt x="957500" y="1450916"/>
                    <a:pt x="960308" y="1452714"/>
                  </a:cubicBezTo>
                  <a:cubicBezTo>
                    <a:pt x="963184" y="1454536"/>
                    <a:pt x="965714" y="1456756"/>
                    <a:pt x="967896" y="1459376"/>
                  </a:cubicBezTo>
                  <a:lnTo>
                    <a:pt x="969006" y="1460708"/>
                  </a:lnTo>
                  <a:lnTo>
                    <a:pt x="969594" y="1461994"/>
                  </a:lnTo>
                  <a:cubicBezTo>
                    <a:pt x="969612" y="1462016"/>
                    <a:pt x="973614" y="1472382"/>
                    <a:pt x="982382" y="1494216"/>
                  </a:cubicBezTo>
                  <a:lnTo>
                    <a:pt x="983854" y="1498028"/>
                  </a:lnTo>
                  <a:lnTo>
                    <a:pt x="982502" y="1501894"/>
                  </a:lnTo>
                  <a:cubicBezTo>
                    <a:pt x="978726" y="1512588"/>
                    <a:pt x="974152" y="1521974"/>
                    <a:pt x="968746" y="1529958"/>
                  </a:cubicBezTo>
                  <a:cubicBezTo>
                    <a:pt x="963236" y="1538204"/>
                    <a:pt x="956756" y="1545002"/>
                    <a:pt x="949270" y="1550406"/>
                  </a:cubicBezTo>
                  <a:lnTo>
                    <a:pt x="949236" y="1550452"/>
                  </a:lnTo>
                  <a:cubicBezTo>
                    <a:pt x="939516" y="1557426"/>
                    <a:pt x="927456" y="1563198"/>
                    <a:pt x="913300" y="1567638"/>
                  </a:cubicBezTo>
                  <a:cubicBezTo>
                    <a:pt x="899664" y="1571934"/>
                    <a:pt x="884000" y="1575018"/>
                    <a:pt x="866450" y="1576856"/>
                  </a:cubicBezTo>
                  <a:lnTo>
                    <a:pt x="866450" y="1576826"/>
                  </a:lnTo>
                  <a:cubicBezTo>
                    <a:pt x="845970" y="1579244"/>
                    <a:pt x="829058" y="1581640"/>
                    <a:pt x="815786" y="1583990"/>
                  </a:cubicBezTo>
                  <a:cubicBezTo>
                    <a:pt x="802306" y="1586348"/>
                    <a:pt x="792724" y="1588584"/>
                    <a:pt x="787058" y="1590606"/>
                  </a:cubicBezTo>
                  <a:lnTo>
                    <a:pt x="786192" y="1590926"/>
                  </a:lnTo>
                  <a:lnTo>
                    <a:pt x="785360" y="1591072"/>
                  </a:lnTo>
                  <a:lnTo>
                    <a:pt x="745578" y="1598330"/>
                  </a:lnTo>
                  <a:lnTo>
                    <a:pt x="745510" y="1598330"/>
                  </a:lnTo>
                  <a:cubicBezTo>
                    <a:pt x="717788" y="1603236"/>
                    <a:pt x="693842" y="1606950"/>
                    <a:pt x="673742" y="1609422"/>
                  </a:cubicBezTo>
                  <a:cubicBezTo>
                    <a:pt x="653332" y="1611934"/>
                    <a:pt x="636872" y="1613158"/>
                    <a:pt x="624466" y="1613044"/>
                  </a:cubicBezTo>
                  <a:lnTo>
                    <a:pt x="609600" y="1612882"/>
                  </a:lnTo>
                  <a:lnTo>
                    <a:pt x="614122" y="1598774"/>
                  </a:lnTo>
                  <a:cubicBezTo>
                    <a:pt x="614988" y="1596072"/>
                    <a:pt x="615698" y="1593016"/>
                    <a:pt x="616132" y="1589610"/>
                  </a:cubicBezTo>
                  <a:cubicBezTo>
                    <a:pt x="616530" y="1586540"/>
                    <a:pt x="616738" y="1582958"/>
                    <a:pt x="616618" y="1578884"/>
                  </a:cubicBezTo>
                  <a:lnTo>
                    <a:pt x="616618" y="1578762"/>
                  </a:lnTo>
                  <a:lnTo>
                    <a:pt x="616722" y="1577912"/>
                  </a:lnTo>
                  <a:cubicBezTo>
                    <a:pt x="617276" y="1568756"/>
                    <a:pt x="618592" y="1560994"/>
                    <a:pt x="620620" y="1554616"/>
                  </a:cubicBezTo>
                  <a:cubicBezTo>
                    <a:pt x="623062" y="1547190"/>
                    <a:pt x="626598" y="1541412"/>
                    <a:pt x="631414" y="1537354"/>
                  </a:cubicBezTo>
                  <a:cubicBezTo>
                    <a:pt x="633198" y="1535876"/>
                    <a:pt x="635070" y="1534574"/>
                    <a:pt x="637028" y="1533418"/>
                  </a:cubicBezTo>
                  <a:cubicBezTo>
                    <a:pt x="638952" y="1532294"/>
                    <a:pt x="640996" y="1531314"/>
                    <a:pt x="643178" y="1530486"/>
                  </a:cubicBezTo>
                  <a:lnTo>
                    <a:pt x="643474" y="1530372"/>
                  </a:lnTo>
                  <a:cubicBezTo>
                    <a:pt x="711740" y="1505722"/>
                    <a:pt x="771032" y="1486484"/>
                    <a:pt x="821314" y="1472788"/>
                  </a:cubicBezTo>
                  <a:cubicBezTo>
                    <a:pt x="871976" y="1458962"/>
                    <a:pt x="913838" y="1450686"/>
                    <a:pt x="946776" y="1447976"/>
                  </a:cubicBezTo>
                  <a:close/>
                  <a:moveTo>
                    <a:pt x="3049530" y="1447634"/>
                  </a:moveTo>
                  <a:cubicBezTo>
                    <a:pt x="3061924" y="1447634"/>
                    <a:pt x="3072990" y="1450984"/>
                    <a:pt x="3082618" y="1457696"/>
                  </a:cubicBezTo>
                  <a:cubicBezTo>
                    <a:pt x="3092300" y="1464420"/>
                    <a:pt x="3099714" y="1473316"/>
                    <a:pt x="3104972" y="1484408"/>
                  </a:cubicBezTo>
                  <a:cubicBezTo>
                    <a:pt x="3110228" y="1495462"/>
                    <a:pt x="3112828" y="1507048"/>
                    <a:pt x="3112828" y="1519108"/>
                  </a:cubicBezTo>
                  <a:cubicBezTo>
                    <a:pt x="3112828" y="1526862"/>
                    <a:pt x="3108402" y="1530746"/>
                    <a:pt x="3099604" y="1530746"/>
                  </a:cubicBezTo>
                  <a:lnTo>
                    <a:pt x="3009748" y="1530746"/>
                  </a:lnTo>
                  <a:cubicBezTo>
                    <a:pt x="3009914" y="1540298"/>
                    <a:pt x="3011962" y="1548386"/>
                    <a:pt x="3015890" y="1554974"/>
                  </a:cubicBezTo>
                  <a:cubicBezTo>
                    <a:pt x="3019818" y="1561562"/>
                    <a:pt x="3025074" y="1566476"/>
                    <a:pt x="3031658" y="1569738"/>
                  </a:cubicBezTo>
                  <a:cubicBezTo>
                    <a:pt x="3038244" y="1573014"/>
                    <a:pt x="3045492" y="1574652"/>
                    <a:pt x="3053570" y="1574652"/>
                  </a:cubicBezTo>
                  <a:cubicBezTo>
                    <a:pt x="3067624" y="1574652"/>
                    <a:pt x="3080516" y="1569688"/>
                    <a:pt x="3092300" y="1559752"/>
                  </a:cubicBezTo>
                  <a:cubicBezTo>
                    <a:pt x="3096284" y="1556810"/>
                    <a:pt x="3099272" y="1555372"/>
                    <a:pt x="3101208" y="1555372"/>
                  </a:cubicBezTo>
                  <a:cubicBezTo>
                    <a:pt x="3103864" y="1555372"/>
                    <a:pt x="3105856" y="1556376"/>
                    <a:pt x="3107406" y="1558300"/>
                  </a:cubicBezTo>
                  <a:cubicBezTo>
                    <a:pt x="3108844" y="1560298"/>
                    <a:pt x="3109564" y="1562642"/>
                    <a:pt x="3109564" y="1565446"/>
                  </a:cubicBezTo>
                  <a:cubicBezTo>
                    <a:pt x="3109564" y="1568472"/>
                    <a:pt x="3108402" y="1571352"/>
                    <a:pt x="3106134" y="1574106"/>
                  </a:cubicBezTo>
                  <a:cubicBezTo>
                    <a:pt x="3100822" y="1579738"/>
                    <a:pt x="3093296" y="1584650"/>
                    <a:pt x="3083558" y="1588906"/>
                  </a:cubicBezTo>
                  <a:cubicBezTo>
                    <a:pt x="3073876" y="1593100"/>
                    <a:pt x="3063418" y="1595222"/>
                    <a:pt x="3052242" y="1595222"/>
                  </a:cubicBezTo>
                  <a:cubicBezTo>
                    <a:pt x="3040512" y="1595222"/>
                    <a:pt x="3030386" y="1593000"/>
                    <a:pt x="3021700" y="1588584"/>
                  </a:cubicBezTo>
                  <a:cubicBezTo>
                    <a:pt x="3013012" y="1584166"/>
                    <a:pt x="3006042" y="1578236"/>
                    <a:pt x="3000730" y="1570942"/>
                  </a:cubicBezTo>
                  <a:cubicBezTo>
                    <a:pt x="2995474" y="1563622"/>
                    <a:pt x="2991656" y="1555744"/>
                    <a:pt x="2989166" y="1547258"/>
                  </a:cubicBezTo>
                  <a:cubicBezTo>
                    <a:pt x="2986786" y="1538772"/>
                    <a:pt x="2985514" y="1530212"/>
                    <a:pt x="2985404" y="1521490"/>
                  </a:cubicBezTo>
                  <a:cubicBezTo>
                    <a:pt x="2985568" y="1521092"/>
                    <a:pt x="2985680" y="1520770"/>
                    <a:pt x="2985846" y="1520546"/>
                  </a:cubicBezTo>
                  <a:cubicBezTo>
                    <a:pt x="2985846" y="1520360"/>
                    <a:pt x="2985900" y="1520224"/>
                    <a:pt x="2985900" y="1520188"/>
                  </a:cubicBezTo>
                  <a:cubicBezTo>
                    <a:pt x="2986400" y="1507868"/>
                    <a:pt x="2989220" y="1496144"/>
                    <a:pt x="2994366" y="1485090"/>
                  </a:cubicBezTo>
                  <a:cubicBezTo>
                    <a:pt x="2999456" y="1474036"/>
                    <a:pt x="3006760" y="1465090"/>
                    <a:pt x="3016166" y="1458192"/>
                  </a:cubicBezTo>
                  <a:cubicBezTo>
                    <a:pt x="3025628" y="1451332"/>
                    <a:pt x="3036750" y="1447820"/>
                    <a:pt x="3049530" y="1447634"/>
                  </a:cubicBezTo>
                  <a:close/>
                  <a:moveTo>
                    <a:pt x="2981032" y="1447634"/>
                  </a:moveTo>
                  <a:cubicBezTo>
                    <a:pt x="2984572" y="1447634"/>
                    <a:pt x="2987672" y="1448814"/>
                    <a:pt x="2990438" y="1451170"/>
                  </a:cubicBezTo>
                  <a:cubicBezTo>
                    <a:pt x="2993150" y="1453466"/>
                    <a:pt x="2994532" y="1456394"/>
                    <a:pt x="2994532" y="1459868"/>
                  </a:cubicBezTo>
                  <a:cubicBezTo>
                    <a:pt x="2994532" y="1463912"/>
                    <a:pt x="2993150" y="1466902"/>
                    <a:pt x="2990328" y="1468812"/>
                  </a:cubicBezTo>
                  <a:cubicBezTo>
                    <a:pt x="2987506" y="1470748"/>
                    <a:pt x="2983522" y="1472410"/>
                    <a:pt x="2978100" y="1473762"/>
                  </a:cubicBezTo>
                  <a:cubicBezTo>
                    <a:pt x="2972788" y="1475164"/>
                    <a:pt x="2969358" y="1476294"/>
                    <a:pt x="2967698" y="1477200"/>
                  </a:cubicBezTo>
                  <a:cubicBezTo>
                    <a:pt x="2954916" y="1484184"/>
                    <a:pt x="2948554" y="1496194"/>
                    <a:pt x="2948554" y="1513140"/>
                  </a:cubicBezTo>
                  <a:lnTo>
                    <a:pt x="2948554" y="1582988"/>
                  </a:lnTo>
                  <a:cubicBezTo>
                    <a:pt x="2948554" y="1586872"/>
                    <a:pt x="2947446" y="1589898"/>
                    <a:pt x="2945288" y="1592020"/>
                  </a:cubicBezTo>
                  <a:cubicBezTo>
                    <a:pt x="2943076" y="1594130"/>
                    <a:pt x="2940420" y="1595222"/>
                    <a:pt x="2937156" y="1595222"/>
                  </a:cubicBezTo>
                  <a:cubicBezTo>
                    <a:pt x="2933780" y="1595222"/>
                    <a:pt x="2930902" y="1594092"/>
                    <a:pt x="2928524" y="1591834"/>
                  </a:cubicBezTo>
                  <a:cubicBezTo>
                    <a:pt x="2926200" y="1589576"/>
                    <a:pt x="2925038" y="1586474"/>
                    <a:pt x="2925038" y="1582442"/>
                  </a:cubicBezTo>
                  <a:lnTo>
                    <a:pt x="2925038" y="1460364"/>
                  </a:lnTo>
                  <a:cubicBezTo>
                    <a:pt x="2925038" y="1456630"/>
                    <a:pt x="2926144" y="1453652"/>
                    <a:pt x="2928358" y="1451430"/>
                  </a:cubicBezTo>
                  <a:cubicBezTo>
                    <a:pt x="2930682" y="1449222"/>
                    <a:pt x="2933392" y="1448144"/>
                    <a:pt x="2936658" y="1448144"/>
                  </a:cubicBezTo>
                  <a:cubicBezTo>
                    <a:pt x="2939978" y="1448144"/>
                    <a:pt x="2942744" y="1449222"/>
                    <a:pt x="2945012" y="1451382"/>
                  </a:cubicBezTo>
                  <a:cubicBezTo>
                    <a:pt x="2947336" y="1453552"/>
                    <a:pt x="2948554" y="1456530"/>
                    <a:pt x="2948554" y="1460364"/>
                  </a:cubicBezTo>
                  <a:lnTo>
                    <a:pt x="2948554" y="1472534"/>
                  </a:lnTo>
                  <a:lnTo>
                    <a:pt x="2949052" y="1472534"/>
                  </a:lnTo>
                  <a:cubicBezTo>
                    <a:pt x="2952592" y="1466270"/>
                    <a:pt x="2957240" y="1460648"/>
                    <a:pt x="2962994" y="1455588"/>
                  </a:cubicBezTo>
                  <a:cubicBezTo>
                    <a:pt x="2968748" y="1450574"/>
                    <a:pt x="2974724" y="1447908"/>
                    <a:pt x="2981032" y="1447634"/>
                  </a:cubicBezTo>
                  <a:close/>
                  <a:moveTo>
                    <a:pt x="2853552" y="1447634"/>
                  </a:moveTo>
                  <a:cubicBezTo>
                    <a:pt x="2865890" y="1447634"/>
                    <a:pt x="2876956" y="1450984"/>
                    <a:pt x="2886584" y="1457696"/>
                  </a:cubicBezTo>
                  <a:cubicBezTo>
                    <a:pt x="2896266" y="1464420"/>
                    <a:pt x="2903680" y="1473316"/>
                    <a:pt x="2908936" y="1484408"/>
                  </a:cubicBezTo>
                  <a:cubicBezTo>
                    <a:pt x="2914194" y="1495462"/>
                    <a:pt x="2916794" y="1507048"/>
                    <a:pt x="2916794" y="1519108"/>
                  </a:cubicBezTo>
                  <a:cubicBezTo>
                    <a:pt x="2916794" y="1526862"/>
                    <a:pt x="2912368" y="1530746"/>
                    <a:pt x="2903570" y="1530746"/>
                  </a:cubicBezTo>
                  <a:lnTo>
                    <a:pt x="2813658" y="1530746"/>
                  </a:lnTo>
                  <a:cubicBezTo>
                    <a:pt x="2813880" y="1540298"/>
                    <a:pt x="2815928" y="1548386"/>
                    <a:pt x="2819856" y="1554974"/>
                  </a:cubicBezTo>
                  <a:cubicBezTo>
                    <a:pt x="2823728" y="1561562"/>
                    <a:pt x="2829040" y="1566476"/>
                    <a:pt x="2835624" y="1569738"/>
                  </a:cubicBezTo>
                  <a:cubicBezTo>
                    <a:pt x="2842208" y="1573014"/>
                    <a:pt x="2849458" y="1574652"/>
                    <a:pt x="2857480" y="1574652"/>
                  </a:cubicBezTo>
                  <a:cubicBezTo>
                    <a:pt x="2871590" y="1574652"/>
                    <a:pt x="2884482" y="1569688"/>
                    <a:pt x="2896266" y="1559752"/>
                  </a:cubicBezTo>
                  <a:cubicBezTo>
                    <a:pt x="2900250" y="1556810"/>
                    <a:pt x="2903238" y="1555372"/>
                    <a:pt x="2905120" y="1555372"/>
                  </a:cubicBezTo>
                  <a:cubicBezTo>
                    <a:pt x="2907830" y="1555372"/>
                    <a:pt x="2909878" y="1556376"/>
                    <a:pt x="2911316" y="1558300"/>
                  </a:cubicBezTo>
                  <a:cubicBezTo>
                    <a:pt x="2912810" y="1560298"/>
                    <a:pt x="2913530" y="1562642"/>
                    <a:pt x="2913530" y="1565446"/>
                  </a:cubicBezTo>
                  <a:cubicBezTo>
                    <a:pt x="2913530" y="1568472"/>
                    <a:pt x="2912368" y="1571352"/>
                    <a:pt x="2910044" y="1574106"/>
                  </a:cubicBezTo>
                  <a:cubicBezTo>
                    <a:pt x="2904788" y="1579738"/>
                    <a:pt x="2897208" y="1584650"/>
                    <a:pt x="2887524" y="1588906"/>
                  </a:cubicBezTo>
                  <a:cubicBezTo>
                    <a:pt x="2877896" y="1593100"/>
                    <a:pt x="2867384" y="1595222"/>
                    <a:pt x="2856208" y="1595222"/>
                  </a:cubicBezTo>
                  <a:cubicBezTo>
                    <a:pt x="2844422" y="1595222"/>
                    <a:pt x="2834296" y="1593000"/>
                    <a:pt x="2825666" y="1588584"/>
                  </a:cubicBezTo>
                  <a:cubicBezTo>
                    <a:pt x="2816978" y="1584166"/>
                    <a:pt x="2810006" y="1578236"/>
                    <a:pt x="2804696" y="1570942"/>
                  </a:cubicBezTo>
                  <a:cubicBezTo>
                    <a:pt x="2799438" y="1563622"/>
                    <a:pt x="2795566" y="1555744"/>
                    <a:pt x="2793186" y="1547258"/>
                  </a:cubicBezTo>
                  <a:cubicBezTo>
                    <a:pt x="2790752" y="1538772"/>
                    <a:pt x="2789480" y="1530212"/>
                    <a:pt x="2789314" y="1521490"/>
                  </a:cubicBezTo>
                  <a:cubicBezTo>
                    <a:pt x="2789534" y="1521092"/>
                    <a:pt x="2789646" y="1520770"/>
                    <a:pt x="2789756" y="1520546"/>
                  </a:cubicBezTo>
                  <a:cubicBezTo>
                    <a:pt x="2789866" y="1520360"/>
                    <a:pt x="2789866" y="1520224"/>
                    <a:pt x="2789866" y="1520188"/>
                  </a:cubicBezTo>
                  <a:cubicBezTo>
                    <a:pt x="2790364" y="1507868"/>
                    <a:pt x="2793186" y="1496144"/>
                    <a:pt x="2798276" y="1485090"/>
                  </a:cubicBezTo>
                  <a:cubicBezTo>
                    <a:pt x="2803368" y="1474036"/>
                    <a:pt x="2810726" y="1465090"/>
                    <a:pt x="2820132" y="1458192"/>
                  </a:cubicBezTo>
                  <a:cubicBezTo>
                    <a:pt x="2829594" y="1451332"/>
                    <a:pt x="2840770" y="1447820"/>
                    <a:pt x="2853552" y="1447634"/>
                  </a:cubicBezTo>
                  <a:close/>
                  <a:moveTo>
                    <a:pt x="2485940" y="1447634"/>
                  </a:moveTo>
                  <a:cubicBezTo>
                    <a:pt x="2489314" y="1447634"/>
                    <a:pt x="2492080" y="1448776"/>
                    <a:pt x="2494404" y="1450984"/>
                  </a:cubicBezTo>
                  <a:cubicBezTo>
                    <a:pt x="2496728" y="1453192"/>
                    <a:pt x="2497836" y="1456368"/>
                    <a:pt x="2497836" y="1460364"/>
                  </a:cubicBezTo>
                  <a:lnTo>
                    <a:pt x="2497836" y="1466046"/>
                  </a:lnTo>
                  <a:lnTo>
                    <a:pt x="2498332" y="1466592"/>
                  </a:lnTo>
                  <a:cubicBezTo>
                    <a:pt x="2502980" y="1460512"/>
                    <a:pt x="2508736" y="1455848"/>
                    <a:pt x="2515652" y="1452560"/>
                  </a:cubicBezTo>
                  <a:cubicBezTo>
                    <a:pt x="2522512" y="1449272"/>
                    <a:pt x="2529872" y="1447634"/>
                    <a:pt x="2537618" y="1447634"/>
                  </a:cubicBezTo>
                  <a:cubicBezTo>
                    <a:pt x="2546526" y="1447634"/>
                    <a:pt x="2554936" y="1449670"/>
                    <a:pt x="2562626" y="1453726"/>
                  </a:cubicBezTo>
                  <a:cubicBezTo>
                    <a:pt x="2570428" y="1457796"/>
                    <a:pt x="2576514" y="1463912"/>
                    <a:pt x="2581218" y="1472224"/>
                  </a:cubicBezTo>
                  <a:cubicBezTo>
                    <a:pt x="2585920" y="1480474"/>
                    <a:pt x="2588244" y="1490636"/>
                    <a:pt x="2588244" y="1502582"/>
                  </a:cubicBezTo>
                  <a:lnTo>
                    <a:pt x="2588244" y="1582938"/>
                  </a:lnTo>
                  <a:cubicBezTo>
                    <a:pt x="2588244" y="1586636"/>
                    <a:pt x="2587082" y="1589538"/>
                    <a:pt x="2584814" y="1591562"/>
                  </a:cubicBezTo>
                  <a:cubicBezTo>
                    <a:pt x="2582490" y="1593584"/>
                    <a:pt x="2579724" y="1594588"/>
                    <a:pt x="2576404" y="1594588"/>
                  </a:cubicBezTo>
                  <a:cubicBezTo>
                    <a:pt x="2573140" y="1594588"/>
                    <a:pt x="2570428" y="1593546"/>
                    <a:pt x="2568104" y="1591474"/>
                  </a:cubicBezTo>
                  <a:cubicBezTo>
                    <a:pt x="2565836" y="1589390"/>
                    <a:pt x="2564728" y="1586562"/>
                    <a:pt x="2564728" y="1582938"/>
                  </a:cubicBezTo>
                  <a:lnTo>
                    <a:pt x="2564728" y="1503128"/>
                  </a:lnTo>
                  <a:cubicBezTo>
                    <a:pt x="2564728" y="1492298"/>
                    <a:pt x="2561410" y="1483910"/>
                    <a:pt x="2554880" y="1477820"/>
                  </a:cubicBezTo>
                  <a:cubicBezTo>
                    <a:pt x="2548240" y="1471766"/>
                    <a:pt x="2540494" y="1468738"/>
                    <a:pt x="2531420" y="1468738"/>
                  </a:cubicBezTo>
                  <a:cubicBezTo>
                    <a:pt x="2525556" y="1468738"/>
                    <a:pt x="2520078" y="1470066"/>
                    <a:pt x="2514988" y="1472720"/>
                  </a:cubicBezTo>
                  <a:cubicBezTo>
                    <a:pt x="2509842" y="1475350"/>
                    <a:pt x="2505692" y="1479358"/>
                    <a:pt x="2502538" y="1484630"/>
                  </a:cubicBezTo>
                  <a:cubicBezTo>
                    <a:pt x="2499384" y="1489966"/>
                    <a:pt x="2497836" y="1496280"/>
                    <a:pt x="2497836" y="1503624"/>
                  </a:cubicBezTo>
                  <a:lnTo>
                    <a:pt x="2497836" y="1582938"/>
                  </a:lnTo>
                  <a:cubicBezTo>
                    <a:pt x="2497836" y="1587046"/>
                    <a:pt x="2496728" y="1590222"/>
                    <a:pt x="2494570" y="1592418"/>
                  </a:cubicBezTo>
                  <a:cubicBezTo>
                    <a:pt x="2492412" y="1594626"/>
                    <a:pt x="2489702" y="1595718"/>
                    <a:pt x="2486438" y="1595718"/>
                  </a:cubicBezTo>
                  <a:cubicBezTo>
                    <a:pt x="2483172" y="1595718"/>
                    <a:pt x="2480350" y="1594538"/>
                    <a:pt x="2477916" y="1592194"/>
                  </a:cubicBezTo>
                  <a:cubicBezTo>
                    <a:pt x="2475538" y="1589800"/>
                    <a:pt x="2474320" y="1586736"/>
                    <a:pt x="2474320" y="1582938"/>
                  </a:cubicBezTo>
                  <a:lnTo>
                    <a:pt x="2474320" y="1460414"/>
                  </a:lnTo>
                  <a:cubicBezTo>
                    <a:pt x="2474320" y="1456430"/>
                    <a:pt x="2475426" y="1453330"/>
                    <a:pt x="2477750" y="1451034"/>
                  </a:cubicBezTo>
                  <a:cubicBezTo>
                    <a:pt x="2480018" y="1448776"/>
                    <a:pt x="2482730" y="1447634"/>
                    <a:pt x="2485940" y="1447634"/>
                  </a:cubicBezTo>
                  <a:close/>
                  <a:moveTo>
                    <a:pt x="2393870" y="1447634"/>
                  </a:moveTo>
                  <a:cubicBezTo>
                    <a:pt x="2402612" y="1447634"/>
                    <a:pt x="2409972" y="1449174"/>
                    <a:pt x="2416168" y="1452200"/>
                  </a:cubicBezTo>
                  <a:cubicBezTo>
                    <a:pt x="2422364" y="1455214"/>
                    <a:pt x="2428452" y="1460178"/>
                    <a:pt x="2434482" y="1467088"/>
                  </a:cubicBezTo>
                  <a:lnTo>
                    <a:pt x="2435036" y="1467088"/>
                  </a:lnTo>
                  <a:lnTo>
                    <a:pt x="2435036" y="1459234"/>
                  </a:lnTo>
                  <a:cubicBezTo>
                    <a:pt x="2435036" y="1455760"/>
                    <a:pt x="2436142" y="1452970"/>
                    <a:pt x="2438300" y="1450848"/>
                  </a:cubicBezTo>
                  <a:cubicBezTo>
                    <a:pt x="2440514" y="1448714"/>
                    <a:pt x="2443058" y="1447634"/>
                    <a:pt x="2446156" y="1447634"/>
                  </a:cubicBezTo>
                  <a:cubicBezTo>
                    <a:pt x="2449256" y="1447634"/>
                    <a:pt x="2451912" y="1448714"/>
                    <a:pt x="2454014" y="1450886"/>
                  </a:cubicBezTo>
                  <a:cubicBezTo>
                    <a:pt x="2456172" y="1453056"/>
                    <a:pt x="2457222" y="1456034"/>
                    <a:pt x="2457222" y="1459868"/>
                  </a:cubicBezTo>
                  <a:lnTo>
                    <a:pt x="2457222" y="1582988"/>
                  </a:lnTo>
                  <a:cubicBezTo>
                    <a:pt x="2457222" y="1587046"/>
                    <a:pt x="2456172" y="1590072"/>
                    <a:pt x="2454068" y="1592144"/>
                  </a:cubicBezTo>
                  <a:cubicBezTo>
                    <a:pt x="2451966" y="1594192"/>
                    <a:pt x="2449310" y="1595222"/>
                    <a:pt x="2446156" y="1595222"/>
                  </a:cubicBezTo>
                  <a:cubicBezTo>
                    <a:pt x="2443114" y="1595222"/>
                    <a:pt x="2440568" y="1594228"/>
                    <a:pt x="2438356" y="1592244"/>
                  </a:cubicBezTo>
                  <a:cubicBezTo>
                    <a:pt x="2436142" y="1590258"/>
                    <a:pt x="2435036" y="1587554"/>
                    <a:pt x="2435036" y="1584118"/>
                  </a:cubicBezTo>
                  <a:lnTo>
                    <a:pt x="2435036" y="1573610"/>
                  </a:lnTo>
                  <a:lnTo>
                    <a:pt x="2434482" y="1573610"/>
                  </a:lnTo>
                  <a:cubicBezTo>
                    <a:pt x="2424302" y="1587604"/>
                    <a:pt x="2411742" y="1594812"/>
                    <a:pt x="2396858" y="1595222"/>
                  </a:cubicBezTo>
                  <a:cubicBezTo>
                    <a:pt x="2384740" y="1595222"/>
                    <a:pt x="2373730" y="1592194"/>
                    <a:pt x="2363770" y="1586190"/>
                  </a:cubicBezTo>
                  <a:cubicBezTo>
                    <a:pt x="2353866" y="1580196"/>
                    <a:pt x="2346010" y="1571612"/>
                    <a:pt x="2340422" y="1560484"/>
                  </a:cubicBezTo>
                  <a:cubicBezTo>
                    <a:pt x="2334778" y="1549380"/>
                    <a:pt x="2331956" y="1536564"/>
                    <a:pt x="2331956" y="1522134"/>
                  </a:cubicBezTo>
                  <a:cubicBezTo>
                    <a:pt x="2331956" y="1505882"/>
                    <a:pt x="2335054" y="1492124"/>
                    <a:pt x="2341252" y="1480896"/>
                  </a:cubicBezTo>
                  <a:cubicBezTo>
                    <a:pt x="2347448" y="1469656"/>
                    <a:pt x="2355360" y="1461306"/>
                    <a:pt x="2364932" y="1455848"/>
                  </a:cubicBezTo>
                  <a:cubicBezTo>
                    <a:pt x="2374504" y="1450402"/>
                    <a:pt x="2384132" y="1447634"/>
                    <a:pt x="2393870" y="1447634"/>
                  </a:cubicBezTo>
                  <a:close/>
                  <a:moveTo>
                    <a:pt x="2259972" y="1447634"/>
                  </a:moveTo>
                  <a:cubicBezTo>
                    <a:pt x="2277622" y="1448082"/>
                    <a:pt x="2289684" y="1454718"/>
                    <a:pt x="2295936" y="1467634"/>
                  </a:cubicBezTo>
                  <a:lnTo>
                    <a:pt x="2296434" y="1467634"/>
                  </a:lnTo>
                  <a:lnTo>
                    <a:pt x="2296434" y="1459818"/>
                  </a:lnTo>
                  <a:cubicBezTo>
                    <a:pt x="2296434" y="1456132"/>
                    <a:pt x="2297652" y="1453230"/>
                    <a:pt x="2299864" y="1451208"/>
                  </a:cubicBezTo>
                  <a:cubicBezTo>
                    <a:pt x="2302188" y="1449174"/>
                    <a:pt x="2304900" y="1448144"/>
                    <a:pt x="2308108" y="1448144"/>
                  </a:cubicBezTo>
                  <a:cubicBezTo>
                    <a:pt x="2311650" y="1448144"/>
                    <a:pt x="2314526" y="1449174"/>
                    <a:pt x="2316796" y="1451244"/>
                  </a:cubicBezTo>
                  <a:cubicBezTo>
                    <a:pt x="2319120" y="1453330"/>
                    <a:pt x="2320282" y="1456368"/>
                    <a:pt x="2320282" y="1460364"/>
                  </a:cubicBezTo>
                  <a:lnTo>
                    <a:pt x="2320282" y="1583484"/>
                  </a:lnTo>
                  <a:cubicBezTo>
                    <a:pt x="2320282" y="1596524"/>
                    <a:pt x="2317736" y="1608260"/>
                    <a:pt x="2312812" y="1618632"/>
                  </a:cubicBezTo>
                  <a:cubicBezTo>
                    <a:pt x="2307776" y="1629066"/>
                    <a:pt x="2300472" y="1637216"/>
                    <a:pt x="2290900" y="1643122"/>
                  </a:cubicBezTo>
                  <a:cubicBezTo>
                    <a:pt x="2281274" y="1649040"/>
                    <a:pt x="2269764" y="1652104"/>
                    <a:pt x="2256374" y="1652278"/>
                  </a:cubicBezTo>
                  <a:cubicBezTo>
                    <a:pt x="2240772" y="1652278"/>
                    <a:pt x="2225832" y="1648060"/>
                    <a:pt x="2211502" y="1639512"/>
                  </a:cubicBezTo>
                  <a:cubicBezTo>
                    <a:pt x="2204310" y="1634910"/>
                    <a:pt x="2200492" y="1629958"/>
                    <a:pt x="2199938" y="1624624"/>
                  </a:cubicBezTo>
                  <a:cubicBezTo>
                    <a:pt x="2200934" y="1619028"/>
                    <a:pt x="2204144" y="1615642"/>
                    <a:pt x="2209290" y="1614600"/>
                  </a:cubicBezTo>
                  <a:cubicBezTo>
                    <a:pt x="2214546" y="1615332"/>
                    <a:pt x="2219858" y="1617502"/>
                    <a:pt x="2225334" y="1621162"/>
                  </a:cubicBezTo>
                  <a:cubicBezTo>
                    <a:pt x="2229484" y="1624042"/>
                    <a:pt x="2234408" y="1626522"/>
                    <a:pt x="2240164" y="1628606"/>
                  </a:cubicBezTo>
                  <a:cubicBezTo>
                    <a:pt x="2245918" y="1630678"/>
                    <a:pt x="2251728" y="1631720"/>
                    <a:pt x="2257482" y="1631720"/>
                  </a:cubicBezTo>
                  <a:cubicBezTo>
                    <a:pt x="2270650" y="1631720"/>
                    <a:pt x="2280498" y="1626622"/>
                    <a:pt x="2286972" y="1616424"/>
                  </a:cubicBezTo>
                  <a:cubicBezTo>
                    <a:pt x="2293446" y="1606276"/>
                    <a:pt x="2296766" y="1594130"/>
                    <a:pt x="2296766" y="1580060"/>
                  </a:cubicBezTo>
                  <a:cubicBezTo>
                    <a:pt x="2296766" y="1579478"/>
                    <a:pt x="2296710" y="1578608"/>
                    <a:pt x="2296600" y="1577394"/>
                  </a:cubicBezTo>
                  <a:cubicBezTo>
                    <a:pt x="2296490" y="1576214"/>
                    <a:pt x="2296434" y="1575322"/>
                    <a:pt x="2296434" y="1574652"/>
                  </a:cubicBezTo>
                  <a:lnTo>
                    <a:pt x="2295936" y="1574652"/>
                  </a:lnTo>
                  <a:cubicBezTo>
                    <a:pt x="2292450" y="1580916"/>
                    <a:pt x="2287416" y="1585916"/>
                    <a:pt x="2280776" y="1589626"/>
                  </a:cubicBezTo>
                  <a:cubicBezTo>
                    <a:pt x="2274136" y="1593384"/>
                    <a:pt x="2266390" y="1595222"/>
                    <a:pt x="2257482" y="1595222"/>
                  </a:cubicBezTo>
                  <a:cubicBezTo>
                    <a:pt x="2245640" y="1595034"/>
                    <a:pt x="2235072" y="1591660"/>
                    <a:pt x="2225666" y="1585022"/>
                  </a:cubicBezTo>
                  <a:cubicBezTo>
                    <a:pt x="2216316" y="1578386"/>
                    <a:pt x="2209068" y="1569354"/>
                    <a:pt x="2203812" y="1558002"/>
                  </a:cubicBezTo>
                  <a:cubicBezTo>
                    <a:pt x="2198666" y="1546588"/>
                    <a:pt x="2196120" y="1534082"/>
                    <a:pt x="2196120" y="1520448"/>
                  </a:cubicBezTo>
                  <a:cubicBezTo>
                    <a:pt x="2196286" y="1506378"/>
                    <a:pt x="2199054" y="1493798"/>
                    <a:pt x="2204254" y="1482732"/>
                  </a:cubicBezTo>
                  <a:cubicBezTo>
                    <a:pt x="2209566" y="1471678"/>
                    <a:pt x="2216980" y="1463068"/>
                    <a:pt x="2226608" y="1456890"/>
                  </a:cubicBezTo>
                  <a:cubicBezTo>
                    <a:pt x="2236180" y="1450698"/>
                    <a:pt x="2247356" y="1447634"/>
                    <a:pt x="2259972" y="1447634"/>
                  </a:cubicBezTo>
                  <a:close/>
                  <a:moveTo>
                    <a:pt x="2129780" y="1447634"/>
                  </a:moveTo>
                  <a:cubicBezTo>
                    <a:pt x="2142506" y="1447820"/>
                    <a:pt x="2153628" y="1451282"/>
                    <a:pt x="2163254" y="1458068"/>
                  </a:cubicBezTo>
                  <a:cubicBezTo>
                    <a:pt x="2172882" y="1464818"/>
                    <a:pt x="2180240" y="1473812"/>
                    <a:pt x="2185332" y="1485040"/>
                  </a:cubicBezTo>
                  <a:cubicBezTo>
                    <a:pt x="2190476" y="1496280"/>
                    <a:pt x="2193022" y="1508450"/>
                    <a:pt x="2193022" y="1521540"/>
                  </a:cubicBezTo>
                  <a:cubicBezTo>
                    <a:pt x="2193022" y="1534864"/>
                    <a:pt x="2190476" y="1547122"/>
                    <a:pt x="2185386" y="1558398"/>
                  </a:cubicBezTo>
                  <a:cubicBezTo>
                    <a:pt x="2180296" y="1569688"/>
                    <a:pt x="2172882" y="1578646"/>
                    <a:pt x="2163310" y="1585284"/>
                  </a:cubicBezTo>
                  <a:cubicBezTo>
                    <a:pt x="2153738" y="1591920"/>
                    <a:pt x="2142562" y="1595222"/>
                    <a:pt x="2129780" y="1595222"/>
                  </a:cubicBezTo>
                  <a:cubicBezTo>
                    <a:pt x="2116944" y="1595222"/>
                    <a:pt x="2105766" y="1591884"/>
                    <a:pt x="2096028" y="1585148"/>
                  </a:cubicBezTo>
                  <a:cubicBezTo>
                    <a:pt x="2086346" y="1578472"/>
                    <a:pt x="2078932" y="1569452"/>
                    <a:pt x="2073896" y="1558176"/>
                  </a:cubicBezTo>
                  <a:cubicBezTo>
                    <a:pt x="2068750" y="1546848"/>
                    <a:pt x="2066150" y="1534678"/>
                    <a:pt x="2066150" y="1521540"/>
                  </a:cubicBezTo>
                  <a:cubicBezTo>
                    <a:pt x="2066150" y="1507458"/>
                    <a:pt x="2068862" y="1494840"/>
                    <a:pt x="2074340" y="1483552"/>
                  </a:cubicBezTo>
                  <a:cubicBezTo>
                    <a:pt x="2079762" y="1472310"/>
                    <a:pt x="2087342" y="1463514"/>
                    <a:pt x="2097024" y="1457162"/>
                  </a:cubicBezTo>
                  <a:cubicBezTo>
                    <a:pt x="2106708" y="1450798"/>
                    <a:pt x="2117552" y="1447634"/>
                    <a:pt x="2129780" y="1447634"/>
                  </a:cubicBezTo>
                  <a:close/>
                  <a:moveTo>
                    <a:pt x="1971314" y="1447634"/>
                  </a:moveTo>
                  <a:cubicBezTo>
                    <a:pt x="1980112" y="1447634"/>
                    <a:pt x="1988688" y="1449124"/>
                    <a:pt x="1996932" y="1452114"/>
                  </a:cubicBezTo>
                  <a:cubicBezTo>
                    <a:pt x="2005232" y="1455090"/>
                    <a:pt x="2011318" y="1458342"/>
                    <a:pt x="2015192" y="1461940"/>
                  </a:cubicBezTo>
                  <a:cubicBezTo>
                    <a:pt x="2019010" y="1465822"/>
                    <a:pt x="2020890" y="1469520"/>
                    <a:pt x="2020890" y="1473030"/>
                  </a:cubicBezTo>
                  <a:cubicBezTo>
                    <a:pt x="2020890" y="1475710"/>
                    <a:pt x="2019894" y="1478042"/>
                    <a:pt x="2017792" y="1480114"/>
                  </a:cubicBezTo>
                  <a:cubicBezTo>
                    <a:pt x="2015690" y="1482198"/>
                    <a:pt x="2013200" y="1483328"/>
                    <a:pt x="2010322" y="1483600"/>
                  </a:cubicBezTo>
                  <a:cubicBezTo>
                    <a:pt x="2007224" y="1482832"/>
                    <a:pt x="2002798" y="1480748"/>
                    <a:pt x="1996932" y="1477410"/>
                  </a:cubicBezTo>
                  <a:cubicBezTo>
                    <a:pt x="1991068" y="1474036"/>
                    <a:pt x="1986752" y="1471728"/>
                    <a:pt x="1984096" y="1470426"/>
                  </a:cubicBezTo>
                  <a:cubicBezTo>
                    <a:pt x="1981330" y="1469110"/>
                    <a:pt x="1977900" y="1468390"/>
                    <a:pt x="1973750" y="1468204"/>
                  </a:cubicBezTo>
                  <a:cubicBezTo>
                    <a:pt x="1965228" y="1468204"/>
                    <a:pt x="1958810" y="1469966"/>
                    <a:pt x="1954494" y="1473452"/>
                  </a:cubicBezTo>
                  <a:cubicBezTo>
                    <a:pt x="1950178" y="1476914"/>
                    <a:pt x="1947800" y="1481194"/>
                    <a:pt x="1947468" y="1486342"/>
                  </a:cubicBezTo>
                  <a:cubicBezTo>
                    <a:pt x="1948298" y="1490684"/>
                    <a:pt x="1950344" y="1494468"/>
                    <a:pt x="1953830" y="1497632"/>
                  </a:cubicBezTo>
                  <a:cubicBezTo>
                    <a:pt x="1957206" y="1500784"/>
                    <a:pt x="1961078" y="1503352"/>
                    <a:pt x="1965616" y="1505350"/>
                  </a:cubicBezTo>
                  <a:cubicBezTo>
                    <a:pt x="1969986" y="1507384"/>
                    <a:pt x="1975298" y="1509444"/>
                    <a:pt x="1981606" y="1511578"/>
                  </a:cubicBezTo>
                  <a:cubicBezTo>
                    <a:pt x="1987858" y="1513686"/>
                    <a:pt x="1992230" y="1515324"/>
                    <a:pt x="1994554" y="1516440"/>
                  </a:cubicBezTo>
                  <a:cubicBezTo>
                    <a:pt x="2005288" y="1520770"/>
                    <a:pt x="2012978" y="1525870"/>
                    <a:pt x="2017626" y="1531650"/>
                  </a:cubicBezTo>
                  <a:cubicBezTo>
                    <a:pt x="2022330" y="1537470"/>
                    <a:pt x="2024652" y="1544540"/>
                    <a:pt x="2024652" y="1552990"/>
                  </a:cubicBezTo>
                  <a:cubicBezTo>
                    <a:pt x="2024432" y="1560346"/>
                    <a:pt x="2022330" y="1567194"/>
                    <a:pt x="2018456" y="1573560"/>
                  </a:cubicBezTo>
                  <a:cubicBezTo>
                    <a:pt x="2014416" y="1579862"/>
                    <a:pt x="2008552" y="1585022"/>
                    <a:pt x="2000584" y="1588994"/>
                  </a:cubicBezTo>
                  <a:cubicBezTo>
                    <a:pt x="1992672" y="1592964"/>
                    <a:pt x="1982934" y="1595034"/>
                    <a:pt x="1971314" y="1595222"/>
                  </a:cubicBezTo>
                  <a:cubicBezTo>
                    <a:pt x="1952448" y="1595222"/>
                    <a:pt x="1936734" y="1589898"/>
                    <a:pt x="1924284" y="1579242"/>
                  </a:cubicBezTo>
                  <a:cubicBezTo>
                    <a:pt x="1920578" y="1576674"/>
                    <a:pt x="1918364" y="1572852"/>
                    <a:pt x="1917700" y="1567604"/>
                  </a:cubicBezTo>
                  <a:cubicBezTo>
                    <a:pt x="1917700" y="1564764"/>
                    <a:pt x="1918640" y="1562282"/>
                    <a:pt x="1920632" y="1560198"/>
                  </a:cubicBezTo>
                  <a:cubicBezTo>
                    <a:pt x="1922570" y="1558126"/>
                    <a:pt x="1925058" y="1557046"/>
                    <a:pt x="1927992" y="1557046"/>
                  </a:cubicBezTo>
                  <a:cubicBezTo>
                    <a:pt x="1930316" y="1557046"/>
                    <a:pt x="1932584" y="1557666"/>
                    <a:pt x="1934908" y="1558982"/>
                  </a:cubicBezTo>
                  <a:cubicBezTo>
                    <a:pt x="1937232" y="1560248"/>
                    <a:pt x="1940108" y="1562108"/>
                    <a:pt x="1943428" y="1564590"/>
                  </a:cubicBezTo>
                  <a:cubicBezTo>
                    <a:pt x="1946804" y="1567008"/>
                    <a:pt x="1949294" y="1568560"/>
                    <a:pt x="1950732" y="1569230"/>
                  </a:cubicBezTo>
                  <a:cubicBezTo>
                    <a:pt x="1956100" y="1572294"/>
                    <a:pt x="1962794" y="1574106"/>
                    <a:pt x="1970762" y="1574652"/>
                  </a:cubicBezTo>
                  <a:cubicBezTo>
                    <a:pt x="1978508" y="1574652"/>
                    <a:pt x="1985368" y="1573064"/>
                    <a:pt x="1991344" y="1569862"/>
                  </a:cubicBezTo>
                  <a:cubicBezTo>
                    <a:pt x="1997320" y="1566712"/>
                    <a:pt x="2000252" y="1561698"/>
                    <a:pt x="2000252" y="1554900"/>
                  </a:cubicBezTo>
                  <a:cubicBezTo>
                    <a:pt x="2000252" y="1548300"/>
                    <a:pt x="1996600" y="1542916"/>
                    <a:pt x="1989242" y="1538686"/>
                  </a:cubicBezTo>
                  <a:cubicBezTo>
                    <a:pt x="1985368" y="1536204"/>
                    <a:pt x="1978398" y="1533002"/>
                    <a:pt x="1968382" y="1528970"/>
                  </a:cubicBezTo>
                  <a:cubicBezTo>
                    <a:pt x="1958368" y="1525014"/>
                    <a:pt x="1950622" y="1521626"/>
                    <a:pt x="1945144" y="1518786"/>
                  </a:cubicBezTo>
                  <a:cubicBezTo>
                    <a:pt x="1939666" y="1516006"/>
                    <a:pt x="1934796" y="1512060"/>
                    <a:pt x="1930592" y="1506924"/>
                  </a:cubicBezTo>
                  <a:cubicBezTo>
                    <a:pt x="1926386" y="1501788"/>
                    <a:pt x="1924284" y="1495386"/>
                    <a:pt x="1924284" y="1487708"/>
                  </a:cubicBezTo>
                  <a:cubicBezTo>
                    <a:pt x="1924284" y="1480624"/>
                    <a:pt x="1926166" y="1474036"/>
                    <a:pt x="1930150" y="1468030"/>
                  </a:cubicBezTo>
                  <a:cubicBezTo>
                    <a:pt x="1934078" y="1462038"/>
                    <a:pt x="1939556" y="1457212"/>
                    <a:pt x="1946748" y="1453652"/>
                  </a:cubicBezTo>
                  <a:cubicBezTo>
                    <a:pt x="1953886" y="1450016"/>
                    <a:pt x="1962130" y="1448044"/>
                    <a:pt x="1971314" y="1447634"/>
                  </a:cubicBezTo>
                  <a:close/>
                  <a:moveTo>
                    <a:pt x="2044240" y="1384834"/>
                  </a:moveTo>
                  <a:cubicBezTo>
                    <a:pt x="2047504" y="1384834"/>
                    <a:pt x="2050326" y="1385864"/>
                    <a:pt x="2052650" y="1387948"/>
                  </a:cubicBezTo>
                  <a:cubicBezTo>
                    <a:pt x="2054918" y="1390032"/>
                    <a:pt x="2056136" y="1392960"/>
                    <a:pt x="2056136" y="1396756"/>
                  </a:cubicBezTo>
                  <a:lnTo>
                    <a:pt x="2056136" y="1582442"/>
                  </a:lnTo>
                  <a:cubicBezTo>
                    <a:pt x="2056136" y="1586512"/>
                    <a:pt x="2054918" y="1589662"/>
                    <a:pt x="2052594" y="1591884"/>
                  </a:cubicBezTo>
                  <a:cubicBezTo>
                    <a:pt x="2050270" y="1594092"/>
                    <a:pt x="2047504" y="1595222"/>
                    <a:pt x="2044240" y="1595222"/>
                  </a:cubicBezTo>
                  <a:cubicBezTo>
                    <a:pt x="2041086" y="1595222"/>
                    <a:pt x="2038374" y="1594092"/>
                    <a:pt x="2036106" y="1591834"/>
                  </a:cubicBezTo>
                  <a:cubicBezTo>
                    <a:pt x="2033782" y="1589538"/>
                    <a:pt x="2032620" y="1586412"/>
                    <a:pt x="2032620" y="1582442"/>
                  </a:cubicBezTo>
                  <a:lnTo>
                    <a:pt x="2032620" y="1397252"/>
                  </a:lnTo>
                  <a:cubicBezTo>
                    <a:pt x="2032620" y="1393320"/>
                    <a:pt x="2033728" y="1390242"/>
                    <a:pt x="2035996" y="1388084"/>
                  </a:cubicBezTo>
                  <a:cubicBezTo>
                    <a:pt x="2038264" y="1385912"/>
                    <a:pt x="2040976" y="1384834"/>
                    <a:pt x="2044240" y="1384834"/>
                  </a:cubicBezTo>
                  <a:close/>
                  <a:moveTo>
                    <a:pt x="2680866" y="1384300"/>
                  </a:moveTo>
                  <a:cubicBezTo>
                    <a:pt x="2684186" y="1384300"/>
                    <a:pt x="2686952" y="1385342"/>
                    <a:pt x="2689276" y="1387438"/>
                  </a:cubicBezTo>
                  <a:cubicBezTo>
                    <a:pt x="2691546" y="1389572"/>
                    <a:pt x="2692708" y="1392686"/>
                    <a:pt x="2692708" y="1396694"/>
                  </a:cubicBezTo>
                  <a:lnTo>
                    <a:pt x="2692708" y="1466046"/>
                  </a:lnTo>
                  <a:lnTo>
                    <a:pt x="2693260" y="1466542"/>
                  </a:lnTo>
                  <a:cubicBezTo>
                    <a:pt x="2697520" y="1460810"/>
                    <a:pt x="2703054" y="1456220"/>
                    <a:pt x="2709804" y="1452796"/>
                  </a:cubicBezTo>
                  <a:cubicBezTo>
                    <a:pt x="2716554" y="1449360"/>
                    <a:pt x="2723914" y="1447634"/>
                    <a:pt x="2731992" y="1447634"/>
                  </a:cubicBezTo>
                  <a:cubicBezTo>
                    <a:pt x="2741454" y="1447634"/>
                    <a:pt x="2750140" y="1450016"/>
                    <a:pt x="2757996" y="1454868"/>
                  </a:cubicBezTo>
                  <a:cubicBezTo>
                    <a:pt x="2765854" y="1459644"/>
                    <a:pt x="2771996" y="1466132"/>
                    <a:pt x="2776422" y="1474346"/>
                  </a:cubicBezTo>
                  <a:cubicBezTo>
                    <a:pt x="2780904" y="1482508"/>
                    <a:pt x="2783172" y="1491404"/>
                    <a:pt x="2783172" y="1500970"/>
                  </a:cubicBezTo>
                  <a:lnTo>
                    <a:pt x="2783172" y="1582988"/>
                  </a:lnTo>
                  <a:cubicBezTo>
                    <a:pt x="2783172" y="1586822"/>
                    <a:pt x="2781954" y="1589800"/>
                    <a:pt x="2779630" y="1591970"/>
                  </a:cubicBezTo>
                  <a:cubicBezTo>
                    <a:pt x="2777306" y="1594130"/>
                    <a:pt x="2774486" y="1595222"/>
                    <a:pt x="2771276" y="1595222"/>
                  </a:cubicBezTo>
                  <a:cubicBezTo>
                    <a:pt x="2768066" y="1595222"/>
                    <a:pt x="2765356" y="1594130"/>
                    <a:pt x="2763088" y="1591920"/>
                  </a:cubicBezTo>
                  <a:cubicBezTo>
                    <a:pt x="2760764" y="1589700"/>
                    <a:pt x="2759602" y="1586736"/>
                    <a:pt x="2759602" y="1582988"/>
                  </a:cubicBezTo>
                  <a:lnTo>
                    <a:pt x="2759602" y="1504170"/>
                  </a:lnTo>
                  <a:cubicBezTo>
                    <a:pt x="2759602" y="1493886"/>
                    <a:pt x="2756668" y="1485350"/>
                    <a:pt x="2750748" y="1478688"/>
                  </a:cubicBezTo>
                  <a:cubicBezTo>
                    <a:pt x="2744884" y="1471952"/>
                    <a:pt x="2736806" y="1468490"/>
                    <a:pt x="2726514" y="1468204"/>
                  </a:cubicBezTo>
                  <a:cubicBezTo>
                    <a:pt x="2720484" y="1468204"/>
                    <a:pt x="2714950" y="1469570"/>
                    <a:pt x="2709804" y="1472224"/>
                  </a:cubicBezTo>
                  <a:cubicBezTo>
                    <a:pt x="2704658" y="1474928"/>
                    <a:pt x="2700508" y="1478960"/>
                    <a:pt x="2697356" y="1484320"/>
                  </a:cubicBezTo>
                  <a:cubicBezTo>
                    <a:pt x="2694312" y="1489704"/>
                    <a:pt x="2692708" y="1496106"/>
                    <a:pt x="2692708" y="1503624"/>
                  </a:cubicBezTo>
                  <a:lnTo>
                    <a:pt x="2692708" y="1582988"/>
                  </a:lnTo>
                  <a:cubicBezTo>
                    <a:pt x="2692708" y="1586822"/>
                    <a:pt x="2691546" y="1589800"/>
                    <a:pt x="2689222" y="1591970"/>
                  </a:cubicBezTo>
                  <a:cubicBezTo>
                    <a:pt x="2686898" y="1594130"/>
                    <a:pt x="2684076" y="1595222"/>
                    <a:pt x="2680866" y="1595222"/>
                  </a:cubicBezTo>
                  <a:cubicBezTo>
                    <a:pt x="2677658" y="1595222"/>
                    <a:pt x="2675002" y="1594130"/>
                    <a:pt x="2672678" y="1591920"/>
                  </a:cubicBezTo>
                  <a:cubicBezTo>
                    <a:pt x="2670354" y="1589700"/>
                    <a:pt x="2669248" y="1586736"/>
                    <a:pt x="2669248" y="1582988"/>
                  </a:cubicBezTo>
                  <a:lnTo>
                    <a:pt x="2669248" y="1396694"/>
                  </a:lnTo>
                  <a:cubicBezTo>
                    <a:pt x="2669248" y="1392774"/>
                    <a:pt x="2670298" y="1389710"/>
                    <a:pt x="2672568" y="1387538"/>
                  </a:cubicBezTo>
                  <a:cubicBezTo>
                    <a:pt x="2674892" y="1385380"/>
                    <a:pt x="2677602" y="1384300"/>
                    <a:pt x="2680866" y="1384300"/>
                  </a:cubicBezTo>
                  <a:close/>
                  <a:moveTo>
                    <a:pt x="51724" y="749982"/>
                  </a:moveTo>
                  <a:cubicBezTo>
                    <a:pt x="77110" y="747696"/>
                    <a:pt x="107846" y="751170"/>
                    <a:pt x="143504" y="760130"/>
                  </a:cubicBezTo>
                  <a:cubicBezTo>
                    <a:pt x="163968" y="765284"/>
                    <a:pt x="199114" y="776980"/>
                    <a:pt x="249144" y="794900"/>
                  </a:cubicBezTo>
                  <a:cubicBezTo>
                    <a:pt x="264164" y="804042"/>
                    <a:pt x="274018" y="811228"/>
                    <a:pt x="279396" y="816298"/>
                  </a:cubicBezTo>
                  <a:cubicBezTo>
                    <a:pt x="284506" y="821130"/>
                    <a:pt x="287626" y="826844"/>
                    <a:pt x="288258" y="832804"/>
                  </a:cubicBezTo>
                  <a:cubicBezTo>
                    <a:pt x="290422" y="854934"/>
                    <a:pt x="276586" y="866464"/>
                    <a:pt x="246308" y="867534"/>
                  </a:cubicBezTo>
                  <a:cubicBezTo>
                    <a:pt x="228210" y="866280"/>
                    <a:pt x="209454" y="863224"/>
                    <a:pt x="190456" y="858424"/>
                  </a:cubicBezTo>
                  <a:cubicBezTo>
                    <a:pt x="140438" y="845874"/>
                    <a:pt x="76948" y="815848"/>
                    <a:pt x="0" y="768662"/>
                  </a:cubicBezTo>
                  <a:cubicBezTo>
                    <a:pt x="14050" y="758138"/>
                    <a:pt x="31408" y="751930"/>
                    <a:pt x="51724" y="749982"/>
                  </a:cubicBezTo>
                  <a:close/>
                  <a:moveTo>
                    <a:pt x="1189902" y="749570"/>
                  </a:moveTo>
                  <a:cubicBezTo>
                    <a:pt x="1201864" y="750614"/>
                    <a:pt x="1213794" y="754758"/>
                    <a:pt x="1225724" y="762000"/>
                  </a:cubicBezTo>
                  <a:cubicBezTo>
                    <a:pt x="1237138" y="768872"/>
                    <a:pt x="1248552" y="778676"/>
                    <a:pt x="1260000" y="791342"/>
                  </a:cubicBezTo>
                  <a:lnTo>
                    <a:pt x="1261094" y="792554"/>
                  </a:lnTo>
                  <a:lnTo>
                    <a:pt x="1261736" y="793936"/>
                  </a:lnTo>
                  <a:cubicBezTo>
                    <a:pt x="1269422" y="810004"/>
                    <a:pt x="1274276" y="827860"/>
                    <a:pt x="1276302" y="847466"/>
                  </a:cubicBezTo>
                  <a:cubicBezTo>
                    <a:pt x="1278296" y="866734"/>
                    <a:pt x="1277622" y="887756"/>
                    <a:pt x="1274276" y="910428"/>
                  </a:cubicBezTo>
                  <a:cubicBezTo>
                    <a:pt x="1274276" y="910428"/>
                    <a:pt x="1274244" y="910528"/>
                    <a:pt x="1274244" y="910528"/>
                  </a:cubicBezTo>
                  <a:cubicBezTo>
                    <a:pt x="1270804" y="933200"/>
                    <a:pt x="1265370" y="954188"/>
                    <a:pt x="1258038" y="973524"/>
                  </a:cubicBezTo>
                  <a:cubicBezTo>
                    <a:pt x="1250644" y="992860"/>
                    <a:pt x="1241286" y="1010648"/>
                    <a:pt x="1229872" y="1026852"/>
                  </a:cubicBezTo>
                  <a:cubicBezTo>
                    <a:pt x="1222250" y="1041270"/>
                    <a:pt x="1212700" y="1055520"/>
                    <a:pt x="1201254" y="1069466"/>
                  </a:cubicBezTo>
                  <a:cubicBezTo>
                    <a:pt x="1189774" y="1083514"/>
                    <a:pt x="1176398" y="1097326"/>
                    <a:pt x="1161124" y="1110800"/>
                  </a:cubicBezTo>
                  <a:lnTo>
                    <a:pt x="1071090" y="1190404"/>
                  </a:lnTo>
                  <a:cubicBezTo>
                    <a:pt x="1045206" y="1213244"/>
                    <a:pt x="1025334" y="1236354"/>
                    <a:pt x="1011442" y="1259666"/>
                  </a:cubicBezTo>
                  <a:cubicBezTo>
                    <a:pt x="997842" y="1282572"/>
                    <a:pt x="990028" y="1305784"/>
                    <a:pt x="987970" y="1329230"/>
                  </a:cubicBezTo>
                  <a:cubicBezTo>
                    <a:pt x="987422" y="1335832"/>
                    <a:pt x="987198" y="1342604"/>
                    <a:pt x="987422" y="1349442"/>
                  </a:cubicBezTo>
                  <a:cubicBezTo>
                    <a:pt x="987648" y="1356248"/>
                    <a:pt x="988226" y="1363288"/>
                    <a:pt x="989256" y="1370430"/>
                  </a:cubicBezTo>
                  <a:lnTo>
                    <a:pt x="989578" y="1372720"/>
                  </a:lnTo>
                  <a:lnTo>
                    <a:pt x="988902" y="1375010"/>
                  </a:lnTo>
                  <a:cubicBezTo>
                    <a:pt x="987004" y="1381614"/>
                    <a:pt x="983178" y="1387038"/>
                    <a:pt x="977358" y="1391350"/>
                  </a:cubicBezTo>
                  <a:cubicBezTo>
                    <a:pt x="972342" y="1395088"/>
                    <a:pt x="965846" y="1397952"/>
                    <a:pt x="957840" y="1400008"/>
                  </a:cubicBezTo>
                  <a:lnTo>
                    <a:pt x="957776" y="1400008"/>
                  </a:lnTo>
                  <a:cubicBezTo>
                    <a:pt x="950734" y="1401758"/>
                    <a:pt x="945010" y="1403308"/>
                    <a:pt x="940766" y="1404488"/>
                  </a:cubicBezTo>
                  <a:cubicBezTo>
                    <a:pt x="937614" y="1405364"/>
                    <a:pt x="938226" y="1403882"/>
                    <a:pt x="937422" y="1404588"/>
                  </a:cubicBezTo>
                  <a:lnTo>
                    <a:pt x="932920" y="1408632"/>
                  </a:lnTo>
                  <a:lnTo>
                    <a:pt x="927100" y="1406946"/>
                  </a:lnTo>
                  <a:lnTo>
                    <a:pt x="904978" y="1400546"/>
                  </a:lnTo>
                  <a:cubicBezTo>
                    <a:pt x="881376" y="1408632"/>
                    <a:pt x="851214" y="1418670"/>
                    <a:pt x="814590" y="1430662"/>
                  </a:cubicBezTo>
                  <a:cubicBezTo>
                    <a:pt x="777612" y="1442790"/>
                    <a:pt x="733720" y="1457006"/>
                    <a:pt x="683108" y="1473244"/>
                  </a:cubicBezTo>
                  <a:lnTo>
                    <a:pt x="682016" y="1473614"/>
                  </a:lnTo>
                  <a:lnTo>
                    <a:pt x="680986" y="1473716"/>
                  </a:lnTo>
                  <a:cubicBezTo>
                    <a:pt x="671276" y="1474826"/>
                    <a:pt x="662754" y="1475602"/>
                    <a:pt x="655584" y="1476074"/>
                  </a:cubicBezTo>
                  <a:cubicBezTo>
                    <a:pt x="648060" y="1476544"/>
                    <a:pt x="641372" y="1476748"/>
                    <a:pt x="635680" y="1476578"/>
                  </a:cubicBezTo>
                  <a:lnTo>
                    <a:pt x="635584" y="1476544"/>
                  </a:lnTo>
                  <a:cubicBezTo>
                    <a:pt x="628606" y="1476310"/>
                    <a:pt x="622142" y="1474624"/>
                    <a:pt x="616162" y="1471526"/>
                  </a:cubicBezTo>
                  <a:lnTo>
                    <a:pt x="616130" y="1471560"/>
                  </a:lnTo>
                  <a:cubicBezTo>
                    <a:pt x="610342" y="1468560"/>
                    <a:pt x="605068" y="1464248"/>
                    <a:pt x="600182" y="1458656"/>
                  </a:cubicBezTo>
                  <a:lnTo>
                    <a:pt x="599730" y="1458084"/>
                  </a:lnTo>
                  <a:lnTo>
                    <a:pt x="599216" y="1457310"/>
                  </a:lnTo>
                  <a:cubicBezTo>
                    <a:pt x="593846" y="1448786"/>
                    <a:pt x="589956" y="1440972"/>
                    <a:pt x="587480" y="1433862"/>
                  </a:cubicBezTo>
                  <a:cubicBezTo>
                    <a:pt x="584844" y="1426082"/>
                    <a:pt x="583750" y="1418872"/>
                    <a:pt x="584392" y="1412370"/>
                  </a:cubicBezTo>
                  <a:lnTo>
                    <a:pt x="584392" y="1412302"/>
                  </a:lnTo>
                  <a:cubicBezTo>
                    <a:pt x="584490" y="1410720"/>
                    <a:pt x="584714" y="1409102"/>
                    <a:pt x="585068" y="1407654"/>
                  </a:cubicBezTo>
                  <a:cubicBezTo>
                    <a:pt x="585390" y="1406138"/>
                    <a:pt x="585808" y="1404622"/>
                    <a:pt x="586322" y="1403140"/>
                  </a:cubicBezTo>
                  <a:lnTo>
                    <a:pt x="587866" y="1399098"/>
                  </a:lnTo>
                  <a:lnTo>
                    <a:pt x="591692" y="1397144"/>
                  </a:lnTo>
                  <a:cubicBezTo>
                    <a:pt x="613590" y="1386060"/>
                    <a:pt x="640054" y="1375010"/>
                    <a:pt x="671082" y="1363996"/>
                  </a:cubicBezTo>
                  <a:cubicBezTo>
                    <a:pt x="701888" y="1353046"/>
                    <a:pt x="737644" y="1341964"/>
                    <a:pt x="778384" y="1330678"/>
                  </a:cubicBezTo>
                  <a:lnTo>
                    <a:pt x="778544" y="1330678"/>
                  </a:lnTo>
                  <a:cubicBezTo>
                    <a:pt x="797934" y="1325626"/>
                    <a:pt x="815234" y="1320942"/>
                    <a:pt x="830538" y="1316596"/>
                  </a:cubicBezTo>
                  <a:cubicBezTo>
                    <a:pt x="842180" y="1313296"/>
                    <a:pt x="852308" y="1310264"/>
                    <a:pt x="861022" y="1307502"/>
                  </a:cubicBezTo>
                  <a:cubicBezTo>
                    <a:pt x="862822" y="1282808"/>
                    <a:pt x="868674" y="1258352"/>
                    <a:pt x="878674" y="1234164"/>
                  </a:cubicBezTo>
                  <a:cubicBezTo>
                    <a:pt x="889478" y="1207954"/>
                    <a:pt x="905234" y="1181948"/>
                    <a:pt x="926006" y="1156278"/>
                  </a:cubicBezTo>
                  <a:lnTo>
                    <a:pt x="926586" y="1155604"/>
                  </a:lnTo>
                  <a:lnTo>
                    <a:pt x="926650" y="1155504"/>
                  </a:lnTo>
                  <a:cubicBezTo>
                    <a:pt x="942728" y="1138896"/>
                    <a:pt x="962246" y="1118784"/>
                    <a:pt x="985718" y="1094664"/>
                  </a:cubicBezTo>
                  <a:cubicBezTo>
                    <a:pt x="1006684" y="1073104"/>
                    <a:pt x="1026492" y="1052858"/>
                    <a:pt x="1044690" y="1034296"/>
                  </a:cubicBezTo>
                  <a:cubicBezTo>
                    <a:pt x="1059610" y="1018664"/>
                    <a:pt x="1072312" y="1003472"/>
                    <a:pt x="1082890" y="988784"/>
                  </a:cubicBezTo>
                  <a:cubicBezTo>
                    <a:pt x="1093438" y="974164"/>
                    <a:pt x="1101958" y="959746"/>
                    <a:pt x="1108582" y="945530"/>
                  </a:cubicBezTo>
                  <a:lnTo>
                    <a:pt x="1108840" y="945058"/>
                  </a:lnTo>
                  <a:lnTo>
                    <a:pt x="1109064" y="944586"/>
                  </a:lnTo>
                  <a:cubicBezTo>
                    <a:pt x="1115850" y="933200"/>
                    <a:pt x="1121830" y="917738"/>
                    <a:pt x="1127040" y="898334"/>
                  </a:cubicBezTo>
                  <a:cubicBezTo>
                    <a:pt x="1132346" y="878626"/>
                    <a:pt x="1136782" y="854842"/>
                    <a:pt x="1140320" y="827186"/>
                  </a:cubicBezTo>
                  <a:lnTo>
                    <a:pt x="1140352" y="827186"/>
                  </a:lnTo>
                  <a:cubicBezTo>
                    <a:pt x="1142184" y="811454"/>
                    <a:pt x="1143888" y="798518"/>
                    <a:pt x="1145400" y="788512"/>
                  </a:cubicBezTo>
                  <a:cubicBezTo>
                    <a:pt x="1147040" y="777462"/>
                    <a:pt x="1148648" y="768602"/>
                    <a:pt x="1150158" y="762134"/>
                  </a:cubicBezTo>
                  <a:lnTo>
                    <a:pt x="1151478" y="756408"/>
                  </a:lnTo>
                  <a:lnTo>
                    <a:pt x="1156976" y="754320"/>
                  </a:lnTo>
                  <a:cubicBezTo>
                    <a:pt x="1162282" y="752264"/>
                    <a:pt x="1167748" y="750884"/>
                    <a:pt x="1173214" y="750074"/>
                  </a:cubicBezTo>
                  <a:cubicBezTo>
                    <a:pt x="1178776" y="749266"/>
                    <a:pt x="1184372" y="749098"/>
                    <a:pt x="1189902" y="749570"/>
                  </a:cubicBezTo>
                  <a:close/>
                  <a:moveTo>
                    <a:pt x="1976140" y="649108"/>
                  </a:moveTo>
                  <a:lnTo>
                    <a:pt x="2139612" y="649108"/>
                  </a:lnTo>
                  <a:lnTo>
                    <a:pt x="2139612" y="932806"/>
                  </a:lnTo>
                  <a:cubicBezTo>
                    <a:pt x="2139612" y="1019758"/>
                    <a:pt x="2142554" y="1072964"/>
                    <a:pt x="2148680" y="1092632"/>
                  </a:cubicBezTo>
                  <a:cubicBezTo>
                    <a:pt x="2154644" y="1112092"/>
                    <a:pt x="2165592" y="1127576"/>
                    <a:pt x="2181440" y="1139084"/>
                  </a:cubicBezTo>
                  <a:cubicBezTo>
                    <a:pt x="2197288" y="1150592"/>
                    <a:pt x="2217548" y="1156152"/>
                    <a:pt x="2241976" y="1156152"/>
                  </a:cubicBezTo>
                  <a:cubicBezTo>
                    <a:pt x="2269996" y="1156152"/>
                    <a:pt x="2294996" y="1148618"/>
                    <a:pt x="2317052" y="1133314"/>
                  </a:cubicBezTo>
                  <a:cubicBezTo>
                    <a:pt x="2339110" y="1117832"/>
                    <a:pt x="2354142" y="1098970"/>
                    <a:pt x="2362312" y="1076342"/>
                  </a:cubicBezTo>
                  <a:cubicBezTo>
                    <a:pt x="2370400" y="1053506"/>
                    <a:pt x="2374648" y="997938"/>
                    <a:pt x="2374648" y="909580"/>
                  </a:cubicBezTo>
                  <a:lnTo>
                    <a:pt x="2374648" y="649108"/>
                  </a:lnTo>
                  <a:lnTo>
                    <a:pt x="2538038" y="649108"/>
                  </a:lnTo>
                  <a:lnTo>
                    <a:pt x="2538038" y="1266718"/>
                  </a:lnTo>
                  <a:lnTo>
                    <a:pt x="2386330" y="1266718"/>
                  </a:lnTo>
                  <a:lnTo>
                    <a:pt x="2386330" y="1174206"/>
                  </a:lnTo>
                  <a:cubicBezTo>
                    <a:pt x="2363700" y="1207176"/>
                    <a:pt x="2334128" y="1233180"/>
                    <a:pt x="2297610" y="1252252"/>
                  </a:cubicBezTo>
                  <a:cubicBezTo>
                    <a:pt x="2260848" y="1271112"/>
                    <a:pt x="2222124" y="1280648"/>
                    <a:pt x="2181440" y="1280648"/>
                  </a:cubicBezTo>
                  <a:cubicBezTo>
                    <a:pt x="2139938" y="1280648"/>
                    <a:pt x="2102768" y="1271502"/>
                    <a:pt x="2069844" y="1253418"/>
                  </a:cubicBezTo>
                  <a:cubicBezTo>
                    <a:pt x="2036922" y="1235184"/>
                    <a:pt x="2013066" y="1209566"/>
                    <a:pt x="1998198" y="1176598"/>
                  </a:cubicBezTo>
                  <a:cubicBezTo>
                    <a:pt x="1983494" y="1143658"/>
                    <a:pt x="1976140" y="1097984"/>
                    <a:pt x="1976140" y="1039816"/>
                  </a:cubicBezTo>
                  <a:close/>
                  <a:moveTo>
                    <a:pt x="2841778" y="635000"/>
                  </a:moveTo>
                  <a:cubicBezTo>
                    <a:pt x="2926332" y="635000"/>
                    <a:pt x="2989318" y="648900"/>
                    <a:pt x="3030412" y="676310"/>
                  </a:cubicBezTo>
                  <a:cubicBezTo>
                    <a:pt x="3071504" y="703900"/>
                    <a:pt x="3099688" y="744610"/>
                    <a:pt x="3115210" y="798594"/>
                  </a:cubicBezTo>
                  <a:lnTo>
                    <a:pt x="2961134" y="826990"/>
                  </a:lnTo>
                  <a:cubicBezTo>
                    <a:pt x="2954516" y="802958"/>
                    <a:pt x="2942100" y="784516"/>
                    <a:pt x="2923554" y="771812"/>
                  </a:cubicBezTo>
                  <a:cubicBezTo>
                    <a:pt x="2905092" y="758898"/>
                    <a:pt x="2878868" y="752532"/>
                    <a:pt x="2844800" y="752532"/>
                  </a:cubicBezTo>
                  <a:cubicBezTo>
                    <a:pt x="2801666" y="752532"/>
                    <a:pt x="2770948" y="758510"/>
                    <a:pt x="2752240" y="770616"/>
                  </a:cubicBezTo>
                  <a:cubicBezTo>
                    <a:pt x="2739986" y="779134"/>
                    <a:pt x="2733778" y="790254"/>
                    <a:pt x="2733778" y="803766"/>
                  </a:cubicBezTo>
                  <a:cubicBezTo>
                    <a:pt x="2733778" y="815482"/>
                    <a:pt x="2739170" y="825198"/>
                    <a:pt x="2750116" y="833328"/>
                  </a:cubicBezTo>
                  <a:cubicBezTo>
                    <a:pt x="2764740" y="844268"/>
                    <a:pt x="2815554" y="859542"/>
                    <a:pt x="2902722" y="879420"/>
                  </a:cubicBezTo>
                  <a:cubicBezTo>
                    <a:pt x="2989728" y="899058"/>
                    <a:pt x="3050508" y="923270"/>
                    <a:pt x="3084984" y="952056"/>
                  </a:cubicBezTo>
                  <a:cubicBezTo>
                    <a:pt x="3119132" y="981258"/>
                    <a:pt x="3136206" y="1021732"/>
                    <a:pt x="3136206" y="1073562"/>
                  </a:cubicBezTo>
                  <a:cubicBezTo>
                    <a:pt x="3136206" y="1130146"/>
                    <a:pt x="3112596" y="1178988"/>
                    <a:pt x="3065132" y="1219670"/>
                  </a:cubicBezTo>
                  <a:cubicBezTo>
                    <a:pt x="3017912" y="1260382"/>
                    <a:pt x="2947982" y="1280648"/>
                    <a:pt x="2855258" y="1280648"/>
                  </a:cubicBezTo>
                  <a:cubicBezTo>
                    <a:pt x="2771112" y="1280648"/>
                    <a:pt x="2704612" y="1263550"/>
                    <a:pt x="2655350" y="1229414"/>
                  </a:cubicBezTo>
                  <a:cubicBezTo>
                    <a:pt x="2606334" y="1195458"/>
                    <a:pt x="2574392" y="1149008"/>
                    <a:pt x="2559278" y="1090450"/>
                  </a:cubicBezTo>
                  <a:lnTo>
                    <a:pt x="2723240" y="1065432"/>
                  </a:lnTo>
                  <a:cubicBezTo>
                    <a:pt x="2730184" y="1097206"/>
                    <a:pt x="2744316" y="1121418"/>
                    <a:pt x="2765720" y="1137888"/>
                  </a:cubicBezTo>
                  <a:cubicBezTo>
                    <a:pt x="2786960" y="1154388"/>
                    <a:pt x="2816780" y="1162728"/>
                    <a:pt x="2855258" y="1162728"/>
                  </a:cubicBezTo>
                  <a:cubicBezTo>
                    <a:pt x="2897576" y="1162728"/>
                    <a:pt x="2929356" y="1154956"/>
                    <a:pt x="2950596" y="1139292"/>
                  </a:cubicBezTo>
                  <a:cubicBezTo>
                    <a:pt x="2965056" y="1128562"/>
                    <a:pt x="2972244" y="1113856"/>
                    <a:pt x="2972244" y="1095802"/>
                  </a:cubicBezTo>
                  <a:cubicBezTo>
                    <a:pt x="2972244" y="1083306"/>
                    <a:pt x="2968242" y="1072964"/>
                    <a:pt x="2960480" y="1064834"/>
                  </a:cubicBezTo>
                  <a:cubicBezTo>
                    <a:pt x="2952392" y="1057092"/>
                    <a:pt x="2934094" y="1049948"/>
                    <a:pt x="2905908" y="1043372"/>
                  </a:cubicBezTo>
                  <a:cubicBezTo>
                    <a:pt x="2774054" y="1014408"/>
                    <a:pt x="2690480" y="987804"/>
                    <a:pt x="2655188" y="963772"/>
                  </a:cubicBezTo>
                  <a:cubicBezTo>
                    <a:pt x="2606334" y="930414"/>
                    <a:pt x="2581908" y="883964"/>
                    <a:pt x="2581908" y="824600"/>
                  </a:cubicBezTo>
                  <a:cubicBezTo>
                    <a:pt x="2581908" y="771214"/>
                    <a:pt x="2602984" y="726138"/>
                    <a:pt x="2645220" y="689820"/>
                  </a:cubicBezTo>
                  <a:cubicBezTo>
                    <a:pt x="2687538" y="653264"/>
                    <a:pt x="2753058" y="635000"/>
                    <a:pt x="2841778" y="635000"/>
                  </a:cubicBezTo>
                  <a:close/>
                  <a:moveTo>
                    <a:pt x="1671256" y="635000"/>
                  </a:moveTo>
                  <a:cubicBezTo>
                    <a:pt x="1746416" y="635000"/>
                    <a:pt x="1806216" y="651290"/>
                    <a:pt x="1850658" y="683662"/>
                  </a:cubicBezTo>
                  <a:cubicBezTo>
                    <a:pt x="1894936" y="716004"/>
                    <a:pt x="1926880" y="765444"/>
                    <a:pt x="1946322" y="831744"/>
                  </a:cubicBezTo>
                  <a:lnTo>
                    <a:pt x="1785138" y="860738"/>
                  </a:lnTo>
                  <a:cubicBezTo>
                    <a:pt x="1779746" y="828574"/>
                    <a:pt x="1767492" y="804364"/>
                    <a:pt x="1748212" y="788072"/>
                  </a:cubicBezTo>
                  <a:cubicBezTo>
                    <a:pt x="1728932" y="771812"/>
                    <a:pt x="1704180" y="763652"/>
                    <a:pt x="1673544" y="763652"/>
                  </a:cubicBezTo>
                  <a:cubicBezTo>
                    <a:pt x="1632696" y="763652"/>
                    <a:pt x="1600346" y="777760"/>
                    <a:pt x="1576082" y="805738"/>
                  </a:cubicBezTo>
                  <a:cubicBezTo>
                    <a:pt x="1551900" y="833926"/>
                    <a:pt x="1539810" y="881004"/>
                    <a:pt x="1539810" y="946884"/>
                  </a:cubicBezTo>
                  <a:cubicBezTo>
                    <a:pt x="1539810" y="1020146"/>
                    <a:pt x="1552064" y="1071978"/>
                    <a:pt x="1576736" y="1102168"/>
                  </a:cubicBezTo>
                  <a:cubicBezTo>
                    <a:pt x="1601326" y="1132328"/>
                    <a:pt x="1634248" y="1147424"/>
                    <a:pt x="1675750" y="1147424"/>
                  </a:cubicBezTo>
                  <a:cubicBezTo>
                    <a:pt x="1706956" y="1147424"/>
                    <a:pt x="1732118" y="1138696"/>
                    <a:pt x="1751970" y="1121030"/>
                  </a:cubicBezTo>
                  <a:cubicBezTo>
                    <a:pt x="1771822" y="1103364"/>
                    <a:pt x="1785710" y="1072964"/>
                    <a:pt x="1793880" y="1030070"/>
                  </a:cubicBezTo>
                  <a:lnTo>
                    <a:pt x="1954492" y="1057302"/>
                  </a:lnTo>
                  <a:cubicBezTo>
                    <a:pt x="1937826" y="1130954"/>
                    <a:pt x="1905638" y="1186730"/>
                    <a:pt x="1858418" y="1224244"/>
                  </a:cubicBezTo>
                  <a:cubicBezTo>
                    <a:pt x="1811118" y="1261966"/>
                    <a:pt x="1747804" y="1280648"/>
                    <a:pt x="1668234" y="1280648"/>
                  </a:cubicBezTo>
                  <a:cubicBezTo>
                    <a:pt x="1577880" y="1280648"/>
                    <a:pt x="1505824" y="1252252"/>
                    <a:pt x="1452232" y="1195250"/>
                  </a:cubicBezTo>
                  <a:cubicBezTo>
                    <a:pt x="1398396" y="1138276"/>
                    <a:pt x="1371600" y="1059274"/>
                    <a:pt x="1371600" y="958422"/>
                  </a:cubicBezTo>
                  <a:cubicBezTo>
                    <a:pt x="1371600" y="856582"/>
                    <a:pt x="1398640" y="777162"/>
                    <a:pt x="1452396" y="720370"/>
                  </a:cubicBezTo>
                  <a:cubicBezTo>
                    <a:pt x="1506396" y="663396"/>
                    <a:pt x="1579268" y="635000"/>
                    <a:pt x="1671256" y="635000"/>
                  </a:cubicBezTo>
                  <a:close/>
                  <a:moveTo>
                    <a:pt x="822664" y="432704"/>
                  </a:moveTo>
                  <a:cubicBezTo>
                    <a:pt x="885790" y="435752"/>
                    <a:pt x="943684" y="446126"/>
                    <a:pt x="996308" y="463992"/>
                  </a:cubicBezTo>
                  <a:cubicBezTo>
                    <a:pt x="1049048" y="481860"/>
                    <a:pt x="1096596" y="507302"/>
                    <a:pt x="1138796" y="540402"/>
                  </a:cubicBezTo>
                  <a:lnTo>
                    <a:pt x="1138872" y="540402"/>
                  </a:lnTo>
                  <a:cubicBezTo>
                    <a:pt x="1161000" y="557858"/>
                    <a:pt x="1180492" y="577454"/>
                    <a:pt x="1197388" y="599150"/>
                  </a:cubicBezTo>
                  <a:cubicBezTo>
                    <a:pt x="1214282" y="620846"/>
                    <a:pt x="1228582" y="644724"/>
                    <a:pt x="1240246" y="670660"/>
                  </a:cubicBezTo>
                  <a:lnTo>
                    <a:pt x="1240828" y="671936"/>
                  </a:lnTo>
                  <a:lnTo>
                    <a:pt x="1241060" y="673296"/>
                  </a:lnTo>
                  <a:cubicBezTo>
                    <a:pt x="1241718" y="677164"/>
                    <a:pt x="1242106" y="680952"/>
                    <a:pt x="1242300" y="684534"/>
                  </a:cubicBezTo>
                  <a:cubicBezTo>
                    <a:pt x="1242494" y="688322"/>
                    <a:pt x="1242416" y="691986"/>
                    <a:pt x="1242106" y="695402"/>
                  </a:cubicBezTo>
                  <a:lnTo>
                    <a:pt x="1242068" y="695444"/>
                  </a:lnTo>
                  <a:cubicBezTo>
                    <a:pt x="1241098" y="707054"/>
                    <a:pt x="1237844" y="716070"/>
                    <a:pt x="1232574" y="722328"/>
                  </a:cubicBezTo>
                  <a:cubicBezTo>
                    <a:pt x="1226372" y="729656"/>
                    <a:pt x="1218002" y="732908"/>
                    <a:pt x="1207578" y="732002"/>
                  </a:cubicBezTo>
                  <a:lnTo>
                    <a:pt x="1206882" y="731960"/>
                  </a:lnTo>
                  <a:cubicBezTo>
                    <a:pt x="1206882" y="731960"/>
                    <a:pt x="1206764" y="731920"/>
                    <a:pt x="1206764" y="731920"/>
                  </a:cubicBezTo>
                  <a:cubicBezTo>
                    <a:pt x="1205214" y="731754"/>
                    <a:pt x="1203742" y="731548"/>
                    <a:pt x="1202270" y="731260"/>
                  </a:cubicBezTo>
                  <a:cubicBezTo>
                    <a:pt x="1201302" y="731054"/>
                    <a:pt x="1200332" y="730850"/>
                    <a:pt x="1199364" y="730560"/>
                  </a:cubicBezTo>
                  <a:cubicBezTo>
                    <a:pt x="1196884" y="730766"/>
                    <a:pt x="1194288" y="730890"/>
                    <a:pt x="1191614" y="730932"/>
                  </a:cubicBezTo>
                  <a:lnTo>
                    <a:pt x="1191574" y="730932"/>
                  </a:lnTo>
                  <a:cubicBezTo>
                    <a:pt x="1188320" y="730972"/>
                    <a:pt x="1185296" y="730890"/>
                    <a:pt x="1182430" y="730644"/>
                  </a:cubicBezTo>
                  <a:cubicBezTo>
                    <a:pt x="1170958" y="729656"/>
                    <a:pt x="1158558" y="723274"/>
                    <a:pt x="1145306" y="711500"/>
                  </a:cubicBezTo>
                  <a:cubicBezTo>
                    <a:pt x="1133332" y="700838"/>
                    <a:pt x="1120194" y="685398"/>
                    <a:pt x="1106090" y="665268"/>
                  </a:cubicBezTo>
                  <a:cubicBezTo>
                    <a:pt x="1098456" y="655222"/>
                    <a:pt x="1091248" y="647030"/>
                    <a:pt x="1084506" y="640730"/>
                  </a:cubicBezTo>
                  <a:cubicBezTo>
                    <a:pt x="1078112" y="634762"/>
                    <a:pt x="1072182" y="630604"/>
                    <a:pt x="1066834" y="628216"/>
                  </a:cubicBezTo>
                  <a:lnTo>
                    <a:pt x="1060208" y="625292"/>
                  </a:lnTo>
                  <a:lnTo>
                    <a:pt x="1060286" y="618088"/>
                  </a:lnTo>
                  <a:cubicBezTo>
                    <a:pt x="1060324" y="615494"/>
                    <a:pt x="1059356" y="613024"/>
                    <a:pt x="1057380" y="610718"/>
                  </a:cubicBezTo>
                  <a:cubicBezTo>
                    <a:pt x="1054784" y="607548"/>
                    <a:pt x="1050482" y="604544"/>
                    <a:pt x="1044708" y="601744"/>
                  </a:cubicBezTo>
                  <a:lnTo>
                    <a:pt x="1044668" y="601744"/>
                  </a:lnTo>
                  <a:cubicBezTo>
                    <a:pt x="1022388" y="590670"/>
                    <a:pt x="1011188" y="584946"/>
                    <a:pt x="1011150" y="584906"/>
                  </a:cubicBezTo>
                  <a:lnTo>
                    <a:pt x="1011150" y="584864"/>
                  </a:lnTo>
                  <a:cubicBezTo>
                    <a:pt x="999872" y="577618"/>
                    <a:pt x="987938" y="571608"/>
                    <a:pt x="975420" y="566956"/>
                  </a:cubicBezTo>
                  <a:cubicBezTo>
                    <a:pt x="962942" y="562262"/>
                    <a:pt x="949728" y="558888"/>
                    <a:pt x="935778" y="556870"/>
                  </a:cubicBezTo>
                  <a:cubicBezTo>
                    <a:pt x="921440" y="554770"/>
                    <a:pt x="906832" y="553494"/>
                    <a:pt x="892028" y="553042"/>
                  </a:cubicBezTo>
                  <a:cubicBezTo>
                    <a:pt x="877110" y="552548"/>
                    <a:pt x="862034" y="552918"/>
                    <a:pt x="847000" y="554112"/>
                  </a:cubicBezTo>
                  <a:lnTo>
                    <a:pt x="847000" y="554070"/>
                  </a:lnTo>
                  <a:lnTo>
                    <a:pt x="746286" y="562840"/>
                  </a:lnTo>
                  <a:lnTo>
                    <a:pt x="746130" y="562880"/>
                  </a:lnTo>
                  <a:cubicBezTo>
                    <a:pt x="740008" y="563292"/>
                    <a:pt x="732528" y="565144"/>
                    <a:pt x="723732" y="568274"/>
                  </a:cubicBezTo>
                  <a:cubicBezTo>
                    <a:pt x="714548" y="571568"/>
                    <a:pt x="703776" y="576424"/>
                    <a:pt x="691336" y="582642"/>
                  </a:cubicBezTo>
                  <a:lnTo>
                    <a:pt x="690754" y="582930"/>
                  </a:lnTo>
                  <a:lnTo>
                    <a:pt x="689902" y="583218"/>
                  </a:lnTo>
                  <a:cubicBezTo>
                    <a:pt x="672426" y="589146"/>
                    <a:pt x="656112" y="597462"/>
                    <a:pt x="640960" y="608208"/>
                  </a:cubicBezTo>
                  <a:cubicBezTo>
                    <a:pt x="625730" y="618994"/>
                    <a:pt x="611586" y="632250"/>
                    <a:pt x="598566" y="647936"/>
                  </a:cubicBezTo>
                  <a:cubicBezTo>
                    <a:pt x="585624" y="663580"/>
                    <a:pt x="575122" y="680006"/>
                    <a:pt x="566984" y="697132"/>
                  </a:cubicBezTo>
                  <a:cubicBezTo>
                    <a:pt x="558846" y="714340"/>
                    <a:pt x="553188" y="732248"/>
                    <a:pt x="549894" y="750816"/>
                  </a:cubicBezTo>
                  <a:cubicBezTo>
                    <a:pt x="546214" y="771770"/>
                    <a:pt x="545826" y="793014"/>
                    <a:pt x="548810" y="814462"/>
                  </a:cubicBezTo>
                  <a:cubicBezTo>
                    <a:pt x="551794" y="835954"/>
                    <a:pt x="558148" y="857732"/>
                    <a:pt x="567798" y="879798"/>
                  </a:cubicBezTo>
                  <a:lnTo>
                    <a:pt x="567952" y="880210"/>
                  </a:lnTo>
                  <a:cubicBezTo>
                    <a:pt x="569192" y="883502"/>
                    <a:pt x="575432" y="895112"/>
                    <a:pt x="586476" y="915080"/>
                  </a:cubicBezTo>
                  <a:cubicBezTo>
                    <a:pt x="597868" y="935664"/>
                    <a:pt x="613872" y="964152"/>
                    <a:pt x="634604" y="1000792"/>
                  </a:cubicBezTo>
                  <a:cubicBezTo>
                    <a:pt x="653438" y="1034016"/>
                    <a:pt x="668240" y="1064070"/>
                    <a:pt x="679014" y="1090870"/>
                  </a:cubicBezTo>
                  <a:cubicBezTo>
                    <a:pt x="690018" y="1118248"/>
                    <a:pt x="696878" y="1142332"/>
                    <a:pt x="699552" y="1163080"/>
                  </a:cubicBezTo>
                  <a:lnTo>
                    <a:pt x="699784" y="1164522"/>
                  </a:lnTo>
                  <a:lnTo>
                    <a:pt x="699512" y="1166086"/>
                  </a:lnTo>
                  <a:cubicBezTo>
                    <a:pt x="698854" y="1170902"/>
                    <a:pt x="698738" y="1177408"/>
                    <a:pt x="699318" y="1185558"/>
                  </a:cubicBezTo>
                  <a:cubicBezTo>
                    <a:pt x="699862" y="1194122"/>
                    <a:pt x="701140" y="1204166"/>
                    <a:pt x="703078" y="1215776"/>
                  </a:cubicBezTo>
                  <a:lnTo>
                    <a:pt x="703116" y="1215900"/>
                  </a:lnTo>
                  <a:cubicBezTo>
                    <a:pt x="705132" y="1228498"/>
                    <a:pt x="706410" y="1239696"/>
                    <a:pt x="706836" y="1249370"/>
                  </a:cubicBezTo>
                  <a:cubicBezTo>
                    <a:pt x="707340" y="1259538"/>
                    <a:pt x="706952" y="1268226"/>
                    <a:pt x="705674" y="1275348"/>
                  </a:cubicBezTo>
                  <a:lnTo>
                    <a:pt x="705636" y="1275676"/>
                  </a:lnTo>
                  <a:cubicBezTo>
                    <a:pt x="703658" y="1284898"/>
                    <a:pt x="699242" y="1292926"/>
                    <a:pt x="692344" y="1299554"/>
                  </a:cubicBezTo>
                  <a:cubicBezTo>
                    <a:pt x="686028" y="1305772"/>
                    <a:pt x="677618" y="1310588"/>
                    <a:pt x="667232" y="1313882"/>
                  </a:cubicBezTo>
                  <a:cubicBezTo>
                    <a:pt x="657158" y="1317052"/>
                    <a:pt x="647044" y="1317546"/>
                    <a:pt x="636852" y="1315322"/>
                  </a:cubicBezTo>
                  <a:cubicBezTo>
                    <a:pt x="627086" y="1313140"/>
                    <a:pt x="617360" y="1308488"/>
                    <a:pt x="607788" y="1301284"/>
                  </a:cubicBezTo>
                  <a:cubicBezTo>
                    <a:pt x="597326" y="1293504"/>
                    <a:pt x="588762" y="1287534"/>
                    <a:pt x="582096" y="1283376"/>
                  </a:cubicBezTo>
                  <a:cubicBezTo>
                    <a:pt x="576322" y="1279834"/>
                    <a:pt x="572564" y="1277858"/>
                    <a:pt x="570898" y="1277570"/>
                  </a:cubicBezTo>
                  <a:lnTo>
                    <a:pt x="563806" y="1276336"/>
                  </a:lnTo>
                  <a:lnTo>
                    <a:pt x="562140" y="1269336"/>
                  </a:lnTo>
                  <a:cubicBezTo>
                    <a:pt x="561288" y="1265672"/>
                    <a:pt x="559310" y="1251510"/>
                    <a:pt x="556366" y="1227056"/>
                  </a:cubicBezTo>
                  <a:cubicBezTo>
                    <a:pt x="553730" y="1205072"/>
                    <a:pt x="550398" y="1175636"/>
                    <a:pt x="546446" y="1139120"/>
                  </a:cubicBezTo>
                  <a:cubicBezTo>
                    <a:pt x="543540" y="1113802"/>
                    <a:pt x="538966" y="1091200"/>
                    <a:pt x="532844" y="1071192"/>
                  </a:cubicBezTo>
                  <a:cubicBezTo>
                    <a:pt x="526798" y="1051554"/>
                    <a:pt x="519242" y="1034592"/>
                    <a:pt x="510214" y="1020306"/>
                  </a:cubicBezTo>
                  <a:cubicBezTo>
                    <a:pt x="477740" y="969546"/>
                    <a:pt x="452862" y="921214"/>
                    <a:pt x="435618" y="875434"/>
                  </a:cubicBezTo>
                  <a:cubicBezTo>
                    <a:pt x="418296" y="829366"/>
                    <a:pt x="408646" y="785810"/>
                    <a:pt x="406786" y="744846"/>
                  </a:cubicBezTo>
                  <a:cubicBezTo>
                    <a:pt x="405468" y="720434"/>
                    <a:pt x="407406" y="696474"/>
                    <a:pt x="412716" y="672966"/>
                  </a:cubicBezTo>
                  <a:cubicBezTo>
                    <a:pt x="417870" y="649500"/>
                    <a:pt x="426472" y="626362"/>
                    <a:pt x="438524" y="603432"/>
                  </a:cubicBezTo>
                  <a:lnTo>
                    <a:pt x="438484" y="603432"/>
                  </a:lnTo>
                  <a:cubicBezTo>
                    <a:pt x="470494" y="541926"/>
                    <a:pt x="518894" y="496886"/>
                    <a:pt x="583608" y="468356"/>
                  </a:cubicBezTo>
                  <a:cubicBezTo>
                    <a:pt x="647508" y="440198"/>
                    <a:pt x="727220" y="428300"/>
                    <a:pt x="822664" y="432704"/>
                  </a:cubicBezTo>
                  <a:close/>
                  <a:moveTo>
                    <a:pt x="1393806" y="355840"/>
                  </a:moveTo>
                  <a:cubicBezTo>
                    <a:pt x="1402190" y="355216"/>
                    <a:pt x="1410070" y="355826"/>
                    <a:pt x="1417410" y="357580"/>
                  </a:cubicBezTo>
                  <a:cubicBezTo>
                    <a:pt x="1417674" y="392128"/>
                    <a:pt x="1402106" y="422648"/>
                    <a:pt x="1371418" y="449272"/>
                  </a:cubicBezTo>
                  <a:cubicBezTo>
                    <a:pt x="1349918" y="467876"/>
                    <a:pt x="1320864" y="484710"/>
                    <a:pt x="1284054" y="499622"/>
                  </a:cubicBezTo>
                  <a:cubicBezTo>
                    <a:pt x="1268526" y="497594"/>
                    <a:pt x="1255418" y="487634"/>
                    <a:pt x="1244600" y="470066"/>
                  </a:cubicBezTo>
                  <a:cubicBezTo>
                    <a:pt x="1251090" y="444264"/>
                    <a:pt x="1265176" y="422116"/>
                    <a:pt x="1286706" y="403470"/>
                  </a:cubicBezTo>
                  <a:cubicBezTo>
                    <a:pt x="1296306" y="395162"/>
                    <a:pt x="1307108" y="387688"/>
                    <a:pt x="1319438" y="380686"/>
                  </a:cubicBezTo>
                  <a:cubicBezTo>
                    <a:pt x="1335296" y="374830"/>
                    <a:pt x="1351064" y="368334"/>
                    <a:pt x="1367186" y="361516"/>
                  </a:cubicBezTo>
                  <a:cubicBezTo>
                    <a:pt x="1376538" y="358328"/>
                    <a:pt x="1385424" y="356466"/>
                    <a:pt x="1393806" y="355840"/>
                  </a:cubicBezTo>
                  <a:close/>
                  <a:moveTo>
                    <a:pt x="158702" y="292646"/>
                  </a:moveTo>
                  <a:cubicBezTo>
                    <a:pt x="158702" y="292646"/>
                    <a:pt x="178742" y="299740"/>
                    <a:pt x="178742" y="299740"/>
                  </a:cubicBezTo>
                  <a:cubicBezTo>
                    <a:pt x="244888" y="353572"/>
                    <a:pt x="294062" y="410232"/>
                    <a:pt x="325672" y="469524"/>
                  </a:cubicBezTo>
                  <a:cubicBezTo>
                    <a:pt x="326466" y="475782"/>
                    <a:pt x="326080" y="481648"/>
                    <a:pt x="324610" y="486594"/>
                  </a:cubicBezTo>
                  <a:cubicBezTo>
                    <a:pt x="319698" y="503498"/>
                    <a:pt x="305716" y="511944"/>
                    <a:pt x="283250" y="511882"/>
                  </a:cubicBezTo>
                  <a:cubicBezTo>
                    <a:pt x="276462" y="513772"/>
                    <a:pt x="269812" y="512616"/>
                    <a:pt x="264096" y="508692"/>
                  </a:cubicBezTo>
                  <a:cubicBezTo>
                    <a:pt x="256764" y="501784"/>
                    <a:pt x="245996" y="491520"/>
                    <a:pt x="231554" y="477548"/>
                  </a:cubicBezTo>
                  <a:cubicBezTo>
                    <a:pt x="171612" y="402496"/>
                    <a:pt x="136484" y="343886"/>
                    <a:pt x="127000" y="301786"/>
                  </a:cubicBezTo>
                  <a:cubicBezTo>
                    <a:pt x="131294" y="293916"/>
                    <a:pt x="141794" y="290726"/>
                    <a:pt x="158702" y="292646"/>
                  </a:cubicBezTo>
                  <a:close/>
                  <a:moveTo>
                    <a:pt x="1087196" y="63500"/>
                  </a:moveTo>
                  <a:cubicBezTo>
                    <a:pt x="1096112" y="63708"/>
                    <a:pt x="1103726" y="71622"/>
                    <a:pt x="1109744" y="87538"/>
                  </a:cubicBezTo>
                  <a:cubicBezTo>
                    <a:pt x="1109744" y="87538"/>
                    <a:pt x="1112548" y="108614"/>
                    <a:pt x="1112548" y="108614"/>
                  </a:cubicBezTo>
                  <a:cubicBezTo>
                    <a:pt x="1094790" y="192024"/>
                    <a:pt x="1066732" y="261652"/>
                    <a:pt x="1028326" y="316766"/>
                  </a:cubicBezTo>
                  <a:cubicBezTo>
                    <a:pt x="1023152" y="320314"/>
                    <a:pt x="1017758" y="322644"/>
                    <a:pt x="1012672" y="323632"/>
                  </a:cubicBezTo>
                  <a:cubicBezTo>
                    <a:pt x="995360" y="326938"/>
                    <a:pt x="981482" y="318314"/>
                    <a:pt x="971298" y="298276"/>
                  </a:cubicBezTo>
                  <a:cubicBezTo>
                    <a:pt x="966550" y="293118"/>
                    <a:pt x="964514" y="286678"/>
                    <a:pt x="965404" y="279786"/>
                  </a:cubicBezTo>
                  <a:cubicBezTo>
                    <a:pt x="968248" y="270140"/>
                    <a:pt x="972498" y="255870"/>
                    <a:pt x="978316" y="236648"/>
                  </a:cubicBezTo>
                  <a:cubicBezTo>
                    <a:pt x="1017806" y="149068"/>
                    <a:pt x="1053998" y="91160"/>
                    <a:pt x="1087196" y="63500"/>
                  </a:cubicBezTo>
                  <a:close/>
                  <a:moveTo>
                    <a:pt x="546100" y="0"/>
                  </a:moveTo>
                  <a:cubicBezTo>
                    <a:pt x="562548" y="6146"/>
                    <a:pt x="577154" y="17440"/>
                    <a:pt x="589732" y="33490"/>
                  </a:cubicBezTo>
                  <a:cubicBezTo>
                    <a:pt x="605308" y="53612"/>
                    <a:pt x="618976" y="81362"/>
                    <a:pt x="630656" y="116214"/>
                  </a:cubicBezTo>
                  <a:cubicBezTo>
                    <a:pt x="637394" y="136242"/>
                    <a:pt x="646472" y="172132"/>
                    <a:pt x="658366" y="223978"/>
                  </a:cubicBezTo>
                  <a:cubicBezTo>
                    <a:pt x="658738" y="241526"/>
                    <a:pt x="658044" y="253696"/>
                    <a:pt x="656694" y="260974"/>
                  </a:cubicBezTo>
                  <a:cubicBezTo>
                    <a:pt x="655352" y="267874"/>
                    <a:pt x="652214" y="273574"/>
                    <a:pt x="647526" y="277348"/>
                  </a:cubicBezTo>
                  <a:cubicBezTo>
                    <a:pt x="630098" y="291108"/>
                    <a:pt x="612910" y="285650"/>
                    <a:pt x="595686" y="260744"/>
                  </a:cubicBezTo>
                  <a:cubicBezTo>
                    <a:pt x="587004" y="244842"/>
                    <a:pt x="579438" y="227362"/>
                    <a:pt x="573212" y="208804"/>
                  </a:cubicBezTo>
                  <a:cubicBezTo>
                    <a:pt x="556826" y="159880"/>
                    <a:pt x="547846" y="90258"/>
                    <a:pt x="5461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298400" y="19608831"/>
              <a:ext cx="1950320" cy="2421514"/>
            </a:xfrm>
            <a:custGeom>
              <a:avLst/>
              <a:gdLst>
                <a:gd name="connsiteX0" fmla="*/ 1424996 w 1950320"/>
                <a:gd name="connsiteY0" fmla="*/ 2210862 h 2421514"/>
                <a:gd name="connsiteX1" fmla="*/ 1411966 w 1950320"/>
                <a:gd name="connsiteY1" fmla="*/ 2321674 h 2421514"/>
                <a:gd name="connsiteX2" fmla="*/ 1435494 w 1950320"/>
                <a:gd name="connsiteY2" fmla="*/ 2321674 h 2421514"/>
                <a:gd name="connsiteX3" fmla="*/ 1424996 w 1950320"/>
                <a:gd name="connsiteY3" fmla="*/ 2210862 h 2421514"/>
                <a:gd name="connsiteX4" fmla="*/ 1591650 w 1950320"/>
                <a:gd name="connsiteY4" fmla="*/ 2196984 h 2421514"/>
                <a:gd name="connsiteX5" fmla="*/ 1591650 w 1950320"/>
                <a:gd name="connsiteY5" fmla="*/ 2255730 h 2421514"/>
                <a:gd name="connsiteX6" fmla="*/ 1607778 w 1950320"/>
                <a:gd name="connsiteY6" fmla="*/ 2252556 h 2421514"/>
                <a:gd name="connsiteX7" fmla="*/ 1612458 w 1950320"/>
                <a:gd name="connsiteY7" fmla="*/ 2231900 h 2421514"/>
                <a:gd name="connsiteX8" fmla="*/ 1612458 w 1950320"/>
                <a:gd name="connsiteY8" fmla="*/ 2217436 h 2421514"/>
                <a:gd name="connsiteX9" fmla="*/ 1607968 w 1950320"/>
                <a:gd name="connsiteY9" fmla="*/ 2200934 h 2421514"/>
                <a:gd name="connsiteX10" fmla="*/ 1591650 w 1950320"/>
                <a:gd name="connsiteY10" fmla="*/ 2196984 h 2421514"/>
                <a:gd name="connsiteX11" fmla="*/ 1237280 w 1950320"/>
                <a:gd name="connsiteY11" fmla="*/ 2196984 h 2421514"/>
                <a:gd name="connsiteX12" fmla="*/ 1237280 w 1950320"/>
                <a:gd name="connsiteY12" fmla="*/ 2370720 h 2421514"/>
                <a:gd name="connsiteX13" fmla="*/ 1255558 w 1950320"/>
                <a:gd name="connsiteY13" fmla="*/ 2364820 h 2421514"/>
                <a:gd name="connsiteX14" fmla="*/ 1258912 w 1950320"/>
                <a:gd name="connsiteY14" fmla="*/ 2332416 h 2421514"/>
                <a:gd name="connsiteX15" fmla="*/ 1258912 w 1950320"/>
                <a:gd name="connsiteY15" fmla="*/ 2229784 h 2421514"/>
                <a:gd name="connsiteX16" fmla="*/ 1257836 w 1950320"/>
                <a:gd name="connsiteY16" fmla="*/ 2206796 h 2421514"/>
                <a:gd name="connsiteX17" fmla="*/ 1252586 w 1950320"/>
                <a:gd name="connsiteY17" fmla="*/ 2199394 h 2421514"/>
                <a:gd name="connsiteX18" fmla="*/ 1237280 w 1950320"/>
                <a:gd name="connsiteY18" fmla="*/ 2196984 h 2421514"/>
                <a:gd name="connsiteX19" fmla="*/ 840538 w 1950320"/>
                <a:gd name="connsiteY19" fmla="*/ 2190970 h 2421514"/>
                <a:gd name="connsiteX20" fmla="*/ 832316 w 1950320"/>
                <a:gd name="connsiteY20" fmla="*/ 2195150 h 2421514"/>
                <a:gd name="connsiteX21" fmla="*/ 829342 w 1950320"/>
                <a:gd name="connsiteY21" fmla="*/ 2219706 h 2421514"/>
                <a:gd name="connsiteX22" fmla="*/ 829342 w 1950320"/>
                <a:gd name="connsiteY22" fmla="*/ 2342992 h 2421514"/>
                <a:gd name="connsiteX23" fmla="*/ 831240 w 1950320"/>
                <a:gd name="connsiteY23" fmla="*/ 2371396 h 2421514"/>
                <a:gd name="connsiteX24" fmla="*/ 840032 w 1950320"/>
                <a:gd name="connsiteY24" fmla="*/ 2376812 h 2421514"/>
                <a:gd name="connsiteX25" fmla="*/ 848948 w 1950320"/>
                <a:gd name="connsiteY25" fmla="*/ 2370618 h 2421514"/>
                <a:gd name="connsiteX26" fmla="*/ 850910 w 1950320"/>
                <a:gd name="connsiteY26" fmla="*/ 2341042 h 2421514"/>
                <a:gd name="connsiteX27" fmla="*/ 850910 w 1950320"/>
                <a:gd name="connsiteY27" fmla="*/ 2219706 h 2421514"/>
                <a:gd name="connsiteX28" fmla="*/ 848886 w 1950320"/>
                <a:gd name="connsiteY28" fmla="*/ 2196106 h 2421514"/>
                <a:gd name="connsiteX29" fmla="*/ 840538 w 1950320"/>
                <a:gd name="connsiteY29" fmla="*/ 2190970 h 2421514"/>
                <a:gd name="connsiteX30" fmla="*/ 1702836 w 1950320"/>
                <a:gd name="connsiteY30" fmla="*/ 2151824 h 2421514"/>
                <a:gd name="connsiteX31" fmla="*/ 1771522 w 1950320"/>
                <a:gd name="connsiteY31" fmla="*/ 2151824 h 2421514"/>
                <a:gd name="connsiteX32" fmla="*/ 1771522 w 1950320"/>
                <a:gd name="connsiteY32" fmla="*/ 2415946 h 2421514"/>
                <a:gd name="connsiteX33" fmla="*/ 1702836 w 1950320"/>
                <a:gd name="connsiteY33" fmla="*/ 2415946 h 2421514"/>
                <a:gd name="connsiteX34" fmla="*/ 1522900 w 1950320"/>
                <a:gd name="connsiteY34" fmla="*/ 2151824 h 2421514"/>
                <a:gd name="connsiteX35" fmla="*/ 1571538 w 1950320"/>
                <a:gd name="connsiteY35" fmla="*/ 2151824 h 2421514"/>
                <a:gd name="connsiteX36" fmla="*/ 1637314 w 1950320"/>
                <a:gd name="connsiteY36" fmla="*/ 2155558 h 2421514"/>
                <a:gd name="connsiteX37" fmla="*/ 1665394 w 1950320"/>
                <a:gd name="connsiteY37" fmla="*/ 2174710 h 2421514"/>
                <a:gd name="connsiteX38" fmla="*/ 1676210 w 1950320"/>
                <a:gd name="connsiteY38" fmla="*/ 2223948 h 2421514"/>
                <a:gd name="connsiteX39" fmla="*/ 1668556 w 1950320"/>
                <a:gd name="connsiteY39" fmla="*/ 2265376 h 2421514"/>
                <a:gd name="connsiteX40" fmla="*/ 1638388 w 1950320"/>
                <a:gd name="connsiteY40" fmla="*/ 2278068 h 2421514"/>
                <a:gd name="connsiteX41" fmla="*/ 1665838 w 1950320"/>
                <a:gd name="connsiteY41" fmla="*/ 2291638 h 2421514"/>
                <a:gd name="connsiteX42" fmla="*/ 1674502 w 1950320"/>
                <a:gd name="connsiteY42" fmla="*/ 2307184 h 2421514"/>
                <a:gd name="connsiteX43" fmla="*/ 1676210 w 1950320"/>
                <a:gd name="connsiteY43" fmla="*/ 2346292 h 2421514"/>
                <a:gd name="connsiteX44" fmla="*/ 1676210 w 1950320"/>
                <a:gd name="connsiteY44" fmla="*/ 2415946 h 2421514"/>
                <a:gd name="connsiteX45" fmla="*/ 1612458 w 1950320"/>
                <a:gd name="connsiteY45" fmla="*/ 2415946 h 2421514"/>
                <a:gd name="connsiteX46" fmla="*/ 1612458 w 1950320"/>
                <a:gd name="connsiteY46" fmla="*/ 2328198 h 2421514"/>
                <a:gd name="connsiteX47" fmla="*/ 1609106 w 1950320"/>
                <a:gd name="connsiteY47" fmla="*/ 2301896 h 2421514"/>
                <a:gd name="connsiteX48" fmla="*/ 1591650 w 1950320"/>
                <a:gd name="connsiteY48" fmla="*/ 2296826 h 2421514"/>
                <a:gd name="connsiteX49" fmla="*/ 1591650 w 1950320"/>
                <a:gd name="connsiteY49" fmla="*/ 2415946 h 2421514"/>
                <a:gd name="connsiteX50" fmla="*/ 1522900 w 1950320"/>
                <a:gd name="connsiteY50" fmla="*/ 2415946 h 2421514"/>
                <a:gd name="connsiteX51" fmla="*/ 1372438 w 1950320"/>
                <a:gd name="connsiteY51" fmla="*/ 2151824 h 2421514"/>
                <a:gd name="connsiteX52" fmla="*/ 1471862 w 1950320"/>
                <a:gd name="connsiteY52" fmla="*/ 2151824 h 2421514"/>
                <a:gd name="connsiteX53" fmla="*/ 1511138 w 1950320"/>
                <a:gd name="connsiteY53" fmla="*/ 2415946 h 2421514"/>
                <a:gd name="connsiteX54" fmla="*/ 1440808 w 1950320"/>
                <a:gd name="connsiteY54" fmla="*/ 2415946 h 2421514"/>
                <a:gd name="connsiteX55" fmla="*/ 1437392 w 1950320"/>
                <a:gd name="connsiteY55" fmla="*/ 2368440 h 2421514"/>
                <a:gd name="connsiteX56" fmla="*/ 1412790 w 1950320"/>
                <a:gd name="connsiteY56" fmla="*/ 2368440 h 2421514"/>
                <a:gd name="connsiteX57" fmla="*/ 1408678 w 1950320"/>
                <a:gd name="connsiteY57" fmla="*/ 2415946 h 2421514"/>
                <a:gd name="connsiteX58" fmla="*/ 1337526 w 1950320"/>
                <a:gd name="connsiteY58" fmla="*/ 2415946 h 2421514"/>
                <a:gd name="connsiteX59" fmla="*/ 1168532 w 1950320"/>
                <a:gd name="connsiteY59" fmla="*/ 2151824 h 2421514"/>
                <a:gd name="connsiteX60" fmla="*/ 1219952 w 1950320"/>
                <a:gd name="connsiteY60" fmla="*/ 2151824 h 2421514"/>
                <a:gd name="connsiteX61" fmla="*/ 1287246 w 1950320"/>
                <a:gd name="connsiteY61" fmla="*/ 2156398 h 2421514"/>
                <a:gd name="connsiteX62" fmla="*/ 1313936 w 1950320"/>
                <a:gd name="connsiteY62" fmla="*/ 2171384 h 2421514"/>
                <a:gd name="connsiteX63" fmla="*/ 1325382 w 1950320"/>
                <a:gd name="connsiteY63" fmla="*/ 2194652 h 2421514"/>
                <a:gd name="connsiteX64" fmla="*/ 1327660 w 1950320"/>
                <a:gd name="connsiteY64" fmla="*/ 2244974 h 2421514"/>
                <a:gd name="connsiteX65" fmla="*/ 1327660 w 1950320"/>
                <a:gd name="connsiteY65" fmla="*/ 2337488 h 2421514"/>
                <a:gd name="connsiteX66" fmla="*/ 1324244 w 1950320"/>
                <a:gd name="connsiteY66" fmla="*/ 2385044 h 2421514"/>
                <a:gd name="connsiteX67" fmla="*/ 1312608 w 1950320"/>
                <a:gd name="connsiteY67" fmla="*/ 2403802 h 2421514"/>
                <a:gd name="connsiteX68" fmla="*/ 1292052 w 1950320"/>
                <a:gd name="connsiteY68" fmla="*/ 2413270 h 2421514"/>
                <a:gd name="connsiteX69" fmla="*/ 1255180 w 1950320"/>
                <a:gd name="connsiteY69" fmla="*/ 2415946 h 2421514"/>
                <a:gd name="connsiteX70" fmla="*/ 1168532 w 1950320"/>
                <a:gd name="connsiteY70" fmla="*/ 2415946 h 2421514"/>
                <a:gd name="connsiteX71" fmla="*/ 1072272 w 1950320"/>
                <a:gd name="connsiteY71" fmla="*/ 2151824 h 2421514"/>
                <a:gd name="connsiteX72" fmla="*/ 1141020 w 1950320"/>
                <a:gd name="connsiteY72" fmla="*/ 2151824 h 2421514"/>
                <a:gd name="connsiteX73" fmla="*/ 1141020 w 1950320"/>
                <a:gd name="connsiteY73" fmla="*/ 2415946 h 2421514"/>
                <a:gd name="connsiteX74" fmla="*/ 1072272 w 1950320"/>
                <a:gd name="connsiteY74" fmla="*/ 2415946 h 2421514"/>
                <a:gd name="connsiteX75" fmla="*/ 945210 w 1950320"/>
                <a:gd name="connsiteY75" fmla="*/ 2151824 h 2421514"/>
                <a:gd name="connsiteX76" fmla="*/ 1013896 w 1950320"/>
                <a:gd name="connsiteY76" fmla="*/ 2151824 h 2421514"/>
                <a:gd name="connsiteX77" fmla="*/ 1013896 w 1950320"/>
                <a:gd name="connsiteY77" fmla="*/ 2363100 h 2421514"/>
                <a:gd name="connsiteX78" fmla="*/ 1055700 w 1950320"/>
                <a:gd name="connsiteY78" fmla="*/ 2363100 h 2421514"/>
                <a:gd name="connsiteX79" fmla="*/ 1055700 w 1950320"/>
                <a:gd name="connsiteY79" fmla="*/ 2415946 h 2421514"/>
                <a:gd name="connsiteX80" fmla="*/ 945210 w 1950320"/>
                <a:gd name="connsiteY80" fmla="*/ 2415946 h 2421514"/>
                <a:gd name="connsiteX81" fmla="*/ 1867910 w 1950320"/>
                <a:gd name="connsiteY81" fmla="*/ 2146268 h 2421514"/>
                <a:gd name="connsiteX82" fmla="*/ 1913510 w 1950320"/>
                <a:gd name="connsiteY82" fmla="*/ 2154882 h 2421514"/>
                <a:gd name="connsiteX83" fmla="*/ 1938492 w 1950320"/>
                <a:gd name="connsiteY83" fmla="*/ 2176724 h 2421514"/>
                <a:gd name="connsiteX84" fmla="*/ 1944564 w 1950320"/>
                <a:gd name="connsiteY84" fmla="*/ 2221324 h 2421514"/>
                <a:gd name="connsiteX85" fmla="*/ 1944564 w 1950320"/>
                <a:gd name="connsiteY85" fmla="*/ 2231734 h 2421514"/>
                <a:gd name="connsiteX86" fmla="*/ 1880812 w 1950320"/>
                <a:gd name="connsiteY86" fmla="*/ 2231734 h 2421514"/>
                <a:gd name="connsiteX87" fmla="*/ 1880812 w 1950320"/>
                <a:gd name="connsiteY87" fmla="*/ 2212174 h 2421514"/>
                <a:gd name="connsiteX88" fmla="*/ 1878344 w 1950320"/>
                <a:gd name="connsiteY88" fmla="*/ 2194704 h 2421514"/>
                <a:gd name="connsiteX89" fmla="*/ 1870186 w 1950320"/>
                <a:gd name="connsiteY89" fmla="*/ 2190970 h 2421514"/>
                <a:gd name="connsiteX90" fmla="*/ 1860826 w 1950320"/>
                <a:gd name="connsiteY90" fmla="*/ 2196042 h 2421514"/>
                <a:gd name="connsiteX91" fmla="*/ 1857664 w 1950320"/>
                <a:gd name="connsiteY91" fmla="*/ 2211358 h 2421514"/>
                <a:gd name="connsiteX92" fmla="*/ 1861204 w 1950320"/>
                <a:gd name="connsiteY92" fmla="*/ 2231288 h 2421514"/>
                <a:gd name="connsiteX93" fmla="*/ 1880684 w 1950320"/>
                <a:gd name="connsiteY93" fmla="*/ 2247460 h 2421514"/>
                <a:gd name="connsiteX94" fmla="*/ 1938366 w 1950320"/>
                <a:gd name="connsiteY94" fmla="*/ 2292098 h 2421514"/>
                <a:gd name="connsiteX95" fmla="*/ 1950320 w 1950320"/>
                <a:gd name="connsiteY95" fmla="*/ 2348396 h 2421514"/>
                <a:gd name="connsiteX96" fmla="*/ 1943678 w 1950320"/>
                <a:gd name="connsiteY96" fmla="*/ 2390000 h 2421514"/>
                <a:gd name="connsiteX97" fmla="*/ 1918190 w 1950320"/>
                <a:gd name="connsiteY97" fmla="*/ 2412442 h 2421514"/>
                <a:gd name="connsiteX98" fmla="*/ 1874108 w 1950320"/>
                <a:gd name="connsiteY98" fmla="*/ 2421514 h 2421514"/>
                <a:gd name="connsiteX99" fmla="*/ 1827116 w 1950320"/>
                <a:gd name="connsiteY99" fmla="*/ 2411040 h 2421514"/>
                <a:gd name="connsiteX100" fmla="*/ 1801500 w 1950320"/>
                <a:gd name="connsiteY100" fmla="*/ 2384484 h 2421514"/>
                <a:gd name="connsiteX101" fmla="*/ 1795492 w 1950320"/>
                <a:gd name="connsiteY101" fmla="*/ 2338596 h 2421514"/>
                <a:gd name="connsiteX102" fmla="*/ 1795492 w 1950320"/>
                <a:gd name="connsiteY102" fmla="*/ 2321342 h 2421514"/>
                <a:gd name="connsiteX103" fmla="*/ 1859308 w 1950320"/>
                <a:gd name="connsiteY103" fmla="*/ 2321342 h 2421514"/>
                <a:gd name="connsiteX104" fmla="*/ 1859308 w 1950320"/>
                <a:gd name="connsiteY104" fmla="*/ 2353454 h 2421514"/>
                <a:gd name="connsiteX105" fmla="*/ 1861964 w 1950320"/>
                <a:gd name="connsiteY105" fmla="*/ 2372556 h 2421514"/>
                <a:gd name="connsiteX106" fmla="*/ 1871578 w 1950320"/>
                <a:gd name="connsiteY106" fmla="*/ 2376812 h 2421514"/>
                <a:gd name="connsiteX107" fmla="*/ 1881696 w 1950320"/>
                <a:gd name="connsiteY107" fmla="*/ 2371396 h 2421514"/>
                <a:gd name="connsiteX108" fmla="*/ 1885048 w 1950320"/>
                <a:gd name="connsiteY108" fmla="*/ 2355416 h 2421514"/>
                <a:gd name="connsiteX109" fmla="*/ 1878724 w 1950320"/>
                <a:gd name="connsiteY109" fmla="*/ 2324884 h 2421514"/>
                <a:gd name="connsiteX110" fmla="*/ 1846596 w 1950320"/>
                <a:gd name="connsiteY110" fmla="*/ 2300954 h 2421514"/>
                <a:gd name="connsiteX111" fmla="*/ 1812632 w 1950320"/>
                <a:gd name="connsiteY111" fmla="*/ 2276270 h 2421514"/>
                <a:gd name="connsiteX112" fmla="*/ 1798844 w 1950320"/>
                <a:gd name="connsiteY112" fmla="*/ 2255066 h 2421514"/>
                <a:gd name="connsiteX113" fmla="*/ 1793404 w 1950320"/>
                <a:gd name="connsiteY113" fmla="*/ 2220508 h 2421514"/>
                <a:gd name="connsiteX114" fmla="*/ 1801184 w 1950320"/>
                <a:gd name="connsiteY114" fmla="*/ 2176112 h 2421514"/>
                <a:gd name="connsiteX115" fmla="*/ 1826166 w 1950320"/>
                <a:gd name="connsiteY115" fmla="*/ 2154156 h 2421514"/>
                <a:gd name="connsiteX116" fmla="*/ 1867910 w 1950320"/>
                <a:gd name="connsiteY116" fmla="*/ 2146268 h 2421514"/>
                <a:gd name="connsiteX117" fmla="*/ 840158 w 1950320"/>
                <a:gd name="connsiteY117" fmla="*/ 2146268 h 2421514"/>
                <a:gd name="connsiteX118" fmla="*/ 878296 w 1950320"/>
                <a:gd name="connsiteY118" fmla="*/ 2153226 h 2421514"/>
                <a:gd name="connsiteX119" fmla="*/ 905428 w 1950320"/>
                <a:gd name="connsiteY119" fmla="*/ 2173984 h 2421514"/>
                <a:gd name="connsiteX120" fmla="*/ 917634 w 1950320"/>
                <a:gd name="connsiteY120" fmla="*/ 2204172 h 2421514"/>
                <a:gd name="connsiteX121" fmla="*/ 919594 w 1950320"/>
                <a:gd name="connsiteY121" fmla="*/ 2261310 h 2421514"/>
                <a:gd name="connsiteX122" fmla="*/ 919594 w 1950320"/>
                <a:gd name="connsiteY122" fmla="*/ 2306458 h 2421514"/>
                <a:gd name="connsiteX123" fmla="*/ 917760 w 1950320"/>
                <a:gd name="connsiteY123" fmla="*/ 2362820 h 2421514"/>
                <a:gd name="connsiteX124" fmla="*/ 905996 w 1950320"/>
                <a:gd name="connsiteY124" fmla="*/ 2393110 h 2421514"/>
                <a:gd name="connsiteX125" fmla="*/ 879370 w 1950320"/>
                <a:gd name="connsiteY125" fmla="*/ 2414148 h 2421514"/>
                <a:gd name="connsiteX126" fmla="*/ 840158 w 1950320"/>
                <a:gd name="connsiteY126" fmla="*/ 2421514 h 2421514"/>
                <a:gd name="connsiteX127" fmla="*/ 802146 w 1950320"/>
                <a:gd name="connsiteY127" fmla="*/ 2414544 h 2421514"/>
                <a:gd name="connsiteX128" fmla="*/ 774950 w 1950320"/>
                <a:gd name="connsiteY128" fmla="*/ 2393772 h 2421514"/>
                <a:gd name="connsiteX129" fmla="*/ 762680 w 1950320"/>
                <a:gd name="connsiteY129" fmla="*/ 2363598 h 2421514"/>
                <a:gd name="connsiteX130" fmla="*/ 760720 w 1950320"/>
                <a:gd name="connsiteY130" fmla="*/ 2306458 h 2421514"/>
                <a:gd name="connsiteX131" fmla="*/ 760720 w 1950320"/>
                <a:gd name="connsiteY131" fmla="*/ 2261310 h 2421514"/>
                <a:gd name="connsiteX132" fmla="*/ 762618 w 1950320"/>
                <a:gd name="connsiteY132" fmla="*/ 2204898 h 2421514"/>
                <a:gd name="connsiteX133" fmla="*/ 774382 w 1950320"/>
                <a:gd name="connsiteY133" fmla="*/ 2174660 h 2421514"/>
                <a:gd name="connsiteX134" fmla="*/ 801072 w 1950320"/>
                <a:gd name="connsiteY134" fmla="*/ 2153608 h 2421514"/>
                <a:gd name="connsiteX135" fmla="*/ 840158 w 1950320"/>
                <a:gd name="connsiteY135" fmla="*/ 2146268 h 2421514"/>
                <a:gd name="connsiteX136" fmla="*/ 658704 w 1950320"/>
                <a:gd name="connsiteY136" fmla="*/ 2146268 h 2421514"/>
                <a:gd name="connsiteX137" fmla="*/ 704304 w 1950320"/>
                <a:gd name="connsiteY137" fmla="*/ 2154882 h 2421514"/>
                <a:gd name="connsiteX138" fmla="*/ 729350 w 1950320"/>
                <a:gd name="connsiteY138" fmla="*/ 2176724 h 2421514"/>
                <a:gd name="connsiteX139" fmla="*/ 735422 w 1950320"/>
                <a:gd name="connsiteY139" fmla="*/ 2221324 h 2421514"/>
                <a:gd name="connsiteX140" fmla="*/ 735422 w 1950320"/>
                <a:gd name="connsiteY140" fmla="*/ 2231734 h 2421514"/>
                <a:gd name="connsiteX141" fmla="*/ 671606 w 1950320"/>
                <a:gd name="connsiteY141" fmla="*/ 2231734 h 2421514"/>
                <a:gd name="connsiteX142" fmla="*/ 671606 w 1950320"/>
                <a:gd name="connsiteY142" fmla="*/ 2212174 h 2421514"/>
                <a:gd name="connsiteX143" fmla="*/ 669202 w 1950320"/>
                <a:gd name="connsiteY143" fmla="*/ 2194704 h 2421514"/>
                <a:gd name="connsiteX144" fmla="*/ 660980 w 1950320"/>
                <a:gd name="connsiteY144" fmla="*/ 2190970 h 2421514"/>
                <a:gd name="connsiteX145" fmla="*/ 651620 w 1950320"/>
                <a:gd name="connsiteY145" fmla="*/ 2196042 h 2421514"/>
                <a:gd name="connsiteX146" fmla="*/ 648458 w 1950320"/>
                <a:gd name="connsiteY146" fmla="*/ 2211358 h 2421514"/>
                <a:gd name="connsiteX147" fmla="*/ 652000 w 1950320"/>
                <a:gd name="connsiteY147" fmla="*/ 2231288 h 2421514"/>
                <a:gd name="connsiteX148" fmla="*/ 671480 w 1950320"/>
                <a:gd name="connsiteY148" fmla="*/ 2247460 h 2421514"/>
                <a:gd name="connsiteX149" fmla="*/ 729224 w 1950320"/>
                <a:gd name="connsiteY149" fmla="*/ 2292098 h 2421514"/>
                <a:gd name="connsiteX150" fmla="*/ 741114 w 1950320"/>
                <a:gd name="connsiteY150" fmla="*/ 2348396 h 2421514"/>
                <a:gd name="connsiteX151" fmla="*/ 734474 w 1950320"/>
                <a:gd name="connsiteY151" fmla="*/ 2390000 h 2421514"/>
                <a:gd name="connsiteX152" fmla="*/ 708984 w 1950320"/>
                <a:gd name="connsiteY152" fmla="*/ 2412442 h 2421514"/>
                <a:gd name="connsiteX153" fmla="*/ 664966 w 1950320"/>
                <a:gd name="connsiteY153" fmla="*/ 2421514 h 2421514"/>
                <a:gd name="connsiteX154" fmla="*/ 617910 w 1950320"/>
                <a:gd name="connsiteY154" fmla="*/ 2411040 h 2421514"/>
                <a:gd name="connsiteX155" fmla="*/ 592358 w 1950320"/>
                <a:gd name="connsiteY155" fmla="*/ 2384484 h 2421514"/>
                <a:gd name="connsiteX156" fmla="*/ 586350 w 1950320"/>
                <a:gd name="connsiteY156" fmla="*/ 2338596 h 2421514"/>
                <a:gd name="connsiteX157" fmla="*/ 586350 w 1950320"/>
                <a:gd name="connsiteY157" fmla="*/ 2321342 h 2421514"/>
                <a:gd name="connsiteX158" fmla="*/ 650040 w 1950320"/>
                <a:gd name="connsiteY158" fmla="*/ 2321342 h 2421514"/>
                <a:gd name="connsiteX159" fmla="*/ 650040 w 1950320"/>
                <a:gd name="connsiteY159" fmla="*/ 2353454 h 2421514"/>
                <a:gd name="connsiteX160" fmla="*/ 652758 w 1950320"/>
                <a:gd name="connsiteY160" fmla="*/ 2372556 h 2421514"/>
                <a:gd name="connsiteX161" fmla="*/ 662310 w 1950320"/>
                <a:gd name="connsiteY161" fmla="*/ 2376812 h 2421514"/>
                <a:gd name="connsiteX162" fmla="*/ 672556 w 1950320"/>
                <a:gd name="connsiteY162" fmla="*/ 2371396 h 2421514"/>
                <a:gd name="connsiteX163" fmla="*/ 675908 w 1950320"/>
                <a:gd name="connsiteY163" fmla="*/ 2355416 h 2421514"/>
                <a:gd name="connsiteX164" fmla="*/ 669520 w 1950320"/>
                <a:gd name="connsiteY164" fmla="*/ 2324884 h 2421514"/>
                <a:gd name="connsiteX165" fmla="*/ 637390 w 1950320"/>
                <a:gd name="connsiteY165" fmla="*/ 2300954 h 2421514"/>
                <a:gd name="connsiteX166" fmla="*/ 603426 w 1950320"/>
                <a:gd name="connsiteY166" fmla="*/ 2276270 h 2421514"/>
                <a:gd name="connsiteX167" fmla="*/ 589640 w 1950320"/>
                <a:gd name="connsiteY167" fmla="*/ 2255066 h 2421514"/>
                <a:gd name="connsiteX168" fmla="*/ 584200 w 1950320"/>
                <a:gd name="connsiteY168" fmla="*/ 2220508 h 2421514"/>
                <a:gd name="connsiteX169" fmla="*/ 591916 w 1950320"/>
                <a:gd name="connsiteY169" fmla="*/ 2176112 h 2421514"/>
                <a:gd name="connsiteX170" fmla="*/ 616962 w 1950320"/>
                <a:gd name="connsiteY170" fmla="*/ 2154156 h 2421514"/>
                <a:gd name="connsiteX171" fmla="*/ 658704 w 1950320"/>
                <a:gd name="connsiteY171" fmla="*/ 2146268 h 2421514"/>
                <a:gd name="connsiteX172" fmla="*/ 607712 w 1950320"/>
                <a:gd name="connsiteY172" fmla="*/ 1556022 h 2421514"/>
                <a:gd name="connsiteX173" fmla="*/ 607712 w 1950320"/>
                <a:gd name="connsiteY173" fmla="*/ 1696088 h 2421514"/>
                <a:gd name="connsiteX174" fmla="*/ 646338 w 1950320"/>
                <a:gd name="connsiteY174" fmla="*/ 1688522 h 2421514"/>
                <a:gd name="connsiteX175" fmla="*/ 657512 w 1950320"/>
                <a:gd name="connsiteY175" fmla="*/ 1639272 h 2421514"/>
                <a:gd name="connsiteX176" fmla="*/ 657512 w 1950320"/>
                <a:gd name="connsiteY176" fmla="*/ 1604726 h 2421514"/>
                <a:gd name="connsiteX177" fmla="*/ 646778 w 1950320"/>
                <a:gd name="connsiteY177" fmla="*/ 1565440 h 2421514"/>
                <a:gd name="connsiteX178" fmla="*/ 607712 w 1950320"/>
                <a:gd name="connsiteY178" fmla="*/ 1556022 h 2421514"/>
                <a:gd name="connsiteX179" fmla="*/ 1534808 w 1950320"/>
                <a:gd name="connsiteY179" fmla="*/ 1448346 h 2421514"/>
                <a:gd name="connsiteX180" fmla="*/ 1671714 w 1950320"/>
                <a:gd name="connsiteY180" fmla="*/ 1448346 h 2421514"/>
                <a:gd name="connsiteX181" fmla="*/ 1763570 w 1950320"/>
                <a:gd name="connsiteY181" fmla="*/ 1731940 h 2421514"/>
                <a:gd name="connsiteX182" fmla="*/ 1763570 w 1950320"/>
                <a:gd name="connsiteY182" fmla="*/ 1448346 h 2421514"/>
                <a:gd name="connsiteX183" fmla="*/ 1900474 w 1950320"/>
                <a:gd name="connsiteY183" fmla="*/ 1448346 h 2421514"/>
                <a:gd name="connsiteX184" fmla="*/ 1900474 w 1950320"/>
                <a:gd name="connsiteY184" fmla="*/ 2078092 h 2421514"/>
                <a:gd name="connsiteX185" fmla="*/ 1756970 w 1950320"/>
                <a:gd name="connsiteY185" fmla="*/ 2078092 h 2421514"/>
                <a:gd name="connsiteX186" fmla="*/ 1671714 w 1950320"/>
                <a:gd name="connsiteY186" fmla="*/ 1791824 h 2421514"/>
                <a:gd name="connsiteX187" fmla="*/ 1671714 w 1950320"/>
                <a:gd name="connsiteY187" fmla="*/ 2078092 h 2421514"/>
                <a:gd name="connsiteX188" fmla="*/ 1534808 w 1950320"/>
                <a:gd name="connsiteY188" fmla="*/ 2078092 h 2421514"/>
                <a:gd name="connsiteX189" fmla="*/ 1203810 w 1950320"/>
                <a:gd name="connsiteY189" fmla="*/ 1448346 h 2421514"/>
                <a:gd name="connsiteX190" fmla="*/ 1476914 w 1950320"/>
                <a:gd name="connsiteY190" fmla="*/ 1448346 h 2421514"/>
                <a:gd name="connsiteX191" fmla="*/ 1476914 w 1950320"/>
                <a:gd name="connsiteY191" fmla="*/ 1574344 h 2421514"/>
                <a:gd name="connsiteX192" fmla="*/ 1367638 w 1950320"/>
                <a:gd name="connsiteY192" fmla="*/ 1574344 h 2421514"/>
                <a:gd name="connsiteX193" fmla="*/ 1367638 w 1950320"/>
                <a:gd name="connsiteY193" fmla="*/ 1693688 h 2421514"/>
                <a:gd name="connsiteX194" fmla="*/ 1469876 w 1950320"/>
                <a:gd name="connsiteY194" fmla="*/ 1693688 h 2421514"/>
                <a:gd name="connsiteX195" fmla="*/ 1469876 w 1950320"/>
                <a:gd name="connsiteY195" fmla="*/ 1813578 h 2421514"/>
                <a:gd name="connsiteX196" fmla="*/ 1367638 w 1950320"/>
                <a:gd name="connsiteY196" fmla="*/ 1813578 h 2421514"/>
                <a:gd name="connsiteX197" fmla="*/ 1367638 w 1950320"/>
                <a:gd name="connsiteY197" fmla="*/ 1952062 h 2421514"/>
                <a:gd name="connsiteX198" fmla="*/ 1487824 w 1950320"/>
                <a:gd name="connsiteY198" fmla="*/ 1952062 h 2421514"/>
                <a:gd name="connsiteX199" fmla="*/ 1487824 w 1950320"/>
                <a:gd name="connsiteY199" fmla="*/ 2078092 h 2421514"/>
                <a:gd name="connsiteX200" fmla="*/ 1203810 w 1950320"/>
                <a:gd name="connsiteY200" fmla="*/ 2078092 h 2421514"/>
                <a:gd name="connsiteX201" fmla="*/ 872810 w 1950320"/>
                <a:gd name="connsiteY201" fmla="*/ 1448346 h 2421514"/>
                <a:gd name="connsiteX202" fmla="*/ 1145916 w 1950320"/>
                <a:gd name="connsiteY202" fmla="*/ 1448346 h 2421514"/>
                <a:gd name="connsiteX203" fmla="*/ 1145916 w 1950320"/>
                <a:gd name="connsiteY203" fmla="*/ 1574344 h 2421514"/>
                <a:gd name="connsiteX204" fmla="*/ 1036638 w 1950320"/>
                <a:gd name="connsiteY204" fmla="*/ 1574344 h 2421514"/>
                <a:gd name="connsiteX205" fmla="*/ 1036638 w 1950320"/>
                <a:gd name="connsiteY205" fmla="*/ 1693688 h 2421514"/>
                <a:gd name="connsiteX206" fmla="*/ 1138876 w 1950320"/>
                <a:gd name="connsiteY206" fmla="*/ 1693688 h 2421514"/>
                <a:gd name="connsiteX207" fmla="*/ 1138876 w 1950320"/>
                <a:gd name="connsiteY207" fmla="*/ 1813578 h 2421514"/>
                <a:gd name="connsiteX208" fmla="*/ 1036638 w 1950320"/>
                <a:gd name="connsiteY208" fmla="*/ 1813578 h 2421514"/>
                <a:gd name="connsiteX209" fmla="*/ 1036638 w 1950320"/>
                <a:gd name="connsiteY209" fmla="*/ 1952062 h 2421514"/>
                <a:gd name="connsiteX210" fmla="*/ 1156826 w 1950320"/>
                <a:gd name="connsiteY210" fmla="*/ 1952062 h 2421514"/>
                <a:gd name="connsiteX211" fmla="*/ 1156826 w 1950320"/>
                <a:gd name="connsiteY211" fmla="*/ 2078092 h 2421514"/>
                <a:gd name="connsiteX212" fmla="*/ 872810 w 1950320"/>
                <a:gd name="connsiteY212" fmla="*/ 2078092 h 2421514"/>
                <a:gd name="connsiteX213" fmla="*/ 443884 w 1950320"/>
                <a:gd name="connsiteY213" fmla="*/ 1448346 h 2421514"/>
                <a:gd name="connsiteX214" fmla="*/ 559760 w 1950320"/>
                <a:gd name="connsiteY214" fmla="*/ 1448346 h 2421514"/>
                <a:gd name="connsiteX215" fmla="*/ 716726 w 1950320"/>
                <a:gd name="connsiteY215" fmla="*/ 1457248 h 2421514"/>
                <a:gd name="connsiteX216" fmla="*/ 783594 w 1950320"/>
                <a:gd name="connsiteY216" fmla="*/ 1502912 h 2421514"/>
                <a:gd name="connsiteX217" fmla="*/ 809550 w 1950320"/>
                <a:gd name="connsiteY217" fmla="*/ 1620282 h 2421514"/>
                <a:gd name="connsiteX218" fmla="*/ 791160 w 1950320"/>
                <a:gd name="connsiteY218" fmla="*/ 1719056 h 2421514"/>
                <a:gd name="connsiteX219" fmla="*/ 719188 w 1950320"/>
                <a:gd name="connsiteY219" fmla="*/ 1749348 h 2421514"/>
                <a:gd name="connsiteX220" fmla="*/ 784738 w 1950320"/>
                <a:gd name="connsiteY220" fmla="*/ 1781736 h 2421514"/>
                <a:gd name="connsiteX221" fmla="*/ 805414 w 1950320"/>
                <a:gd name="connsiteY221" fmla="*/ 1818774 h 2421514"/>
                <a:gd name="connsiteX222" fmla="*/ 809550 w 1950320"/>
                <a:gd name="connsiteY222" fmla="*/ 1911988 h 2421514"/>
                <a:gd name="connsiteX223" fmla="*/ 809550 w 1950320"/>
                <a:gd name="connsiteY223" fmla="*/ 2078092 h 2421514"/>
                <a:gd name="connsiteX224" fmla="*/ 657512 w 1950320"/>
                <a:gd name="connsiteY224" fmla="*/ 2078092 h 2421514"/>
                <a:gd name="connsiteX225" fmla="*/ 657512 w 1950320"/>
                <a:gd name="connsiteY225" fmla="*/ 1868814 h 2421514"/>
                <a:gd name="connsiteX226" fmla="*/ 649416 w 1950320"/>
                <a:gd name="connsiteY226" fmla="*/ 1806164 h 2421514"/>
                <a:gd name="connsiteX227" fmla="*/ 607712 w 1950320"/>
                <a:gd name="connsiteY227" fmla="*/ 1794072 h 2421514"/>
                <a:gd name="connsiteX228" fmla="*/ 607712 w 1950320"/>
                <a:gd name="connsiteY228" fmla="*/ 2078092 h 2421514"/>
                <a:gd name="connsiteX229" fmla="*/ 443884 w 1950320"/>
                <a:gd name="connsiteY229" fmla="*/ 2078092 h 2421514"/>
                <a:gd name="connsiteX230" fmla="*/ 184768 w 1950320"/>
                <a:gd name="connsiteY230" fmla="*/ 1435068 h 2421514"/>
                <a:gd name="connsiteX231" fmla="*/ 304164 w 1950320"/>
                <a:gd name="connsiteY231" fmla="*/ 1464660 h 2421514"/>
                <a:gd name="connsiteX232" fmla="*/ 366018 w 1950320"/>
                <a:gd name="connsiteY232" fmla="*/ 1534906 h 2421514"/>
                <a:gd name="connsiteX233" fmla="*/ 380446 w 1950320"/>
                <a:gd name="connsiteY233" fmla="*/ 1652944 h 2421514"/>
                <a:gd name="connsiteX234" fmla="*/ 380446 w 1950320"/>
                <a:gd name="connsiteY234" fmla="*/ 1680166 h 2421514"/>
                <a:gd name="connsiteX235" fmla="*/ 216706 w 1950320"/>
                <a:gd name="connsiteY235" fmla="*/ 1680166 h 2421514"/>
                <a:gd name="connsiteX236" fmla="*/ 216706 w 1950320"/>
                <a:gd name="connsiteY236" fmla="*/ 1622926 h 2421514"/>
                <a:gd name="connsiteX237" fmla="*/ 212044 w 1950320"/>
                <a:gd name="connsiteY237" fmla="*/ 1555232 h 2421514"/>
                <a:gd name="connsiteX238" fmla="*/ 189872 w 1950320"/>
                <a:gd name="connsiteY238" fmla="*/ 1541682 h 2421514"/>
                <a:gd name="connsiteX239" fmla="*/ 169194 w 1950320"/>
                <a:gd name="connsiteY239" fmla="*/ 1553378 h 2421514"/>
                <a:gd name="connsiteX240" fmla="*/ 163740 w 1950320"/>
                <a:gd name="connsiteY240" fmla="*/ 1613264 h 2421514"/>
                <a:gd name="connsiteX241" fmla="*/ 163740 w 1950320"/>
                <a:gd name="connsiteY241" fmla="*/ 1915422 h 2421514"/>
                <a:gd name="connsiteX242" fmla="*/ 169194 w 1950320"/>
                <a:gd name="connsiteY242" fmla="*/ 1971326 h 2421514"/>
                <a:gd name="connsiteX243" fmla="*/ 190928 w 1950320"/>
                <a:gd name="connsiteY243" fmla="*/ 1984724 h 2421514"/>
                <a:gd name="connsiteX244" fmla="*/ 215388 w 1950320"/>
                <a:gd name="connsiteY244" fmla="*/ 1969594 h 2421514"/>
                <a:gd name="connsiteX245" fmla="*/ 221722 w 1950320"/>
                <a:gd name="connsiteY245" fmla="*/ 1910378 h 2421514"/>
                <a:gd name="connsiteX246" fmla="*/ 221722 w 1950320"/>
                <a:gd name="connsiteY246" fmla="*/ 1835758 h 2421514"/>
                <a:gd name="connsiteX247" fmla="*/ 188640 w 1950320"/>
                <a:gd name="connsiteY247" fmla="*/ 1835758 h 2421514"/>
                <a:gd name="connsiteX248" fmla="*/ 188640 w 1950320"/>
                <a:gd name="connsiteY248" fmla="*/ 1740052 h 2421514"/>
                <a:gd name="connsiteX249" fmla="*/ 380446 w 1950320"/>
                <a:gd name="connsiteY249" fmla="*/ 1740052 h 2421514"/>
                <a:gd name="connsiteX250" fmla="*/ 380446 w 1950320"/>
                <a:gd name="connsiteY250" fmla="*/ 2078092 h 2421514"/>
                <a:gd name="connsiteX251" fmla="*/ 277328 w 1950320"/>
                <a:gd name="connsiteY251" fmla="*/ 2078092 h 2421514"/>
                <a:gd name="connsiteX252" fmla="*/ 262196 w 1950320"/>
                <a:gd name="connsiteY252" fmla="*/ 2032942 h 2421514"/>
                <a:gd name="connsiteX253" fmla="*/ 220050 w 1950320"/>
                <a:gd name="connsiteY253" fmla="*/ 2076754 h 2421514"/>
                <a:gd name="connsiteX254" fmla="*/ 159868 w 1950320"/>
                <a:gd name="connsiteY254" fmla="*/ 2091338 h 2421514"/>
                <a:gd name="connsiteX255" fmla="*/ 82706 w 1950320"/>
                <a:gd name="connsiteY255" fmla="*/ 2071286 h 2421514"/>
                <a:gd name="connsiteX256" fmla="*/ 28068 w 1950320"/>
                <a:gd name="connsiteY256" fmla="*/ 2021640 h 2421514"/>
                <a:gd name="connsiteX257" fmla="*/ 4664 w 1950320"/>
                <a:gd name="connsiteY257" fmla="*/ 1959628 h 2421514"/>
                <a:gd name="connsiteX258" fmla="*/ 0 w 1950320"/>
                <a:gd name="connsiteY258" fmla="*/ 1862160 h 2421514"/>
                <a:gd name="connsiteX259" fmla="*/ 0 w 1950320"/>
                <a:gd name="connsiteY259" fmla="*/ 1675124 h 2421514"/>
                <a:gd name="connsiteX260" fmla="*/ 9678 w 1950320"/>
                <a:gd name="connsiteY260" fmla="*/ 1544052 h 2421514"/>
                <a:gd name="connsiteX261" fmla="*/ 65636 w 1950320"/>
                <a:gd name="connsiteY261" fmla="*/ 1469188 h 2421514"/>
                <a:gd name="connsiteX262" fmla="*/ 184768 w 1950320"/>
                <a:gd name="connsiteY262" fmla="*/ 1435068 h 2421514"/>
                <a:gd name="connsiteX263" fmla="*/ 618458 w 1950320"/>
                <a:gd name="connsiteY263" fmla="*/ 955942 h 2421514"/>
                <a:gd name="connsiteX264" fmla="*/ 615890 w 1950320"/>
                <a:gd name="connsiteY264" fmla="*/ 1001140 h 2421514"/>
                <a:gd name="connsiteX265" fmla="*/ 637228 w 1950320"/>
                <a:gd name="connsiteY265" fmla="*/ 989790 h 2421514"/>
                <a:gd name="connsiteX266" fmla="*/ 640418 w 1950320"/>
                <a:gd name="connsiteY266" fmla="*/ 966076 h 2421514"/>
                <a:gd name="connsiteX267" fmla="*/ 1206480 w 1950320"/>
                <a:gd name="connsiteY267" fmla="*/ 750042 h 2421514"/>
                <a:gd name="connsiteX268" fmla="*/ 1261590 w 1950320"/>
                <a:gd name="connsiteY268" fmla="*/ 945714 h 2421514"/>
                <a:gd name="connsiteX269" fmla="*/ 1261590 w 1950320"/>
                <a:gd name="connsiteY269" fmla="*/ 968618 h 2421514"/>
                <a:gd name="connsiteX270" fmla="*/ 1044620 w 1950320"/>
                <a:gd name="connsiteY270" fmla="*/ 1348044 h 2421514"/>
                <a:gd name="connsiteX271" fmla="*/ 1317086 w 1950320"/>
                <a:gd name="connsiteY271" fmla="*/ 1025206 h 2421514"/>
                <a:gd name="connsiteX272" fmla="*/ 1317086 w 1950320"/>
                <a:gd name="connsiteY272" fmla="*/ 1006188 h 2421514"/>
                <a:gd name="connsiteX273" fmla="*/ 1206480 w 1950320"/>
                <a:gd name="connsiteY273" fmla="*/ 750042 h 2421514"/>
                <a:gd name="connsiteX274" fmla="*/ 562288 w 1950320"/>
                <a:gd name="connsiteY274" fmla="*/ 613622 h 2421514"/>
                <a:gd name="connsiteX275" fmla="*/ 560302 w 1950320"/>
                <a:gd name="connsiteY275" fmla="*/ 642500 h 2421514"/>
                <a:gd name="connsiteX276" fmla="*/ 604356 w 1950320"/>
                <a:gd name="connsiteY276" fmla="*/ 622138 h 2421514"/>
                <a:gd name="connsiteX277" fmla="*/ 562288 w 1950320"/>
                <a:gd name="connsiteY277" fmla="*/ 613622 h 2421514"/>
                <a:gd name="connsiteX278" fmla="*/ 159690 w 1950320"/>
                <a:gd name="connsiteY278" fmla="*/ 556956 h 2421514"/>
                <a:gd name="connsiteX279" fmla="*/ 347298 w 1950320"/>
                <a:gd name="connsiteY279" fmla="*/ 607484 h 2421514"/>
                <a:gd name="connsiteX280" fmla="*/ 500368 w 1950320"/>
                <a:gd name="connsiteY280" fmla="*/ 689650 h 2421514"/>
                <a:gd name="connsiteX281" fmla="*/ 359448 w 1950320"/>
                <a:gd name="connsiteY281" fmla="*/ 595162 h 2421514"/>
                <a:gd name="connsiteX282" fmla="*/ 159690 w 1950320"/>
                <a:gd name="connsiteY282" fmla="*/ 556956 h 2421514"/>
                <a:gd name="connsiteX283" fmla="*/ 1003300 w 1950320"/>
                <a:gd name="connsiteY283" fmla="*/ 253968 h 2421514"/>
                <a:gd name="connsiteX284" fmla="*/ 1030538 w 1950320"/>
                <a:gd name="connsiteY284" fmla="*/ 357194 h 2421514"/>
                <a:gd name="connsiteX285" fmla="*/ 1067116 w 1950320"/>
                <a:gd name="connsiteY285" fmla="*/ 459124 h 2421514"/>
                <a:gd name="connsiteX286" fmla="*/ 1163704 w 1950320"/>
                <a:gd name="connsiteY286" fmla="*/ 641220 h 2421514"/>
                <a:gd name="connsiteX287" fmla="*/ 1352886 w 1950320"/>
                <a:gd name="connsiteY287" fmla="*/ 1006344 h 2421514"/>
                <a:gd name="connsiteX288" fmla="*/ 1352886 w 1950320"/>
                <a:gd name="connsiteY288" fmla="*/ 1025412 h 2421514"/>
                <a:gd name="connsiteX289" fmla="*/ 1003300 w 1950320"/>
                <a:gd name="connsiteY289" fmla="*/ 1373280 h 2421514"/>
                <a:gd name="connsiteX290" fmla="*/ 399598 w 1950320"/>
                <a:gd name="connsiteY290" fmla="*/ 90222 h 2421514"/>
                <a:gd name="connsiteX291" fmla="*/ 498212 w 1950320"/>
                <a:gd name="connsiteY291" fmla="*/ 259692 h 2421514"/>
                <a:gd name="connsiteX292" fmla="*/ 540314 w 1950320"/>
                <a:gd name="connsiteY292" fmla="*/ 427022 h 2421514"/>
                <a:gd name="connsiteX293" fmla="*/ 519468 w 1950320"/>
                <a:gd name="connsiteY293" fmla="*/ 259692 h 2421514"/>
                <a:gd name="connsiteX294" fmla="*/ 399598 w 1950320"/>
                <a:gd name="connsiteY294" fmla="*/ 90222 h 2421514"/>
                <a:gd name="connsiteX295" fmla="*/ 358354 w 1950320"/>
                <a:gd name="connsiteY295" fmla="*/ 3202 h 2421514"/>
                <a:gd name="connsiteX296" fmla="*/ 435642 w 1950320"/>
                <a:gd name="connsiteY296" fmla="*/ 73902 h 2421514"/>
                <a:gd name="connsiteX297" fmla="*/ 577692 w 1950320"/>
                <a:gd name="connsiteY297" fmla="*/ 423596 h 2421514"/>
                <a:gd name="connsiteX298" fmla="*/ 564650 w 1950320"/>
                <a:gd name="connsiteY298" fmla="*/ 599824 h 2421514"/>
                <a:gd name="connsiteX299" fmla="*/ 630438 w 1950320"/>
                <a:gd name="connsiteY299" fmla="*/ 608102 h 2421514"/>
                <a:gd name="connsiteX300" fmla="*/ 560748 w 1950320"/>
                <a:gd name="connsiteY300" fmla="*/ 657820 h 2421514"/>
                <a:gd name="connsiteX301" fmla="*/ 558762 w 1950320"/>
                <a:gd name="connsiteY301" fmla="*/ 739750 h 2421514"/>
                <a:gd name="connsiteX302" fmla="*/ 610892 w 1950320"/>
                <a:gd name="connsiteY302" fmla="*/ 873966 h 2421514"/>
                <a:gd name="connsiteX303" fmla="*/ 640448 w 1950320"/>
                <a:gd name="connsiteY303" fmla="*/ 902500 h 2421514"/>
                <a:gd name="connsiteX304" fmla="*/ 658008 w 1950320"/>
                <a:gd name="connsiteY304" fmla="*/ 912000 h 2421514"/>
                <a:gd name="connsiteX305" fmla="*/ 681144 w 1950320"/>
                <a:gd name="connsiteY305" fmla="*/ 863444 h 2421514"/>
                <a:gd name="connsiteX306" fmla="*/ 824192 w 1950320"/>
                <a:gd name="connsiteY306" fmla="*/ 641220 h 2421514"/>
                <a:gd name="connsiteX307" fmla="*/ 920804 w 1950320"/>
                <a:gd name="connsiteY307" fmla="*/ 459124 h 2421514"/>
                <a:gd name="connsiteX308" fmla="*/ 957360 w 1950320"/>
                <a:gd name="connsiteY308" fmla="*/ 357194 h 2421514"/>
                <a:gd name="connsiteX309" fmla="*/ 984548 w 1950320"/>
                <a:gd name="connsiteY309" fmla="*/ 253968 h 2421514"/>
                <a:gd name="connsiteX310" fmla="*/ 984548 w 1950320"/>
                <a:gd name="connsiteY310" fmla="*/ 1373280 h 2421514"/>
                <a:gd name="connsiteX311" fmla="*/ 635000 w 1950320"/>
                <a:gd name="connsiteY311" fmla="*/ 1025412 h 2421514"/>
                <a:gd name="connsiteX312" fmla="*/ 635000 w 1950320"/>
                <a:gd name="connsiteY312" fmla="*/ 1006344 h 2421514"/>
                <a:gd name="connsiteX313" fmla="*/ 635446 w 1950320"/>
                <a:gd name="connsiteY313" fmla="*/ 1003034 h 2421514"/>
                <a:gd name="connsiteX314" fmla="*/ 603740 w 1950320"/>
                <a:gd name="connsiteY314" fmla="*/ 1012178 h 2421514"/>
                <a:gd name="connsiteX315" fmla="*/ 610004 w 1950320"/>
                <a:gd name="connsiteY315" fmla="*/ 976114 h 2421514"/>
                <a:gd name="connsiteX316" fmla="*/ 605246 w 1950320"/>
                <a:gd name="connsiteY316" fmla="*/ 948044 h 2421514"/>
                <a:gd name="connsiteX317" fmla="*/ 574200 w 1950320"/>
                <a:gd name="connsiteY317" fmla="*/ 909838 h 2421514"/>
                <a:gd name="connsiteX318" fmla="*/ 503860 w 1950320"/>
                <a:gd name="connsiteY318" fmla="*/ 717912 h 2421514"/>
                <a:gd name="connsiteX319" fmla="*/ 424620 w 1950320"/>
                <a:gd name="connsiteY319" fmla="*/ 742746 h 2421514"/>
                <a:gd name="connsiteX320" fmla="*/ 286918 w 1950320"/>
                <a:gd name="connsiteY320" fmla="*/ 718530 h 2421514"/>
                <a:gd name="connsiteX321" fmla="*/ 139700 w 1950320"/>
                <a:gd name="connsiteY321" fmla="*/ 548250 h 2421514"/>
                <a:gd name="connsiteX322" fmla="*/ 227018 w 1950320"/>
                <a:gd name="connsiteY322" fmla="*/ 523842 h 2421514"/>
                <a:gd name="connsiteX323" fmla="*/ 384402 w 1950320"/>
                <a:gd name="connsiteY323" fmla="*/ 553768 h 2421514"/>
                <a:gd name="connsiteX324" fmla="*/ 501874 w 1950320"/>
                <a:gd name="connsiteY324" fmla="*/ 647164 h 2421514"/>
                <a:gd name="connsiteX325" fmla="*/ 372250 w 1950320"/>
                <a:gd name="connsiteY325" fmla="*/ 367122 h 2421514"/>
                <a:gd name="connsiteX326" fmla="*/ 358354 w 1950320"/>
                <a:gd name="connsiteY326" fmla="*/ 3202 h 242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</a:cxnLst>
              <a:rect l="l" t="t" r="r" b="b"/>
              <a:pathLst>
                <a:path w="1950320" h="2421514">
                  <a:moveTo>
                    <a:pt x="1424996" y="2210862"/>
                  </a:moveTo>
                  <a:cubicBezTo>
                    <a:pt x="1418038" y="2261374"/>
                    <a:pt x="1413674" y="2298278"/>
                    <a:pt x="1411966" y="2321674"/>
                  </a:cubicBezTo>
                  <a:lnTo>
                    <a:pt x="1435494" y="2321674"/>
                  </a:lnTo>
                  <a:cubicBezTo>
                    <a:pt x="1431952" y="2291778"/>
                    <a:pt x="1428474" y="2254800"/>
                    <a:pt x="1424996" y="2210862"/>
                  </a:cubicBezTo>
                  <a:close/>
                  <a:moveTo>
                    <a:pt x="1591650" y="2196984"/>
                  </a:moveTo>
                  <a:lnTo>
                    <a:pt x="1591650" y="2255730"/>
                  </a:lnTo>
                  <a:cubicBezTo>
                    <a:pt x="1599240" y="2255730"/>
                    <a:pt x="1604678" y="2254684"/>
                    <a:pt x="1607778" y="2252556"/>
                  </a:cubicBezTo>
                  <a:cubicBezTo>
                    <a:pt x="1610940" y="2250440"/>
                    <a:pt x="1612458" y="2243560"/>
                    <a:pt x="1612458" y="2231900"/>
                  </a:cubicBezTo>
                  <a:lnTo>
                    <a:pt x="1612458" y="2217436"/>
                  </a:lnTo>
                  <a:cubicBezTo>
                    <a:pt x="1612458" y="2209026"/>
                    <a:pt x="1611002" y="2203560"/>
                    <a:pt x="1607968" y="2200934"/>
                  </a:cubicBezTo>
                  <a:cubicBezTo>
                    <a:pt x="1604932" y="2198336"/>
                    <a:pt x="1599492" y="2196984"/>
                    <a:pt x="1591650" y="2196984"/>
                  </a:cubicBezTo>
                  <a:close/>
                  <a:moveTo>
                    <a:pt x="1237280" y="2196984"/>
                  </a:moveTo>
                  <a:lnTo>
                    <a:pt x="1237280" y="2370720"/>
                  </a:lnTo>
                  <a:cubicBezTo>
                    <a:pt x="1247148" y="2370720"/>
                    <a:pt x="1253282" y="2368772"/>
                    <a:pt x="1255558" y="2364820"/>
                  </a:cubicBezTo>
                  <a:cubicBezTo>
                    <a:pt x="1257836" y="2360806"/>
                    <a:pt x="1258912" y="2350002"/>
                    <a:pt x="1258912" y="2332416"/>
                  </a:cubicBezTo>
                  <a:lnTo>
                    <a:pt x="1258912" y="2229784"/>
                  </a:lnTo>
                  <a:cubicBezTo>
                    <a:pt x="1258912" y="2217806"/>
                    <a:pt x="1258594" y="2210174"/>
                    <a:pt x="1257836" y="2206796"/>
                  </a:cubicBezTo>
                  <a:cubicBezTo>
                    <a:pt x="1257014" y="2203446"/>
                    <a:pt x="1255370" y="2200934"/>
                    <a:pt x="1252586" y="2199394"/>
                  </a:cubicBezTo>
                  <a:cubicBezTo>
                    <a:pt x="1249866" y="2197826"/>
                    <a:pt x="1244744" y="2196984"/>
                    <a:pt x="1237280" y="2196984"/>
                  </a:cubicBezTo>
                  <a:close/>
                  <a:moveTo>
                    <a:pt x="840538" y="2190970"/>
                  </a:moveTo>
                  <a:cubicBezTo>
                    <a:pt x="836868" y="2190970"/>
                    <a:pt x="834212" y="2192372"/>
                    <a:pt x="832316" y="2195150"/>
                  </a:cubicBezTo>
                  <a:cubicBezTo>
                    <a:pt x="830292" y="2197864"/>
                    <a:pt x="829342" y="2206058"/>
                    <a:pt x="829342" y="2219706"/>
                  </a:cubicBezTo>
                  <a:lnTo>
                    <a:pt x="829342" y="2342992"/>
                  </a:lnTo>
                  <a:cubicBezTo>
                    <a:pt x="829342" y="2358374"/>
                    <a:pt x="830038" y="2367842"/>
                    <a:pt x="831240" y="2371396"/>
                  </a:cubicBezTo>
                  <a:cubicBezTo>
                    <a:pt x="832504" y="2375016"/>
                    <a:pt x="835478" y="2376812"/>
                    <a:pt x="840032" y="2376812"/>
                  </a:cubicBezTo>
                  <a:cubicBezTo>
                    <a:pt x="844712" y="2376812"/>
                    <a:pt x="847620" y="2374748"/>
                    <a:pt x="848948" y="2370618"/>
                  </a:cubicBezTo>
                  <a:cubicBezTo>
                    <a:pt x="850276" y="2366440"/>
                    <a:pt x="850910" y="2356640"/>
                    <a:pt x="850910" y="2341042"/>
                  </a:cubicBezTo>
                  <a:lnTo>
                    <a:pt x="850910" y="2219706"/>
                  </a:lnTo>
                  <a:cubicBezTo>
                    <a:pt x="850910" y="2207408"/>
                    <a:pt x="850276" y="2199558"/>
                    <a:pt x="848886" y="2196106"/>
                  </a:cubicBezTo>
                  <a:cubicBezTo>
                    <a:pt x="847558" y="2192690"/>
                    <a:pt x="844774" y="2190970"/>
                    <a:pt x="840538" y="2190970"/>
                  </a:cubicBezTo>
                  <a:close/>
                  <a:moveTo>
                    <a:pt x="1702836" y="2151824"/>
                  </a:moveTo>
                  <a:lnTo>
                    <a:pt x="1771522" y="2151824"/>
                  </a:lnTo>
                  <a:lnTo>
                    <a:pt x="1771522" y="2415946"/>
                  </a:lnTo>
                  <a:lnTo>
                    <a:pt x="1702836" y="2415946"/>
                  </a:lnTo>
                  <a:close/>
                  <a:moveTo>
                    <a:pt x="1522900" y="2151824"/>
                  </a:moveTo>
                  <a:lnTo>
                    <a:pt x="1571538" y="2151824"/>
                  </a:lnTo>
                  <a:cubicBezTo>
                    <a:pt x="1603920" y="2151824"/>
                    <a:pt x="1625866" y="2153060"/>
                    <a:pt x="1637314" y="2155558"/>
                  </a:cubicBezTo>
                  <a:cubicBezTo>
                    <a:pt x="1648824" y="2158068"/>
                    <a:pt x="1658122" y="2164464"/>
                    <a:pt x="1665394" y="2174710"/>
                  </a:cubicBezTo>
                  <a:cubicBezTo>
                    <a:pt x="1672604" y="2185020"/>
                    <a:pt x="1676210" y="2201406"/>
                    <a:pt x="1676210" y="2223948"/>
                  </a:cubicBezTo>
                  <a:cubicBezTo>
                    <a:pt x="1676210" y="2244490"/>
                    <a:pt x="1673680" y="2258316"/>
                    <a:pt x="1668556" y="2265376"/>
                  </a:cubicBezTo>
                  <a:cubicBezTo>
                    <a:pt x="1663498" y="2272448"/>
                    <a:pt x="1653378" y="2276678"/>
                    <a:pt x="1638388" y="2278068"/>
                  </a:cubicBezTo>
                  <a:cubicBezTo>
                    <a:pt x="1651986" y="2281444"/>
                    <a:pt x="1661158" y="2285980"/>
                    <a:pt x="1665838" y="2291638"/>
                  </a:cubicBezTo>
                  <a:cubicBezTo>
                    <a:pt x="1670454" y="2297284"/>
                    <a:pt x="1673426" y="2302458"/>
                    <a:pt x="1674502" y="2307184"/>
                  </a:cubicBezTo>
                  <a:cubicBezTo>
                    <a:pt x="1675704" y="2311926"/>
                    <a:pt x="1676210" y="2324948"/>
                    <a:pt x="1676210" y="2346292"/>
                  </a:cubicBezTo>
                  <a:lnTo>
                    <a:pt x="1676210" y="2415946"/>
                  </a:lnTo>
                  <a:lnTo>
                    <a:pt x="1612458" y="2415946"/>
                  </a:lnTo>
                  <a:lnTo>
                    <a:pt x="1612458" y="2328198"/>
                  </a:lnTo>
                  <a:cubicBezTo>
                    <a:pt x="1612458" y="2314054"/>
                    <a:pt x="1611320" y="2305300"/>
                    <a:pt x="1609106" y="2301896"/>
                  </a:cubicBezTo>
                  <a:cubicBezTo>
                    <a:pt x="1606828" y="2298546"/>
                    <a:pt x="1601010" y="2296826"/>
                    <a:pt x="1591650" y="2296826"/>
                  </a:cubicBezTo>
                  <a:lnTo>
                    <a:pt x="1591650" y="2415946"/>
                  </a:lnTo>
                  <a:lnTo>
                    <a:pt x="1522900" y="2415946"/>
                  </a:lnTo>
                  <a:close/>
                  <a:moveTo>
                    <a:pt x="1372438" y="2151824"/>
                  </a:moveTo>
                  <a:lnTo>
                    <a:pt x="1471862" y="2151824"/>
                  </a:lnTo>
                  <a:lnTo>
                    <a:pt x="1511138" y="2415946"/>
                  </a:lnTo>
                  <a:lnTo>
                    <a:pt x="1440808" y="2415946"/>
                  </a:lnTo>
                  <a:lnTo>
                    <a:pt x="1437392" y="2368440"/>
                  </a:lnTo>
                  <a:lnTo>
                    <a:pt x="1412790" y="2368440"/>
                  </a:lnTo>
                  <a:lnTo>
                    <a:pt x="1408678" y="2415946"/>
                  </a:lnTo>
                  <a:lnTo>
                    <a:pt x="1337526" y="2415946"/>
                  </a:lnTo>
                  <a:close/>
                  <a:moveTo>
                    <a:pt x="1168532" y="2151824"/>
                  </a:moveTo>
                  <a:lnTo>
                    <a:pt x="1219952" y="2151824"/>
                  </a:lnTo>
                  <a:cubicBezTo>
                    <a:pt x="1253156" y="2151824"/>
                    <a:pt x="1275544" y="2153340"/>
                    <a:pt x="1287246" y="2156398"/>
                  </a:cubicBezTo>
                  <a:cubicBezTo>
                    <a:pt x="1298946" y="2159456"/>
                    <a:pt x="1307800" y="2164414"/>
                    <a:pt x="1313936" y="2171384"/>
                  </a:cubicBezTo>
                  <a:cubicBezTo>
                    <a:pt x="1320006" y="2178330"/>
                    <a:pt x="1323802" y="2186140"/>
                    <a:pt x="1325382" y="2194652"/>
                  </a:cubicBezTo>
                  <a:cubicBezTo>
                    <a:pt x="1326838" y="2203164"/>
                    <a:pt x="1327660" y="2219934"/>
                    <a:pt x="1327660" y="2244974"/>
                  </a:cubicBezTo>
                  <a:lnTo>
                    <a:pt x="1327660" y="2337488"/>
                  </a:lnTo>
                  <a:cubicBezTo>
                    <a:pt x="1327660" y="2361214"/>
                    <a:pt x="1326522" y="2377016"/>
                    <a:pt x="1324244" y="2385044"/>
                  </a:cubicBezTo>
                  <a:cubicBezTo>
                    <a:pt x="1322030" y="2392996"/>
                    <a:pt x="1318172" y="2399290"/>
                    <a:pt x="1312608" y="2403802"/>
                  </a:cubicBezTo>
                  <a:cubicBezTo>
                    <a:pt x="1307042" y="2408312"/>
                    <a:pt x="1300210" y="2411448"/>
                    <a:pt x="1292052" y="2413270"/>
                  </a:cubicBezTo>
                  <a:cubicBezTo>
                    <a:pt x="1283894" y="2415054"/>
                    <a:pt x="1271624" y="2415946"/>
                    <a:pt x="1255180" y="2415946"/>
                  </a:cubicBezTo>
                  <a:lnTo>
                    <a:pt x="1168532" y="2415946"/>
                  </a:lnTo>
                  <a:close/>
                  <a:moveTo>
                    <a:pt x="1072272" y="2151824"/>
                  </a:moveTo>
                  <a:lnTo>
                    <a:pt x="1141020" y="2151824"/>
                  </a:lnTo>
                  <a:lnTo>
                    <a:pt x="1141020" y="2415946"/>
                  </a:lnTo>
                  <a:lnTo>
                    <a:pt x="1072272" y="2415946"/>
                  </a:lnTo>
                  <a:close/>
                  <a:moveTo>
                    <a:pt x="945210" y="2151824"/>
                  </a:moveTo>
                  <a:lnTo>
                    <a:pt x="1013896" y="2151824"/>
                  </a:lnTo>
                  <a:lnTo>
                    <a:pt x="1013896" y="2363100"/>
                  </a:lnTo>
                  <a:lnTo>
                    <a:pt x="1055700" y="2363100"/>
                  </a:lnTo>
                  <a:lnTo>
                    <a:pt x="1055700" y="2415946"/>
                  </a:lnTo>
                  <a:lnTo>
                    <a:pt x="945210" y="2415946"/>
                  </a:lnTo>
                  <a:close/>
                  <a:moveTo>
                    <a:pt x="1867910" y="2146268"/>
                  </a:moveTo>
                  <a:cubicBezTo>
                    <a:pt x="1885808" y="2146268"/>
                    <a:pt x="1900986" y="2149160"/>
                    <a:pt x="1913510" y="2154882"/>
                  </a:cubicBezTo>
                  <a:cubicBezTo>
                    <a:pt x="1926096" y="2160668"/>
                    <a:pt x="1934380" y="2167918"/>
                    <a:pt x="1938492" y="2176724"/>
                  </a:cubicBezTo>
                  <a:cubicBezTo>
                    <a:pt x="1942604" y="2185466"/>
                    <a:pt x="1944564" y="2200336"/>
                    <a:pt x="1944564" y="2221324"/>
                  </a:cubicBezTo>
                  <a:cubicBezTo>
                    <a:pt x="1944564" y="2221324"/>
                    <a:pt x="1944564" y="2231734"/>
                    <a:pt x="1944564" y="2231734"/>
                  </a:cubicBezTo>
                  <a:lnTo>
                    <a:pt x="1880812" y="2231734"/>
                  </a:lnTo>
                  <a:lnTo>
                    <a:pt x="1880812" y="2212174"/>
                  </a:lnTo>
                  <a:cubicBezTo>
                    <a:pt x="1880812" y="2203062"/>
                    <a:pt x="1879990" y="2197214"/>
                    <a:pt x="1878344" y="2194704"/>
                  </a:cubicBezTo>
                  <a:cubicBezTo>
                    <a:pt x="1876764" y="2192206"/>
                    <a:pt x="1874044" y="2190970"/>
                    <a:pt x="1870186" y="2190970"/>
                  </a:cubicBezTo>
                  <a:cubicBezTo>
                    <a:pt x="1866076" y="2190970"/>
                    <a:pt x="1862976" y="2192652"/>
                    <a:pt x="1860826" y="2196042"/>
                  </a:cubicBezTo>
                  <a:cubicBezTo>
                    <a:pt x="1858738" y="2199394"/>
                    <a:pt x="1857664" y="2204516"/>
                    <a:pt x="1857664" y="2211358"/>
                  </a:cubicBezTo>
                  <a:cubicBezTo>
                    <a:pt x="1857664" y="2220152"/>
                    <a:pt x="1858864" y="2226828"/>
                    <a:pt x="1861204" y="2231288"/>
                  </a:cubicBezTo>
                  <a:cubicBezTo>
                    <a:pt x="1863482" y="2235762"/>
                    <a:pt x="1869996" y="2241088"/>
                    <a:pt x="1880684" y="2247460"/>
                  </a:cubicBezTo>
                  <a:cubicBezTo>
                    <a:pt x="1911232" y="2265592"/>
                    <a:pt x="1930396" y="2280476"/>
                    <a:pt x="1938366" y="2292098"/>
                  </a:cubicBezTo>
                  <a:cubicBezTo>
                    <a:pt x="1946334" y="2303732"/>
                    <a:pt x="1950320" y="2322502"/>
                    <a:pt x="1950320" y="2348396"/>
                  </a:cubicBezTo>
                  <a:cubicBezTo>
                    <a:pt x="1950320" y="2367216"/>
                    <a:pt x="1948106" y="2381080"/>
                    <a:pt x="1943678" y="2390000"/>
                  </a:cubicBezTo>
                  <a:cubicBezTo>
                    <a:pt x="1939314" y="2398908"/>
                    <a:pt x="1930776" y="2406414"/>
                    <a:pt x="1918190" y="2412442"/>
                  </a:cubicBezTo>
                  <a:cubicBezTo>
                    <a:pt x="1905540" y="2418456"/>
                    <a:pt x="1890930" y="2421514"/>
                    <a:pt x="1874108" y="2421514"/>
                  </a:cubicBezTo>
                  <a:cubicBezTo>
                    <a:pt x="1855766" y="2421514"/>
                    <a:pt x="1840080" y="2417996"/>
                    <a:pt x="1827116" y="2411040"/>
                  </a:cubicBezTo>
                  <a:cubicBezTo>
                    <a:pt x="1814024" y="2404082"/>
                    <a:pt x="1805548" y="2395226"/>
                    <a:pt x="1801500" y="2384484"/>
                  </a:cubicBezTo>
                  <a:cubicBezTo>
                    <a:pt x="1797516" y="2373664"/>
                    <a:pt x="1795492" y="2358424"/>
                    <a:pt x="1795492" y="2338596"/>
                  </a:cubicBezTo>
                  <a:lnTo>
                    <a:pt x="1795492" y="2321342"/>
                  </a:lnTo>
                  <a:lnTo>
                    <a:pt x="1859308" y="2321342"/>
                  </a:lnTo>
                  <a:lnTo>
                    <a:pt x="1859308" y="2353454"/>
                  </a:lnTo>
                  <a:cubicBezTo>
                    <a:pt x="1859308" y="2363368"/>
                    <a:pt x="1860194" y="2369726"/>
                    <a:pt x="1861964" y="2372556"/>
                  </a:cubicBezTo>
                  <a:cubicBezTo>
                    <a:pt x="1863798" y="2375346"/>
                    <a:pt x="1866960" y="2376812"/>
                    <a:pt x="1871578" y="2376812"/>
                  </a:cubicBezTo>
                  <a:cubicBezTo>
                    <a:pt x="1876068" y="2376812"/>
                    <a:pt x="1879484" y="2375016"/>
                    <a:pt x="1881696" y="2371396"/>
                  </a:cubicBezTo>
                  <a:cubicBezTo>
                    <a:pt x="1883974" y="2367842"/>
                    <a:pt x="1885048" y="2362476"/>
                    <a:pt x="1885048" y="2355416"/>
                  </a:cubicBezTo>
                  <a:cubicBezTo>
                    <a:pt x="1885048" y="2339870"/>
                    <a:pt x="1882962" y="2329702"/>
                    <a:pt x="1878724" y="2324884"/>
                  </a:cubicBezTo>
                  <a:cubicBezTo>
                    <a:pt x="1874360" y="2320094"/>
                    <a:pt x="1863608" y="2312142"/>
                    <a:pt x="1846596" y="2300954"/>
                  </a:cubicBezTo>
                  <a:cubicBezTo>
                    <a:pt x="1829456" y="2289588"/>
                    <a:pt x="1818198" y="2281418"/>
                    <a:pt x="1812632" y="2276270"/>
                  </a:cubicBezTo>
                  <a:cubicBezTo>
                    <a:pt x="1807066" y="2271160"/>
                    <a:pt x="1802450" y="2264102"/>
                    <a:pt x="1798844" y="2255066"/>
                  </a:cubicBezTo>
                  <a:cubicBezTo>
                    <a:pt x="1795176" y="2246044"/>
                    <a:pt x="1793404" y="2234526"/>
                    <a:pt x="1793404" y="2220508"/>
                  </a:cubicBezTo>
                  <a:cubicBezTo>
                    <a:pt x="1793404" y="2200286"/>
                    <a:pt x="1795998" y="2185466"/>
                    <a:pt x="1801184" y="2176112"/>
                  </a:cubicBezTo>
                  <a:cubicBezTo>
                    <a:pt x="1806244" y="2166758"/>
                    <a:pt x="1814592" y="2159456"/>
                    <a:pt x="1826166" y="2154156"/>
                  </a:cubicBezTo>
                  <a:cubicBezTo>
                    <a:pt x="1837678" y="2148932"/>
                    <a:pt x="1851592" y="2146268"/>
                    <a:pt x="1867910" y="2146268"/>
                  </a:cubicBezTo>
                  <a:close/>
                  <a:moveTo>
                    <a:pt x="840158" y="2146268"/>
                  </a:moveTo>
                  <a:cubicBezTo>
                    <a:pt x="854324" y="2146268"/>
                    <a:pt x="867038" y="2148612"/>
                    <a:pt x="878296" y="2153226"/>
                  </a:cubicBezTo>
                  <a:cubicBezTo>
                    <a:pt x="889490" y="2157864"/>
                    <a:pt x="898598" y="2164758"/>
                    <a:pt x="905428" y="2173984"/>
                  </a:cubicBezTo>
                  <a:cubicBezTo>
                    <a:pt x="912322" y="2183222"/>
                    <a:pt x="916370" y="2193314"/>
                    <a:pt x="917634" y="2204172"/>
                  </a:cubicBezTo>
                  <a:cubicBezTo>
                    <a:pt x="918962" y="2215092"/>
                    <a:pt x="919594" y="2234054"/>
                    <a:pt x="919594" y="2261310"/>
                  </a:cubicBezTo>
                  <a:lnTo>
                    <a:pt x="919594" y="2306458"/>
                  </a:lnTo>
                  <a:cubicBezTo>
                    <a:pt x="919594" y="2333014"/>
                    <a:pt x="918962" y="2351798"/>
                    <a:pt x="917760" y="2362820"/>
                  </a:cubicBezTo>
                  <a:cubicBezTo>
                    <a:pt x="916496" y="2373894"/>
                    <a:pt x="912574" y="2383974"/>
                    <a:pt x="905996" y="2393110"/>
                  </a:cubicBezTo>
                  <a:cubicBezTo>
                    <a:pt x="899420" y="2402246"/>
                    <a:pt x="890502" y="2409256"/>
                    <a:pt x="879370" y="2414148"/>
                  </a:cubicBezTo>
                  <a:cubicBezTo>
                    <a:pt x="868176" y="2419054"/>
                    <a:pt x="855020" y="2421514"/>
                    <a:pt x="840158" y="2421514"/>
                  </a:cubicBezTo>
                  <a:cubicBezTo>
                    <a:pt x="826054" y="2421514"/>
                    <a:pt x="813342" y="2419170"/>
                    <a:pt x="802146" y="2414544"/>
                  </a:cubicBezTo>
                  <a:cubicBezTo>
                    <a:pt x="790762" y="2409930"/>
                    <a:pt x="781782" y="2403024"/>
                    <a:pt x="774950" y="2393772"/>
                  </a:cubicBezTo>
                  <a:cubicBezTo>
                    <a:pt x="768120" y="2384534"/>
                    <a:pt x="764010" y="2374454"/>
                    <a:pt x="762680" y="2363598"/>
                  </a:cubicBezTo>
                  <a:cubicBezTo>
                    <a:pt x="761416" y="2352690"/>
                    <a:pt x="760720" y="2333640"/>
                    <a:pt x="760720" y="2306458"/>
                  </a:cubicBezTo>
                  <a:lnTo>
                    <a:pt x="760720" y="2261310"/>
                  </a:lnTo>
                  <a:cubicBezTo>
                    <a:pt x="760720" y="2234742"/>
                    <a:pt x="761352" y="2215958"/>
                    <a:pt x="762618" y="2204898"/>
                  </a:cubicBezTo>
                  <a:cubicBezTo>
                    <a:pt x="763820" y="2193862"/>
                    <a:pt x="767740" y="2183796"/>
                    <a:pt x="774382" y="2174660"/>
                  </a:cubicBezTo>
                  <a:cubicBezTo>
                    <a:pt x="780960" y="2165522"/>
                    <a:pt x="789750" y="2158514"/>
                    <a:pt x="801072" y="2153608"/>
                  </a:cubicBezTo>
                  <a:cubicBezTo>
                    <a:pt x="812202" y="2148714"/>
                    <a:pt x="825232" y="2146268"/>
                    <a:pt x="840158" y="2146268"/>
                  </a:cubicBezTo>
                  <a:close/>
                  <a:moveTo>
                    <a:pt x="658704" y="2146268"/>
                  </a:moveTo>
                  <a:cubicBezTo>
                    <a:pt x="676602" y="2146268"/>
                    <a:pt x="691782" y="2149160"/>
                    <a:pt x="704304" y="2154882"/>
                  </a:cubicBezTo>
                  <a:cubicBezTo>
                    <a:pt x="716890" y="2160668"/>
                    <a:pt x="725176" y="2167918"/>
                    <a:pt x="729350" y="2176724"/>
                  </a:cubicBezTo>
                  <a:cubicBezTo>
                    <a:pt x="733398" y="2185466"/>
                    <a:pt x="735422" y="2200336"/>
                    <a:pt x="735422" y="2221324"/>
                  </a:cubicBezTo>
                  <a:lnTo>
                    <a:pt x="735422" y="2231734"/>
                  </a:lnTo>
                  <a:lnTo>
                    <a:pt x="671606" y="2231734"/>
                  </a:lnTo>
                  <a:lnTo>
                    <a:pt x="671606" y="2212174"/>
                  </a:lnTo>
                  <a:cubicBezTo>
                    <a:pt x="671606" y="2203062"/>
                    <a:pt x="670784" y="2197214"/>
                    <a:pt x="669202" y="2194704"/>
                  </a:cubicBezTo>
                  <a:cubicBezTo>
                    <a:pt x="667558" y="2192206"/>
                    <a:pt x="664838" y="2190970"/>
                    <a:pt x="660980" y="2190970"/>
                  </a:cubicBezTo>
                  <a:cubicBezTo>
                    <a:pt x="656870" y="2190970"/>
                    <a:pt x="653770" y="2192652"/>
                    <a:pt x="651620" y="2196042"/>
                  </a:cubicBezTo>
                  <a:cubicBezTo>
                    <a:pt x="649534" y="2199394"/>
                    <a:pt x="648458" y="2204516"/>
                    <a:pt x="648458" y="2211358"/>
                  </a:cubicBezTo>
                  <a:cubicBezTo>
                    <a:pt x="648458" y="2220152"/>
                    <a:pt x="649660" y="2226828"/>
                    <a:pt x="652000" y="2231288"/>
                  </a:cubicBezTo>
                  <a:cubicBezTo>
                    <a:pt x="654276" y="2235762"/>
                    <a:pt x="660854" y="2241088"/>
                    <a:pt x="671480" y="2247460"/>
                  </a:cubicBezTo>
                  <a:cubicBezTo>
                    <a:pt x="702028" y="2265592"/>
                    <a:pt x="721254" y="2280476"/>
                    <a:pt x="729224" y="2292098"/>
                  </a:cubicBezTo>
                  <a:cubicBezTo>
                    <a:pt x="737192" y="2303732"/>
                    <a:pt x="741114" y="2322502"/>
                    <a:pt x="741114" y="2348396"/>
                  </a:cubicBezTo>
                  <a:cubicBezTo>
                    <a:pt x="741114" y="2367216"/>
                    <a:pt x="738900" y="2381080"/>
                    <a:pt x="734474" y="2390000"/>
                  </a:cubicBezTo>
                  <a:cubicBezTo>
                    <a:pt x="730110" y="2398908"/>
                    <a:pt x="721570" y="2406414"/>
                    <a:pt x="708984" y="2412442"/>
                  </a:cubicBezTo>
                  <a:cubicBezTo>
                    <a:pt x="696336" y="2418456"/>
                    <a:pt x="681662" y="2421514"/>
                    <a:pt x="664966" y="2421514"/>
                  </a:cubicBezTo>
                  <a:cubicBezTo>
                    <a:pt x="646560" y="2421514"/>
                    <a:pt x="630876" y="2417996"/>
                    <a:pt x="617910" y="2411040"/>
                  </a:cubicBezTo>
                  <a:cubicBezTo>
                    <a:pt x="604882" y="2404082"/>
                    <a:pt x="596344" y="2395226"/>
                    <a:pt x="592358" y="2384484"/>
                  </a:cubicBezTo>
                  <a:cubicBezTo>
                    <a:pt x="588312" y="2373664"/>
                    <a:pt x="586350" y="2358424"/>
                    <a:pt x="586350" y="2338596"/>
                  </a:cubicBezTo>
                  <a:lnTo>
                    <a:pt x="586350" y="2321342"/>
                  </a:lnTo>
                  <a:lnTo>
                    <a:pt x="650040" y="2321342"/>
                  </a:lnTo>
                  <a:lnTo>
                    <a:pt x="650040" y="2353454"/>
                  </a:lnTo>
                  <a:cubicBezTo>
                    <a:pt x="650040" y="2363368"/>
                    <a:pt x="650988" y="2369726"/>
                    <a:pt x="652758" y="2372556"/>
                  </a:cubicBezTo>
                  <a:cubicBezTo>
                    <a:pt x="654594" y="2375346"/>
                    <a:pt x="657756" y="2376812"/>
                    <a:pt x="662310" y="2376812"/>
                  </a:cubicBezTo>
                  <a:cubicBezTo>
                    <a:pt x="666926" y="2376812"/>
                    <a:pt x="670278" y="2375016"/>
                    <a:pt x="672556" y="2371396"/>
                  </a:cubicBezTo>
                  <a:cubicBezTo>
                    <a:pt x="674768" y="2367842"/>
                    <a:pt x="675908" y="2362476"/>
                    <a:pt x="675908" y="2355416"/>
                  </a:cubicBezTo>
                  <a:cubicBezTo>
                    <a:pt x="675908" y="2339870"/>
                    <a:pt x="673756" y="2329702"/>
                    <a:pt x="669520" y="2324884"/>
                  </a:cubicBezTo>
                  <a:cubicBezTo>
                    <a:pt x="665156" y="2320094"/>
                    <a:pt x="654404" y="2312142"/>
                    <a:pt x="637390" y="2300954"/>
                  </a:cubicBezTo>
                  <a:cubicBezTo>
                    <a:pt x="620250" y="2289588"/>
                    <a:pt x="608992" y="2281418"/>
                    <a:pt x="603426" y="2276270"/>
                  </a:cubicBezTo>
                  <a:cubicBezTo>
                    <a:pt x="597862" y="2271160"/>
                    <a:pt x="593308" y="2264102"/>
                    <a:pt x="589640" y="2255066"/>
                  </a:cubicBezTo>
                  <a:cubicBezTo>
                    <a:pt x="585970" y="2246044"/>
                    <a:pt x="584200" y="2234526"/>
                    <a:pt x="584200" y="2220508"/>
                  </a:cubicBezTo>
                  <a:cubicBezTo>
                    <a:pt x="584200" y="2200286"/>
                    <a:pt x="586730" y="2185466"/>
                    <a:pt x="591916" y="2176112"/>
                  </a:cubicBezTo>
                  <a:cubicBezTo>
                    <a:pt x="597102" y="2166758"/>
                    <a:pt x="605450" y="2159456"/>
                    <a:pt x="616962" y="2154156"/>
                  </a:cubicBezTo>
                  <a:cubicBezTo>
                    <a:pt x="628472" y="2148932"/>
                    <a:pt x="642386" y="2146268"/>
                    <a:pt x="658704" y="2146268"/>
                  </a:cubicBezTo>
                  <a:close/>
                  <a:moveTo>
                    <a:pt x="607712" y="1556022"/>
                  </a:moveTo>
                  <a:lnTo>
                    <a:pt x="607712" y="1696088"/>
                  </a:lnTo>
                  <a:cubicBezTo>
                    <a:pt x="626012" y="1696088"/>
                    <a:pt x="638858" y="1693566"/>
                    <a:pt x="646338" y="1688522"/>
                  </a:cubicBezTo>
                  <a:cubicBezTo>
                    <a:pt x="653728" y="1683478"/>
                    <a:pt x="657512" y="1667010"/>
                    <a:pt x="657512" y="1639272"/>
                  </a:cubicBezTo>
                  <a:lnTo>
                    <a:pt x="657512" y="1604726"/>
                  </a:lnTo>
                  <a:cubicBezTo>
                    <a:pt x="657512" y="1584704"/>
                    <a:pt x="653904" y="1571700"/>
                    <a:pt x="646778" y="1565440"/>
                  </a:cubicBezTo>
                  <a:cubicBezTo>
                    <a:pt x="639562" y="1559212"/>
                    <a:pt x="626540" y="1556022"/>
                    <a:pt x="607712" y="1556022"/>
                  </a:cubicBezTo>
                  <a:close/>
                  <a:moveTo>
                    <a:pt x="1534808" y="1448346"/>
                  </a:moveTo>
                  <a:lnTo>
                    <a:pt x="1671714" y="1448346"/>
                  </a:lnTo>
                  <a:lnTo>
                    <a:pt x="1763570" y="1731940"/>
                  </a:lnTo>
                  <a:lnTo>
                    <a:pt x="1763570" y="1448346"/>
                  </a:lnTo>
                  <a:cubicBezTo>
                    <a:pt x="1763570" y="1448346"/>
                    <a:pt x="1900474" y="1448346"/>
                    <a:pt x="1900474" y="1448346"/>
                  </a:cubicBezTo>
                  <a:lnTo>
                    <a:pt x="1900474" y="2078092"/>
                  </a:lnTo>
                  <a:lnTo>
                    <a:pt x="1756970" y="2078092"/>
                  </a:lnTo>
                  <a:lnTo>
                    <a:pt x="1671714" y="1791824"/>
                  </a:lnTo>
                  <a:lnTo>
                    <a:pt x="1671714" y="2078092"/>
                  </a:lnTo>
                  <a:lnTo>
                    <a:pt x="1534808" y="2078092"/>
                  </a:lnTo>
                  <a:close/>
                  <a:moveTo>
                    <a:pt x="1203810" y="1448346"/>
                  </a:moveTo>
                  <a:lnTo>
                    <a:pt x="1476914" y="1448346"/>
                  </a:lnTo>
                  <a:lnTo>
                    <a:pt x="1476914" y="1574344"/>
                  </a:lnTo>
                  <a:lnTo>
                    <a:pt x="1367638" y="1574344"/>
                  </a:lnTo>
                  <a:lnTo>
                    <a:pt x="1367638" y="1693688"/>
                  </a:lnTo>
                  <a:lnTo>
                    <a:pt x="1469876" y="1693688"/>
                  </a:lnTo>
                  <a:lnTo>
                    <a:pt x="1469876" y="1813578"/>
                  </a:lnTo>
                  <a:lnTo>
                    <a:pt x="1367638" y="1813578"/>
                  </a:lnTo>
                  <a:lnTo>
                    <a:pt x="1367638" y="1952062"/>
                  </a:lnTo>
                  <a:lnTo>
                    <a:pt x="1487824" y="1952062"/>
                  </a:lnTo>
                  <a:lnTo>
                    <a:pt x="1487824" y="2078092"/>
                  </a:lnTo>
                  <a:lnTo>
                    <a:pt x="1203810" y="2078092"/>
                  </a:lnTo>
                  <a:close/>
                  <a:moveTo>
                    <a:pt x="872810" y="1448346"/>
                  </a:moveTo>
                  <a:lnTo>
                    <a:pt x="1145916" y="1448346"/>
                  </a:lnTo>
                  <a:lnTo>
                    <a:pt x="1145916" y="1574344"/>
                  </a:lnTo>
                  <a:lnTo>
                    <a:pt x="1036638" y="1574344"/>
                  </a:lnTo>
                  <a:lnTo>
                    <a:pt x="1036638" y="1693688"/>
                  </a:lnTo>
                  <a:lnTo>
                    <a:pt x="1138876" y="1693688"/>
                  </a:lnTo>
                  <a:lnTo>
                    <a:pt x="1138876" y="1813578"/>
                  </a:lnTo>
                  <a:lnTo>
                    <a:pt x="1036638" y="1813578"/>
                  </a:lnTo>
                  <a:lnTo>
                    <a:pt x="1036638" y="1952062"/>
                  </a:lnTo>
                  <a:lnTo>
                    <a:pt x="1156826" y="1952062"/>
                  </a:lnTo>
                  <a:lnTo>
                    <a:pt x="1156826" y="2078092"/>
                  </a:lnTo>
                  <a:lnTo>
                    <a:pt x="872810" y="2078092"/>
                  </a:lnTo>
                  <a:close/>
                  <a:moveTo>
                    <a:pt x="443884" y="1448346"/>
                  </a:moveTo>
                  <a:lnTo>
                    <a:pt x="559760" y="1448346"/>
                  </a:lnTo>
                  <a:cubicBezTo>
                    <a:pt x="637010" y="1448346"/>
                    <a:pt x="689362" y="1451262"/>
                    <a:pt x="716726" y="1457248"/>
                  </a:cubicBezTo>
                  <a:cubicBezTo>
                    <a:pt x="744000" y="1463202"/>
                    <a:pt x="766348" y="1478486"/>
                    <a:pt x="783594" y="1502912"/>
                  </a:cubicBezTo>
                  <a:cubicBezTo>
                    <a:pt x="800838" y="1527462"/>
                    <a:pt x="809550" y="1566504"/>
                    <a:pt x="809550" y="1620282"/>
                  </a:cubicBezTo>
                  <a:cubicBezTo>
                    <a:pt x="809550" y="1669260"/>
                    <a:pt x="803390" y="1702194"/>
                    <a:pt x="791160" y="1719056"/>
                  </a:cubicBezTo>
                  <a:cubicBezTo>
                    <a:pt x="779106" y="1735920"/>
                    <a:pt x="755086" y="1746006"/>
                    <a:pt x="719188" y="1749348"/>
                  </a:cubicBezTo>
                  <a:cubicBezTo>
                    <a:pt x="751568" y="1757430"/>
                    <a:pt x="773564" y="1768186"/>
                    <a:pt x="784738" y="1781736"/>
                  </a:cubicBezTo>
                  <a:cubicBezTo>
                    <a:pt x="795736" y="1795136"/>
                    <a:pt x="802686" y="1807470"/>
                    <a:pt x="805414" y="1818774"/>
                  </a:cubicBezTo>
                  <a:cubicBezTo>
                    <a:pt x="808230" y="1830046"/>
                    <a:pt x="809550" y="1861128"/>
                    <a:pt x="809550" y="1911988"/>
                  </a:cubicBezTo>
                  <a:lnTo>
                    <a:pt x="809550" y="2078092"/>
                  </a:lnTo>
                  <a:lnTo>
                    <a:pt x="657512" y="2078092"/>
                  </a:lnTo>
                  <a:lnTo>
                    <a:pt x="657512" y="1868814"/>
                  </a:lnTo>
                  <a:cubicBezTo>
                    <a:pt x="657512" y="1835088"/>
                    <a:pt x="654696" y="1814246"/>
                    <a:pt x="649416" y="1806164"/>
                  </a:cubicBezTo>
                  <a:cubicBezTo>
                    <a:pt x="644050" y="1798174"/>
                    <a:pt x="630148" y="1794072"/>
                    <a:pt x="607712" y="1794072"/>
                  </a:cubicBezTo>
                  <a:lnTo>
                    <a:pt x="607712" y="2078092"/>
                  </a:lnTo>
                  <a:lnTo>
                    <a:pt x="443884" y="2078092"/>
                  </a:lnTo>
                  <a:close/>
                  <a:moveTo>
                    <a:pt x="184768" y="1435068"/>
                  </a:moveTo>
                  <a:cubicBezTo>
                    <a:pt x="232720" y="1435068"/>
                    <a:pt x="272578" y="1444882"/>
                    <a:pt x="304164" y="1464660"/>
                  </a:cubicBezTo>
                  <a:cubicBezTo>
                    <a:pt x="335750" y="1484318"/>
                    <a:pt x="356514" y="1507804"/>
                    <a:pt x="366018" y="1534906"/>
                  </a:cubicBezTo>
                  <a:cubicBezTo>
                    <a:pt x="375608" y="1561978"/>
                    <a:pt x="380446" y="1601292"/>
                    <a:pt x="380446" y="1652944"/>
                  </a:cubicBezTo>
                  <a:lnTo>
                    <a:pt x="380446" y="1680166"/>
                  </a:lnTo>
                  <a:lnTo>
                    <a:pt x="216706" y="1680166"/>
                  </a:lnTo>
                  <a:lnTo>
                    <a:pt x="216706" y="1622926"/>
                  </a:lnTo>
                  <a:cubicBezTo>
                    <a:pt x="216706" y="1586952"/>
                    <a:pt x="215124" y="1564408"/>
                    <a:pt x="212044" y="1555232"/>
                  </a:cubicBezTo>
                  <a:cubicBezTo>
                    <a:pt x="208876" y="1546178"/>
                    <a:pt x="201574" y="1541682"/>
                    <a:pt x="189872" y="1541682"/>
                  </a:cubicBezTo>
                  <a:cubicBezTo>
                    <a:pt x="179666" y="1541682"/>
                    <a:pt x="172890" y="1545540"/>
                    <a:pt x="169194" y="1553378"/>
                  </a:cubicBezTo>
                  <a:cubicBezTo>
                    <a:pt x="165588" y="1561066"/>
                    <a:pt x="163740" y="1581118"/>
                    <a:pt x="163740" y="1613264"/>
                  </a:cubicBezTo>
                  <a:lnTo>
                    <a:pt x="163740" y="1915422"/>
                  </a:lnTo>
                  <a:cubicBezTo>
                    <a:pt x="163740" y="1943708"/>
                    <a:pt x="165588" y="1962302"/>
                    <a:pt x="169194" y="1971326"/>
                  </a:cubicBezTo>
                  <a:cubicBezTo>
                    <a:pt x="172890" y="1980198"/>
                    <a:pt x="180018" y="1984724"/>
                    <a:pt x="190928" y="1984724"/>
                  </a:cubicBezTo>
                  <a:cubicBezTo>
                    <a:pt x="202894" y="1984724"/>
                    <a:pt x="210988" y="1979712"/>
                    <a:pt x="215388" y="1969594"/>
                  </a:cubicBezTo>
                  <a:cubicBezTo>
                    <a:pt x="219610" y="1959386"/>
                    <a:pt x="221722" y="1939728"/>
                    <a:pt x="221722" y="1910378"/>
                  </a:cubicBezTo>
                  <a:lnTo>
                    <a:pt x="221722" y="1835758"/>
                  </a:lnTo>
                  <a:lnTo>
                    <a:pt x="188640" y="1835758"/>
                  </a:lnTo>
                  <a:lnTo>
                    <a:pt x="188640" y="1740052"/>
                  </a:lnTo>
                  <a:lnTo>
                    <a:pt x="380446" y="1740052"/>
                  </a:lnTo>
                  <a:lnTo>
                    <a:pt x="380446" y="2078092"/>
                  </a:lnTo>
                  <a:lnTo>
                    <a:pt x="277328" y="2078092"/>
                  </a:lnTo>
                  <a:lnTo>
                    <a:pt x="262196" y="2032942"/>
                  </a:lnTo>
                  <a:cubicBezTo>
                    <a:pt x="251020" y="2052448"/>
                    <a:pt x="237032" y="2066910"/>
                    <a:pt x="220050" y="2076754"/>
                  </a:cubicBezTo>
                  <a:cubicBezTo>
                    <a:pt x="202982" y="2086416"/>
                    <a:pt x="183008" y="2091338"/>
                    <a:pt x="159868" y="2091338"/>
                  </a:cubicBezTo>
                  <a:cubicBezTo>
                    <a:pt x="132418" y="2091338"/>
                    <a:pt x="106638" y="2084592"/>
                    <a:pt x="82706" y="2071286"/>
                  </a:cubicBezTo>
                  <a:cubicBezTo>
                    <a:pt x="58686" y="2057886"/>
                    <a:pt x="40562" y="2041418"/>
                    <a:pt x="28068" y="2021640"/>
                  </a:cubicBezTo>
                  <a:cubicBezTo>
                    <a:pt x="15486" y="2001982"/>
                    <a:pt x="7830" y="1981292"/>
                    <a:pt x="4664" y="1959628"/>
                  </a:cubicBezTo>
                  <a:cubicBezTo>
                    <a:pt x="1584" y="1937996"/>
                    <a:pt x="0" y="1905456"/>
                    <a:pt x="0" y="1862160"/>
                  </a:cubicBezTo>
                  <a:lnTo>
                    <a:pt x="0" y="1675124"/>
                  </a:lnTo>
                  <a:cubicBezTo>
                    <a:pt x="0" y="1614996"/>
                    <a:pt x="3168" y="1571274"/>
                    <a:pt x="9678" y="1544052"/>
                  </a:cubicBezTo>
                  <a:cubicBezTo>
                    <a:pt x="16190" y="1516706"/>
                    <a:pt x="34842" y="1491762"/>
                    <a:pt x="65636" y="1469188"/>
                  </a:cubicBezTo>
                  <a:cubicBezTo>
                    <a:pt x="96256" y="1446462"/>
                    <a:pt x="135936" y="1435068"/>
                    <a:pt x="184768" y="1435068"/>
                  </a:cubicBezTo>
                  <a:close/>
                  <a:moveTo>
                    <a:pt x="618458" y="955942"/>
                  </a:moveTo>
                  <a:cubicBezTo>
                    <a:pt x="617636" y="971024"/>
                    <a:pt x="616746" y="986058"/>
                    <a:pt x="615890" y="1001140"/>
                  </a:cubicBezTo>
                  <a:lnTo>
                    <a:pt x="637228" y="989790"/>
                  </a:lnTo>
                  <a:lnTo>
                    <a:pt x="640418" y="966076"/>
                  </a:lnTo>
                  <a:close/>
                  <a:moveTo>
                    <a:pt x="1206480" y="750042"/>
                  </a:moveTo>
                  <a:cubicBezTo>
                    <a:pt x="1237894" y="819740"/>
                    <a:pt x="1261590" y="889386"/>
                    <a:pt x="1261590" y="945714"/>
                  </a:cubicBezTo>
                  <a:lnTo>
                    <a:pt x="1261590" y="968618"/>
                  </a:lnTo>
                  <a:cubicBezTo>
                    <a:pt x="1261590" y="1160716"/>
                    <a:pt x="1183450" y="1301200"/>
                    <a:pt x="1044620" y="1348044"/>
                  </a:cubicBezTo>
                  <a:cubicBezTo>
                    <a:pt x="1217956" y="1328974"/>
                    <a:pt x="1317086" y="1204814"/>
                    <a:pt x="1317086" y="1025206"/>
                  </a:cubicBezTo>
                  <a:cubicBezTo>
                    <a:pt x="1317086" y="1025206"/>
                    <a:pt x="1317086" y="1006188"/>
                    <a:pt x="1317086" y="1006188"/>
                  </a:cubicBezTo>
                  <a:cubicBezTo>
                    <a:pt x="1317086" y="934054"/>
                    <a:pt x="1260666" y="834922"/>
                    <a:pt x="1206480" y="750042"/>
                  </a:cubicBezTo>
                  <a:close/>
                  <a:moveTo>
                    <a:pt x="562288" y="613622"/>
                  </a:moveTo>
                  <a:cubicBezTo>
                    <a:pt x="561604" y="623374"/>
                    <a:pt x="560954" y="632986"/>
                    <a:pt x="560302" y="642500"/>
                  </a:cubicBezTo>
                  <a:cubicBezTo>
                    <a:pt x="574850" y="635744"/>
                    <a:pt x="589602" y="628942"/>
                    <a:pt x="604356" y="622138"/>
                  </a:cubicBezTo>
                  <a:cubicBezTo>
                    <a:pt x="590254" y="619378"/>
                    <a:pt x="576150" y="616618"/>
                    <a:pt x="562288" y="613622"/>
                  </a:cubicBezTo>
                  <a:close/>
                  <a:moveTo>
                    <a:pt x="159690" y="556956"/>
                  </a:moveTo>
                  <a:cubicBezTo>
                    <a:pt x="222876" y="565472"/>
                    <a:pt x="285412" y="582220"/>
                    <a:pt x="347298" y="607484"/>
                  </a:cubicBezTo>
                  <a:cubicBezTo>
                    <a:pt x="402440" y="629798"/>
                    <a:pt x="453236" y="657154"/>
                    <a:pt x="500368" y="689650"/>
                  </a:cubicBezTo>
                  <a:cubicBezTo>
                    <a:pt x="459534" y="649924"/>
                    <a:pt x="412846" y="618522"/>
                    <a:pt x="359448" y="595162"/>
                  </a:cubicBezTo>
                  <a:cubicBezTo>
                    <a:pt x="294550" y="567566"/>
                    <a:pt x="228078" y="554816"/>
                    <a:pt x="159690" y="556956"/>
                  </a:cubicBezTo>
                  <a:close/>
                  <a:moveTo>
                    <a:pt x="1003300" y="253968"/>
                  </a:moveTo>
                  <a:cubicBezTo>
                    <a:pt x="1009564" y="271276"/>
                    <a:pt x="1026590" y="343720"/>
                    <a:pt x="1030538" y="357194"/>
                  </a:cubicBezTo>
                  <a:cubicBezTo>
                    <a:pt x="1040896" y="392794"/>
                    <a:pt x="1052840" y="426580"/>
                    <a:pt x="1067116" y="459124"/>
                  </a:cubicBezTo>
                  <a:cubicBezTo>
                    <a:pt x="1097364" y="528200"/>
                    <a:pt x="1125656" y="580020"/>
                    <a:pt x="1163704" y="641220"/>
                  </a:cubicBezTo>
                  <a:cubicBezTo>
                    <a:pt x="1215754" y="724908"/>
                    <a:pt x="1352886" y="893842"/>
                    <a:pt x="1352886" y="1006344"/>
                  </a:cubicBezTo>
                  <a:lnTo>
                    <a:pt x="1352886" y="1025412"/>
                  </a:lnTo>
                  <a:cubicBezTo>
                    <a:pt x="1352886" y="1230102"/>
                    <a:pt x="1224106" y="1371468"/>
                    <a:pt x="1003300" y="1373280"/>
                  </a:cubicBezTo>
                  <a:close/>
                  <a:moveTo>
                    <a:pt x="399598" y="90222"/>
                  </a:moveTo>
                  <a:cubicBezTo>
                    <a:pt x="441084" y="141414"/>
                    <a:pt x="473670" y="197890"/>
                    <a:pt x="498212" y="259692"/>
                  </a:cubicBezTo>
                  <a:cubicBezTo>
                    <a:pt x="520118" y="314692"/>
                    <a:pt x="534254" y="370548"/>
                    <a:pt x="540314" y="427022"/>
                  </a:cubicBezTo>
                  <a:cubicBezTo>
                    <a:pt x="545962" y="369882"/>
                    <a:pt x="538808" y="314264"/>
                    <a:pt x="519468" y="259692"/>
                  </a:cubicBezTo>
                  <a:cubicBezTo>
                    <a:pt x="494960" y="194084"/>
                    <a:pt x="454982" y="137562"/>
                    <a:pt x="399598" y="90222"/>
                  </a:cubicBezTo>
                  <a:close/>
                  <a:moveTo>
                    <a:pt x="358354" y="3202"/>
                  </a:moveTo>
                  <a:cubicBezTo>
                    <a:pt x="367048" y="-15496"/>
                    <a:pt x="407676" y="52874"/>
                    <a:pt x="435642" y="73902"/>
                  </a:cubicBezTo>
                  <a:cubicBezTo>
                    <a:pt x="486472" y="112108"/>
                    <a:pt x="637386" y="215968"/>
                    <a:pt x="577692" y="423596"/>
                  </a:cubicBezTo>
                  <a:cubicBezTo>
                    <a:pt x="562904" y="474980"/>
                    <a:pt x="570914" y="535500"/>
                    <a:pt x="564650" y="599824"/>
                  </a:cubicBezTo>
                  <a:cubicBezTo>
                    <a:pt x="587446" y="611956"/>
                    <a:pt x="604560" y="612574"/>
                    <a:pt x="630438" y="608102"/>
                  </a:cubicBezTo>
                  <a:cubicBezTo>
                    <a:pt x="609592" y="634650"/>
                    <a:pt x="591554" y="645926"/>
                    <a:pt x="560748" y="657820"/>
                  </a:cubicBezTo>
                  <a:cubicBezTo>
                    <a:pt x="555510" y="682038"/>
                    <a:pt x="554928" y="709394"/>
                    <a:pt x="558762" y="739750"/>
                  </a:cubicBezTo>
                  <a:cubicBezTo>
                    <a:pt x="565814" y="795178"/>
                    <a:pt x="583100" y="839758"/>
                    <a:pt x="610892" y="873966"/>
                  </a:cubicBezTo>
                  <a:cubicBezTo>
                    <a:pt x="619904" y="885112"/>
                    <a:pt x="629754" y="894624"/>
                    <a:pt x="640448" y="902500"/>
                  </a:cubicBezTo>
                  <a:lnTo>
                    <a:pt x="658008" y="912000"/>
                  </a:lnTo>
                  <a:lnTo>
                    <a:pt x="681144" y="863444"/>
                  </a:lnTo>
                  <a:cubicBezTo>
                    <a:pt x="725902" y="779130"/>
                    <a:pt x="791676" y="693526"/>
                    <a:pt x="824192" y="641220"/>
                  </a:cubicBezTo>
                  <a:cubicBezTo>
                    <a:pt x="862238" y="580020"/>
                    <a:pt x="890510" y="528200"/>
                    <a:pt x="920804" y="459124"/>
                  </a:cubicBezTo>
                  <a:cubicBezTo>
                    <a:pt x="935062" y="426580"/>
                    <a:pt x="946972" y="392794"/>
                    <a:pt x="957360" y="357194"/>
                  </a:cubicBezTo>
                  <a:cubicBezTo>
                    <a:pt x="961278" y="343720"/>
                    <a:pt x="978318" y="271276"/>
                    <a:pt x="984548" y="253968"/>
                  </a:cubicBezTo>
                  <a:lnTo>
                    <a:pt x="984548" y="1373280"/>
                  </a:lnTo>
                  <a:cubicBezTo>
                    <a:pt x="763782" y="1371468"/>
                    <a:pt x="635000" y="1230102"/>
                    <a:pt x="635000" y="1025412"/>
                  </a:cubicBezTo>
                  <a:lnTo>
                    <a:pt x="635000" y="1006344"/>
                  </a:lnTo>
                  <a:lnTo>
                    <a:pt x="635446" y="1003034"/>
                  </a:lnTo>
                  <a:lnTo>
                    <a:pt x="603740" y="1012178"/>
                  </a:lnTo>
                  <a:cubicBezTo>
                    <a:pt x="608496" y="999856"/>
                    <a:pt x="610688" y="987770"/>
                    <a:pt x="610004" y="976114"/>
                  </a:cubicBezTo>
                  <a:cubicBezTo>
                    <a:pt x="610242" y="969738"/>
                    <a:pt x="608496" y="960366"/>
                    <a:pt x="605246" y="948044"/>
                  </a:cubicBezTo>
                  <a:cubicBezTo>
                    <a:pt x="591348" y="932580"/>
                    <a:pt x="581148" y="919830"/>
                    <a:pt x="574200" y="909838"/>
                  </a:cubicBezTo>
                  <a:cubicBezTo>
                    <a:pt x="533160" y="863784"/>
                    <a:pt x="509474" y="799840"/>
                    <a:pt x="503860" y="717912"/>
                  </a:cubicBezTo>
                  <a:cubicBezTo>
                    <a:pt x="477128" y="731280"/>
                    <a:pt x="450634" y="739560"/>
                    <a:pt x="424620" y="742746"/>
                  </a:cubicBezTo>
                  <a:cubicBezTo>
                    <a:pt x="380294" y="748266"/>
                    <a:pt x="334256" y="740178"/>
                    <a:pt x="286918" y="718530"/>
                  </a:cubicBezTo>
                  <a:cubicBezTo>
                    <a:pt x="210520" y="684322"/>
                    <a:pt x="161230" y="627656"/>
                    <a:pt x="139700" y="548250"/>
                  </a:cubicBezTo>
                  <a:cubicBezTo>
                    <a:pt x="170746" y="535308"/>
                    <a:pt x="199874" y="527220"/>
                    <a:pt x="227018" y="523842"/>
                  </a:cubicBezTo>
                  <a:cubicBezTo>
                    <a:pt x="276512" y="517658"/>
                    <a:pt x="329054" y="527648"/>
                    <a:pt x="384402" y="553768"/>
                  </a:cubicBezTo>
                  <a:cubicBezTo>
                    <a:pt x="435026" y="576702"/>
                    <a:pt x="474080" y="607912"/>
                    <a:pt x="501874" y="647164"/>
                  </a:cubicBezTo>
                  <a:cubicBezTo>
                    <a:pt x="514950" y="501720"/>
                    <a:pt x="433998" y="441628"/>
                    <a:pt x="372250" y="367122"/>
                  </a:cubicBezTo>
                  <a:cubicBezTo>
                    <a:pt x="310672" y="292758"/>
                    <a:pt x="268228" y="204502"/>
                    <a:pt x="358354" y="32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057093" y="16217901"/>
              <a:ext cx="2441247" cy="2123387"/>
            </a:xfrm>
            <a:custGeom>
              <a:avLst/>
              <a:gdLst>
                <a:gd name="connsiteX0" fmla="*/ 1389693 w 2441247"/>
                <a:gd name="connsiteY0" fmla="*/ 1968795 h 2123387"/>
                <a:gd name="connsiteX1" fmla="*/ 1388137 w 2441247"/>
                <a:gd name="connsiteY1" fmla="*/ 1969463 h 2123387"/>
                <a:gd name="connsiteX2" fmla="*/ 1387515 w 2441247"/>
                <a:gd name="connsiteY2" fmla="*/ 1971451 h 2123387"/>
                <a:gd name="connsiteX3" fmla="*/ 1387515 w 2441247"/>
                <a:gd name="connsiteY3" fmla="*/ 1992201 h 2123387"/>
                <a:gd name="connsiteX4" fmla="*/ 1387515 w 2441247"/>
                <a:gd name="connsiteY4" fmla="*/ 2011137 h 2123387"/>
                <a:gd name="connsiteX5" fmla="*/ 1387515 w 2441247"/>
                <a:gd name="connsiteY5" fmla="*/ 2031287 h 2123387"/>
                <a:gd name="connsiteX6" fmla="*/ 1387567 w 2441247"/>
                <a:gd name="connsiteY6" fmla="*/ 2049911 h 2123387"/>
                <a:gd name="connsiteX7" fmla="*/ 1387723 w 2441247"/>
                <a:gd name="connsiteY7" fmla="*/ 2064419 h 2123387"/>
                <a:gd name="connsiteX8" fmla="*/ 1387929 w 2441247"/>
                <a:gd name="connsiteY8" fmla="*/ 2072157 h 2123387"/>
                <a:gd name="connsiteX9" fmla="*/ 1389331 w 2441247"/>
                <a:gd name="connsiteY9" fmla="*/ 2086271 h 2123387"/>
                <a:gd name="connsiteX10" fmla="*/ 1392753 w 2441247"/>
                <a:gd name="connsiteY10" fmla="*/ 2094515 h 2123387"/>
                <a:gd name="connsiteX11" fmla="*/ 1401209 w 2441247"/>
                <a:gd name="connsiteY11" fmla="*/ 2100413 h 2123387"/>
                <a:gd name="connsiteX12" fmla="*/ 1413139 w 2441247"/>
                <a:gd name="connsiteY12" fmla="*/ 2103941 h 2123387"/>
                <a:gd name="connsiteX13" fmla="*/ 1425641 w 2441247"/>
                <a:gd name="connsiteY13" fmla="*/ 2105413 h 2123387"/>
                <a:gd name="connsiteX14" fmla="*/ 1435237 w 2441247"/>
                <a:gd name="connsiteY14" fmla="*/ 2105713 h 2123387"/>
                <a:gd name="connsiteX15" fmla="*/ 1454897 w 2441247"/>
                <a:gd name="connsiteY15" fmla="*/ 2103423 h 2123387"/>
                <a:gd name="connsiteX16" fmla="*/ 1473311 w 2441247"/>
                <a:gd name="connsiteY16" fmla="*/ 2094827 h 2123387"/>
                <a:gd name="connsiteX17" fmla="*/ 1486849 w 2441247"/>
                <a:gd name="connsiteY17" fmla="*/ 2077225 h 2123387"/>
                <a:gd name="connsiteX18" fmla="*/ 1492193 w 2441247"/>
                <a:gd name="connsiteY18" fmla="*/ 2047853 h 2123387"/>
                <a:gd name="connsiteX19" fmla="*/ 1490689 w 2441247"/>
                <a:gd name="connsiteY19" fmla="*/ 2032839 h 2123387"/>
                <a:gd name="connsiteX20" fmla="*/ 1485035 w 2441247"/>
                <a:gd name="connsiteY20" fmla="*/ 2014585 h 2123387"/>
                <a:gd name="connsiteX21" fmla="*/ 1473779 w 2441247"/>
                <a:gd name="connsiteY21" fmla="*/ 1995947 h 2123387"/>
                <a:gd name="connsiteX22" fmla="*/ 1455053 w 2441247"/>
                <a:gd name="connsiteY22" fmla="*/ 1979395 h 2123387"/>
                <a:gd name="connsiteX23" fmla="*/ 1442187 w 2441247"/>
                <a:gd name="connsiteY23" fmla="*/ 1973509 h 2123387"/>
                <a:gd name="connsiteX24" fmla="*/ 1430413 w 2441247"/>
                <a:gd name="connsiteY24" fmla="*/ 1971085 h 2123387"/>
                <a:gd name="connsiteX25" fmla="*/ 1420195 w 2441247"/>
                <a:gd name="connsiteY25" fmla="*/ 1969681 h 2123387"/>
                <a:gd name="connsiteX26" fmla="*/ 1414229 w 2441247"/>
                <a:gd name="connsiteY26" fmla="*/ 1969163 h 2123387"/>
                <a:gd name="connsiteX27" fmla="*/ 1405463 w 2441247"/>
                <a:gd name="connsiteY27" fmla="*/ 1968877 h 2123387"/>
                <a:gd name="connsiteX28" fmla="*/ 1396437 w 2441247"/>
                <a:gd name="connsiteY28" fmla="*/ 1968795 h 2123387"/>
                <a:gd name="connsiteX29" fmla="*/ 1389693 w 2441247"/>
                <a:gd name="connsiteY29" fmla="*/ 1968795 h 2123387"/>
                <a:gd name="connsiteX30" fmla="*/ 744603 w 2441247"/>
                <a:gd name="connsiteY30" fmla="*/ 1847787 h 2123387"/>
                <a:gd name="connsiteX31" fmla="*/ 733217 w 2441247"/>
                <a:gd name="connsiteY31" fmla="*/ 1848169 h 2123387"/>
                <a:gd name="connsiteX32" fmla="*/ 723183 w 2441247"/>
                <a:gd name="connsiteY32" fmla="*/ 1849043 h 2123387"/>
                <a:gd name="connsiteX33" fmla="*/ 716785 w 2441247"/>
                <a:gd name="connsiteY33" fmla="*/ 1850011 h 2123387"/>
                <a:gd name="connsiteX34" fmla="*/ 714555 w 2441247"/>
                <a:gd name="connsiteY34" fmla="*/ 1851717 h 2123387"/>
                <a:gd name="connsiteX35" fmla="*/ 713675 w 2441247"/>
                <a:gd name="connsiteY35" fmla="*/ 1854431 h 2123387"/>
                <a:gd name="connsiteX36" fmla="*/ 713675 w 2441247"/>
                <a:gd name="connsiteY36" fmla="*/ 1974981 h 2123387"/>
                <a:gd name="connsiteX37" fmla="*/ 714321 w 2441247"/>
                <a:gd name="connsiteY37" fmla="*/ 1977709 h 2123387"/>
                <a:gd name="connsiteX38" fmla="*/ 716317 w 2441247"/>
                <a:gd name="connsiteY38" fmla="*/ 1979837 h 2123387"/>
                <a:gd name="connsiteX39" fmla="*/ 726235 w 2441247"/>
                <a:gd name="connsiteY39" fmla="*/ 1982701 h 2123387"/>
                <a:gd name="connsiteX40" fmla="*/ 741669 w 2441247"/>
                <a:gd name="connsiteY40" fmla="*/ 1984761 h 2123387"/>
                <a:gd name="connsiteX41" fmla="*/ 759157 w 2441247"/>
                <a:gd name="connsiteY41" fmla="*/ 1985579 h 2123387"/>
                <a:gd name="connsiteX42" fmla="*/ 773769 w 2441247"/>
                <a:gd name="connsiteY42" fmla="*/ 1984625 h 2123387"/>
                <a:gd name="connsiteX43" fmla="*/ 788323 w 2441247"/>
                <a:gd name="connsiteY43" fmla="*/ 1978949 h 2123387"/>
                <a:gd name="connsiteX44" fmla="*/ 800295 w 2441247"/>
                <a:gd name="connsiteY44" fmla="*/ 1966523 h 2123387"/>
                <a:gd name="connsiteX45" fmla="*/ 808629 w 2441247"/>
                <a:gd name="connsiteY45" fmla="*/ 1947233 h 2123387"/>
                <a:gd name="connsiteX46" fmla="*/ 811739 w 2441247"/>
                <a:gd name="connsiteY46" fmla="*/ 1921561 h 2123387"/>
                <a:gd name="connsiteX47" fmla="*/ 803581 w 2441247"/>
                <a:gd name="connsiteY47" fmla="*/ 1881591 h 2123387"/>
                <a:gd name="connsiteX48" fmla="*/ 780459 w 2441247"/>
                <a:gd name="connsiteY48" fmla="*/ 1856477 h 2123387"/>
                <a:gd name="connsiteX49" fmla="*/ 744603 w 2441247"/>
                <a:gd name="connsiteY49" fmla="*/ 1847787 h 2123387"/>
                <a:gd name="connsiteX50" fmla="*/ 1412257 w 2441247"/>
                <a:gd name="connsiteY50" fmla="*/ 1846019 h 2123387"/>
                <a:gd name="connsiteX51" fmla="*/ 1406499 w 2441247"/>
                <a:gd name="connsiteY51" fmla="*/ 1846183 h 2123387"/>
                <a:gd name="connsiteX52" fmla="*/ 1399289 w 2441247"/>
                <a:gd name="connsiteY52" fmla="*/ 1846769 h 2123387"/>
                <a:gd name="connsiteX53" fmla="*/ 1392391 w 2441247"/>
                <a:gd name="connsiteY53" fmla="*/ 1847803 h 2123387"/>
                <a:gd name="connsiteX54" fmla="*/ 1388603 w 2441247"/>
                <a:gd name="connsiteY54" fmla="*/ 1849275 h 2123387"/>
                <a:gd name="connsiteX55" fmla="*/ 1387515 w 2441247"/>
                <a:gd name="connsiteY55" fmla="*/ 1851769 h 2123387"/>
                <a:gd name="connsiteX56" fmla="*/ 1387515 w 2441247"/>
                <a:gd name="connsiteY56" fmla="*/ 1950689 h 2123387"/>
                <a:gd name="connsiteX57" fmla="*/ 1388137 w 2441247"/>
                <a:gd name="connsiteY57" fmla="*/ 1953497 h 2123387"/>
                <a:gd name="connsiteX58" fmla="*/ 1390161 w 2441247"/>
                <a:gd name="connsiteY58" fmla="*/ 1954667 h 2123387"/>
                <a:gd name="connsiteX59" fmla="*/ 1397423 w 2441247"/>
                <a:gd name="connsiteY59" fmla="*/ 1955689 h 2123387"/>
                <a:gd name="connsiteX60" fmla="*/ 1414021 w 2441247"/>
                <a:gd name="connsiteY60" fmla="*/ 1956439 h 2123387"/>
                <a:gd name="connsiteX61" fmla="*/ 1431709 w 2441247"/>
                <a:gd name="connsiteY61" fmla="*/ 1955853 h 2123387"/>
                <a:gd name="connsiteX62" fmla="*/ 1443433 w 2441247"/>
                <a:gd name="connsiteY62" fmla="*/ 1953209 h 2123387"/>
                <a:gd name="connsiteX63" fmla="*/ 1451991 w 2441247"/>
                <a:gd name="connsiteY63" fmla="*/ 1946725 h 2123387"/>
                <a:gd name="connsiteX64" fmla="*/ 1462625 w 2441247"/>
                <a:gd name="connsiteY64" fmla="*/ 1929941 h 2123387"/>
                <a:gd name="connsiteX65" fmla="*/ 1466983 w 2441247"/>
                <a:gd name="connsiteY65" fmla="*/ 1906535 h 2123387"/>
                <a:gd name="connsiteX66" fmla="*/ 1463923 w 2441247"/>
                <a:gd name="connsiteY66" fmla="*/ 1884955 h 2123387"/>
                <a:gd name="connsiteX67" fmla="*/ 1454223 w 2441247"/>
                <a:gd name="connsiteY67" fmla="*/ 1865529 h 2123387"/>
                <a:gd name="connsiteX68" fmla="*/ 1437157 w 2441247"/>
                <a:gd name="connsiteY68" fmla="*/ 1851401 h 2123387"/>
                <a:gd name="connsiteX69" fmla="*/ 1412257 w 2441247"/>
                <a:gd name="connsiteY69" fmla="*/ 1846019 h 2123387"/>
                <a:gd name="connsiteX70" fmla="*/ 1946179 w 2441247"/>
                <a:gd name="connsiteY70" fmla="*/ 1842941 h 2123387"/>
                <a:gd name="connsiteX71" fmla="*/ 1901361 w 2441247"/>
                <a:gd name="connsiteY71" fmla="*/ 1850515 h 2123387"/>
                <a:gd name="connsiteX72" fmla="*/ 1865933 w 2441247"/>
                <a:gd name="connsiteY72" fmla="*/ 1873485 h 2123387"/>
                <a:gd name="connsiteX73" fmla="*/ 1842745 w 2441247"/>
                <a:gd name="connsiteY73" fmla="*/ 1911685 h 2123387"/>
                <a:gd name="connsiteX74" fmla="*/ 1834445 w 2441247"/>
                <a:gd name="connsiteY74" fmla="*/ 1965267 h 2123387"/>
                <a:gd name="connsiteX75" fmla="*/ 1843679 w 2441247"/>
                <a:gd name="connsiteY75" fmla="*/ 2024367 h 2123387"/>
                <a:gd name="connsiteX76" fmla="*/ 1869459 w 2441247"/>
                <a:gd name="connsiteY76" fmla="*/ 2069187 h 2123387"/>
                <a:gd name="connsiteX77" fmla="*/ 1908415 w 2441247"/>
                <a:gd name="connsiteY77" fmla="*/ 2097539 h 2123387"/>
                <a:gd name="connsiteX78" fmla="*/ 1957175 w 2441247"/>
                <a:gd name="connsiteY78" fmla="*/ 2107471 h 2123387"/>
                <a:gd name="connsiteX79" fmla="*/ 1977095 w 2441247"/>
                <a:gd name="connsiteY79" fmla="*/ 2105631 h 2123387"/>
                <a:gd name="connsiteX80" fmla="*/ 1999971 w 2441247"/>
                <a:gd name="connsiteY80" fmla="*/ 2098643 h 2123387"/>
                <a:gd name="connsiteX81" fmla="*/ 2022845 w 2441247"/>
                <a:gd name="connsiteY81" fmla="*/ 2084651 h 2123387"/>
                <a:gd name="connsiteX82" fmla="*/ 2042817 w 2441247"/>
                <a:gd name="connsiteY82" fmla="*/ 2061545 h 2123387"/>
                <a:gd name="connsiteX83" fmla="*/ 2056925 w 2441247"/>
                <a:gd name="connsiteY83" fmla="*/ 2027391 h 2123387"/>
                <a:gd name="connsiteX84" fmla="*/ 2062321 w 2441247"/>
                <a:gd name="connsiteY84" fmla="*/ 1980281 h 2123387"/>
                <a:gd name="connsiteX85" fmla="*/ 2056095 w 2441247"/>
                <a:gd name="connsiteY85" fmla="*/ 1931425 h 2123387"/>
                <a:gd name="connsiteX86" fmla="*/ 2039133 w 2441247"/>
                <a:gd name="connsiteY86" fmla="*/ 1892979 h 2123387"/>
                <a:gd name="connsiteX87" fmla="*/ 2013613 w 2441247"/>
                <a:gd name="connsiteY87" fmla="*/ 1865311 h 2123387"/>
                <a:gd name="connsiteX88" fmla="*/ 1981763 w 2441247"/>
                <a:gd name="connsiteY88" fmla="*/ 1848539 h 2123387"/>
                <a:gd name="connsiteX89" fmla="*/ 1946179 w 2441247"/>
                <a:gd name="connsiteY89" fmla="*/ 1842941 h 2123387"/>
                <a:gd name="connsiteX90" fmla="*/ 1173415 w 2441247"/>
                <a:gd name="connsiteY90" fmla="*/ 1834543 h 2123387"/>
                <a:gd name="connsiteX91" fmla="*/ 1184683 w 2441247"/>
                <a:gd name="connsiteY91" fmla="*/ 1834693 h 2123387"/>
                <a:gd name="connsiteX92" fmla="*/ 1197065 w 2441247"/>
                <a:gd name="connsiteY92" fmla="*/ 1834993 h 2123387"/>
                <a:gd name="connsiteX93" fmla="*/ 1207393 w 2441247"/>
                <a:gd name="connsiteY93" fmla="*/ 1835279 h 2123387"/>
                <a:gd name="connsiteX94" fmla="*/ 1212675 w 2441247"/>
                <a:gd name="connsiteY94" fmla="*/ 1835415 h 2123387"/>
                <a:gd name="connsiteX95" fmla="*/ 1217899 w 2441247"/>
                <a:gd name="connsiteY95" fmla="*/ 1835279 h 2123387"/>
                <a:gd name="connsiteX96" fmla="*/ 1228285 w 2441247"/>
                <a:gd name="connsiteY96" fmla="*/ 1834993 h 2123387"/>
                <a:gd name="connsiteX97" fmla="*/ 1240727 w 2441247"/>
                <a:gd name="connsiteY97" fmla="*/ 1834693 h 2123387"/>
                <a:gd name="connsiteX98" fmla="*/ 1251583 w 2441247"/>
                <a:gd name="connsiteY98" fmla="*/ 1834543 h 2123387"/>
                <a:gd name="connsiteX99" fmla="*/ 1256279 w 2441247"/>
                <a:gd name="connsiteY99" fmla="*/ 1835279 h 2123387"/>
                <a:gd name="connsiteX100" fmla="*/ 1257803 w 2441247"/>
                <a:gd name="connsiteY100" fmla="*/ 1837639 h 2123387"/>
                <a:gd name="connsiteX101" fmla="*/ 1256747 w 2441247"/>
                <a:gd name="connsiteY101" fmla="*/ 1839713 h 2123387"/>
                <a:gd name="connsiteX102" fmla="*/ 1254635 w 2441247"/>
                <a:gd name="connsiteY102" fmla="*/ 1840735 h 2123387"/>
                <a:gd name="connsiteX103" fmla="*/ 1250469 w 2441247"/>
                <a:gd name="connsiteY103" fmla="*/ 1840803 h 2123387"/>
                <a:gd name="connsiteX104" fmla="*/ 1244951 w 2441247"/>
                <a:gd name="connsiteY104" fmla="*/ 1841621 h 2123387"/>
                <a:gd name="connsiteX105" fmla="*/ 1236853 w 2441247"/>
                <a:gd name="connsiteY105" fmla="*/ 1844991 h 2123387"/>
                <a:gd name="connsiteX106" fmla="*/ 1232921 w 2441247"/>
                <a:gd name="connsiteY106" fmla="*/ 1851553 h 2123387"/>
                <a:gd name="connsiteX107" fmla="*/ 1231279 w 2441247"/>
                <a:gd name="connsiteY107" fmla="*/ 1862385 h 2123387"/>
                <a:gd name="connsiteX108" fmla="*/ 1231043 w 2441247"/>
                <a:gd name="connsiteY108" fmla="*/ 1869723 h 2123387"/>
                <a:gd name="connsiteX109" fmla="*/ 1230927 w 2441247"/>
                <a:gd name="connsiteY109" fmla="*/ 1879163 h 2123387"/>
                <a:gd name="connsiteX110" fmla="*/ 1230809 w 2441247"/>
                <a:gd name="connsiteY110" fmla="*/ 1892995 h 2123387"/>
                <a:gd name="connsiteX111" fmla="*/ 1230809 w 2441247"/>
                <a:gd name="connsiteY111" fmla="*/ 1913525 h 2123387"/>
                <a:gd name="connsiteX112" fmla="*/ 1230809 w 2441247"/>
                <a:gd name="connsiteY112" fmla="*/ 1943195 h 2123387"/>
                <a:gd name="connsiteX113" fmla="*/ 1230809 w 2441247"/>
                <a:gd name="connsiteY113" fmla="*/ 2009439 h 2123387"/>
                <a:gd name="connsiteX114" fmla="*/ 1230927 w 2441247"/>
                <a:gd name="connsiteY114" fmla="*/ 2043147 h 2123387"/>
                <a:gd name="connsiteX115" fmla="*/ 1231337 w 2441247"/>
                <a:gd name="connsiteY115" fmla="*/ 2070825 h 2123387"/>
                <a:gd name="connsiteX116" fmla="*/ 1232569 w 2441247"/>
                <a:gd name="connsiteY116" fmla="*/ 2090687 h 2123387"/>
                <a:gd name="connsiteX117" fmla="*/ 1234271 w 2441247"/>
                <a:gd name="connsiteY117" fmla="*/ 2100317 h 2123387"/>
                <a:gd name="connsiteX118" fmla="*/ 1238261 w 2441247"/>
                <a:gd name="connsiteY118" fmla="*/ 2107111 h 2123387"/>
                <a:gd name="connsiteX119" fmla="*/ 1246713 w 2441247"/>
                <a:gd name="connsiteY119" fmla="*/ 2110563 h 2123387"/>
                <a:gd name="connsiteX120" fmla="*/ 1253051 w 2441247"/>
                <a:gd name="connsiteY120" fmla="*/ 2111435 h 2123387"/>
                <a:gd name="connsiteX121" fmla="*/ 1259505 w 2441247"/>
                <a:gd name="connsiteY121" fmla="*/ 2112117 h 2123387"/>
                <a:gd name="connsiteX122" fmla="*/ 1264377 w 2441247"/>
                <a:gd name="connsiteY122" fmla="*/ 2112335 h 2123387"/>
                <a:gd name="connsiteX123" fmla="*/ 1266725 w 2441247"/>
                <a:gd name="connsiteY123" fmla="*/ 2113359 h 2123387"/>
                <a:gd name="connsiteX124" fmla="*/ 1267487 w 2441247"/>
                <a:gd name="connsiteY124" fmla="*/ 2115405 h 2123387"/>
                <a:gd name="connsiteX125" fmla="*/ 1266019 w 2441247"/>
                <a:gd name="connsiteY125" fmla="*/ 2117641 h 2123387"/>
                <a:gd name="connsiteX126" fmla="*/ 1261267 w 2441247"/>
                <a:gd name="connsiteY126" fmla="*/ 2118501 h 2123387"/>
                <a:gd name="connsiteX127" fmla="*/ 1244775 w 2441247"/>
                <a:gd name="connsiteY127" fmla="*/ 2118297 h 2123387"/>
                <a:gd name="connsiteX128" fmla="*/ 1229577 w 2441247"/>
                <a:gd name="connsiteY128" fmla="*/ 2117847 h 2123387"/>
                <a:gd name="connsiteX129" fmla="*/ 1218015 w 2441247"/>
                <a:gd name="connsiteY129" fmla="*/ 2117411 h 2123387"/>
                <a:gd name="connsiteX130" fmla="*/ 1212675 w 2441247"/>
                <a:gd name="connsiteY130" fmla="*/ 2117179 h 2123387"/>
                <a:gd name="connsiteX131" fmla="*/ 1207511 w 2441247"/>
                <a:gd name="connsiteY131" fmla="*/ 2117411 h 2123387"/>
                <a:gd name="connsiteX132" fmla="*/ 1197183 w 2441247"/>
                <a:gd name="connsiteY132" fmla="*/ 2117847 h 2123387"/>
                <a:gd name="connsiteX133" fmla="*/ 1185035 w 2441247"/>
                <a:gd name="connsiteY133" fmla="*/ 2118297 h 2123387"/>
                <a:gd name="connsiteX134" fmla="*/ 1174295 w 2441247"/>
                <a:gd name="connsiteY134" fmla="*/ 2118501 h 2123387"/>
                <a:gd name="connsiteX135" fmla="*/ 1169717 w 2441247"/>
                <a:gd name="connsiteY135" fmla="*/ 2117779 h 2123387"/>
                <a:gd name="connsiteX136" fmla="*/ 1168133 w 2441247"/>
                <a:gd name="connsiteY136" fmla="*/ 2115405 h 2123387"/>
                <a:gd name="connsiteX137" fmla="*/ 1168895 w 2441247"/>
                <a:gd name="connsiteY137" fmla="*/ 2113359 h 2123387"/>
                <a:gd name="connsiteX138" fmla="*/ 1171185 w 2441247"/>
                <a:gd name="connsiteY138" fmla="*/ 2112335 h 2123387"/>
                <a:gd name="connsiteX139" fmla="*/ 1177171 w 2441247"/>
                <a:gd name="connsiteY139" fmla="*/ 2111817 h 2123387"/>
                <a:gd name="connsiteX140" fmla="*/ 1183097 w 2441247"/>
                <a:gd name="connsiteY140" fmla="*/ 2110563 h 2123387"/>
                <a:gd name="connsiteX141" fmla="*/ 1188791 w 2441247"/>
                <a:gd name="connsiteY141" fmla="*/ 2107111 h 2123387"/>
                <a:gd name="connsiteX142" fmla="*/ 1191725 w 2441247"/>
                <a:gd name="connsiteY142" fmla="*/ 2100317 h 2123387"/>
                <a:gd name="connsiteX143" fmla="*/ 1193251 w 2441247"/>
                <a:gd name="connsiteY143" fmla="*/ 2090687 h 2123387"/>
                <a:gd name="connsiteX144" fmla="*/ 1194659 w 2441247"/>
                <a:gd name="connsiteY144" fmla="*/ 2070825 h 2123387"/>
                <a:gd name="connsiteX145" fmla="*/ 1195363 w 2441247"/>
                <a:gd name="connsiteY145" fmla="*/ 2043147 h 2123387"/>
                <a:gd name="connsiteX146" fmla="*/ 1195481 w 2441247"/>
                <a:gd name="connsiteY146" fmla="*/ 2009439 h 2123387"/>
                <a:gd name="connsiteX147" fmla="*/ 1195481 w 2441247"/>
                <a:gd name="connsiteY147" fmla="*/ 1943195 h 2123387"/>
                <a:gd name="connsiteX148" fmla="*/ 1195481 w 2441247"/>
                <a:gd name="connsiteY148" fmla="*/ 1913525 h 2123387"/>
                <a:gd name="connsiteX149" fmla="*/ 1195421 w 2441247"/>
                <a:gd name="connsiteY149" fmla="*/ 1892995 h 2123387"/>
                <a:gd name="connsiteX150" fmla="*/ 1195305 w 2441247"/>
                <a:gd name="connsiteY150" fmla="*/ 1879163 h 2123387"/>
                <a:gd name="connsiteX151" fmla="*/ 1195069 w 2441247"/>
                <a:gd name="connsiteY151" fmla="*/ 1869723 h 2123387"/>
                <a:gd name="connsiteX152" fmla="*/ 1194601 w 2441247"/>
                <a:gd name="connsiteY152" fmla="*/ 1862385 h 2123387"/>
                <a:gd name="connsiteX153" fmla="*/ 1191197 w 2441247"/>
                <a:gd name="connsiteY153" fmla="*/ 1848101 h 2123387"/>
                <a:gd name="connsiteX154" fmla="*/ 1182217 w 2441247"/>
                <a:gd name="connsiteY154" fmla="*/ 1842059 h 2123387"/>
                <a:gd name="connsiteX155" fmla="*/ 1175645 w 2441247"/>
                <a:gd name="connsiteY155" fmla="*/ 1841021 h 2123387"/>
                <a:gd name="connsiteX156" fmla="*/ 1170305 w 2441247"/>
                <a:gd name="connsiteY156" fmla="*/ 1840735 h 2123387"/>
                <a:gd name="connsiteX157" fmla="*/ 1168133 w 2441247"/>
                <a:gd name="connsiteY157" fmla="*/ 1839713 h 2123387"/>
                <a:gd name="connsiteX158" fmla="*/ 1167195 w 2441247"/>
                <a:gd name="connsiteY158" fmla="*/ 1837639 h 2123387"/>
                <a:gd name="connsiteX159" fmla="*/ 1168719 w 2441247"/>
                <a:gd name="connsiteY159" fmla="*/ 1835279 h 2123387"/>
                <a:gd name="connsiteX160" fmla="*/ 1173415 w 2441247"/>
                <a:gd name="connsiteY160" fmla="*/ 1834543 h 2123387"/>
                <a:gd name="connsiteX161" fmla="*/ 653171 w 2441247"/>
                <a:gd name="connsiteY161" fmla="*/ 1834543 h 2123387"/>
                <a:gd name="connsiteX162" fmla="*/ 667549 w 2441247"/>
                <a:gd name="connsiteY162" fmla="*/ 1834693 h 2123387"/>
                <a:gd name="connsiteX163" fmla="*/ 681927 w 2441247"/>
                <a:gd name="connsiteY163" fmla="*/ 1834993 h 2123387"/>
                <a:gd name="connsiteX164" fmla="*/ 693487 w 2441247"/>
                <a:gd name="connsiteY164" fmla="*/ 1835279 h 2123387"/>
                <a:gd name="connsiteX165" fmla="*/ 699121 w 2441247"/>
                <a:gd name="connsiteY165" fmla="*/ 1835415 h 2123387"/>
                <a:gd name="connsiteX166" fmla="*/ 704521 w 2441247"/>
                <a:gd name="connsiteY166" fmla="*/ 1835347 h 2123387"/>
                <a:gd name="connsiteX167" fmla="*/ 714497 w 2441247"/>
                <a:gd name="connsiteY167" fmla="*/ 1835143 h 2123387"/>
                <a:gd name="connsiteX168" fmla="*/ 726587 w 2441247"/>
                <a:gd name="connsiteY168" fmla="*/ 1834843 h 2123387"/>
                <a:gd name="connsiteX169" fmla="*/ 738383 w 2441247"/>
                <a:gd name="connsiteY169" fmla="*/ 1834623 h 2123387"/>
                <a:gd name="connsiteX170" fmla="*/ 747655 w 2441247"/>
                <a:gd name="connsiteY170" fmla="*/ 1834543 h 2123387"/>
                <a:gd name="connsiteX171" fmla="*/ 772947 w 2441247"/>
                <a:gd name="connsiteY171" fmla="*/ 1835647 h 2123387"/>
                <a:gd name="connsiteX172" fmla="*/ 797831 w 2441247"/>
                <a:gd name="connsiteY172" fmla="*/ 1840367 h 2123387"/>
                <a:gd name="connsiteX173" fmla="*/ 820131 w 2441247"/>
                <a:gd name="connsiteY173" fmla="*/ 1850885 h 2123387"/>
                <a:gd name="connsiteX174" fmla="*/ 828405 w 2441247"/>
                <a:gd name="connsiteY174" fmla="*/ 1858169 h 2123387"/>
                <a:gd name="connsiteX175" fmla="*/ 837267 w 2441247"/>
                <a:gd name="connsiteY175" fmla="*/ 1869355 h 2123387"/>
                <a:gd name="connsiteX176" fmla="*/ 844191 w 2441247"/>
                <a:gd name="connsiteY176" fmla="*/ 1884087 h 2123387"/>
                <a:gd name="connsiteX177" fmla="*/ 847067 w 2441247"/>
                <a:gd name="connsiteY177" fmla="*/ 1902121 h 2123387"/>
                <a:gd name="connsiteX178" fmla="*/ 842725 w 2441247"/>
                <a:gd name="connsiteY178" fmla="*/ 1929799 h 2123387"/>
                <a:gd name="connsiteX179" fmla="*/ 827877 w 2441247"/>
                <a:gd name="connsiteY179" fmla="*/ 1958065 h 2123387"/>
                <a:gd name="connsiteX180" fmla="*/ 799355 w 2441247"/>
                <a:gd name="connsiteY180" fmla="*/ 1987789 h 2123387"/>
                <a:gd name="connsiteX181" fmla="*/ 843429 w 2441247"/>
                <a:gd name="connsiteY181" fmla="*/ 2042477 h 2123387"/>
                <a:gd name="connsiteX182" fmla="*/ 880635 w 2441247"/>
                <a:gd name="connsiteY182" fmla="*/ 2084943 h 2123387"/>
                <a:gd name="connsiteX183" fmla="*/ 898885 w 2441247"/>
                <a:gd name="connsiteY183" fmla="*/ 2100849 h 2123387"/>
                <a:gd name="connsiteX184" fmla="*/ 913029 w 2441247"/>
                <a:gd name="connsiteY184" fmla="*/ 2108353 h 2123387"/>
                <a:gd name="connsiteX185" fmla="*/ 923885 w 2441247"/>
                <a:gd name="connsiteY185" fmla="*/ 2111013 h 2123387"/>
                <a:gd name="connsiteX186" fmla="*/ 932747 w 2441247"/>
                <a:gd name="connsiteY186" fmla="*/ 2112185 h 2123387"/>
                <a:gd name="connsiteX187" fmla="*/ 937559 w 2441247"/>
                <a:gd name="connsiteY187" fmla="*/ 2112335 h 2123387"/>
                <a:gd name="connsiteX188" fmla="*/ 940141 w 2441247"/>
                <a:gd name="connsiteY188" fmla="*/ 2113359 h 2123387"/>
                <a:gd name="connsiteX189" fmla="*/ 941081 w 2441247"/>
                <a:gd name="connsiteY189" fmla="*/ 2115405 h 2123387"/>
                <a:gd name="connsiteX190" fmla="*/ 939143 w 2441247"/>
                <a:gd name="connsiteY190" fmla="*/ 2117779 h 2123387"/>
                <a:gd name="connsiteX191" fmla="*/ 931867 w 2441247"/>
                <a:gd name="connsiteY191" fmla="*/ 2118501 h 2123387"/>
                <a:gd name="connsiteX192" fmla="*/ 907571 w 2441247"/>
                <a:gd name="connsiteY192" fmla="*/ 2118501 h 2123387"/>
                <a:gd name="connsiteX193" fmla="*/ 889145 w 2441247"/>
                <a:gd name="connsiteY193" fmla="*/ 2117779 h 2123387"/>
                <a:gd name="connsiteX194" fmla="*/ 876175 w 2441247"/>
                <a:gd name="connsiteY194" fmla="*/ 2115269 h 2123387"/>
                <a:gd name="connsiteX195" fmla="*/ 866023 w 2441247"/>
                <a:gd name="connsiteY195" fmla="*/ 2111013 h 2123387"/>
                <a:gd name="connsiteX196" fmla="*/ 849767 w 2441247"/>
                <a:gd name="connsiteY196" fmla="*/ 2099077 h 2123387"/>
                <a:gd name="connsiteX197" fmla="*/ 832865 w 2441247"/>
                <a:gd name="connsiteY197" fmla="*/ 2080673 h 2123387"/>
                <a:gd name="connsiteX198" fmla="*/ 813029 w 2441247"/>
                <a:gd name="connsiteY198" fmla="*/ 2055805 h 2123387"/>
                <a:gd name="connsiteX199" fmla="*/ 796773 w 2441247"/>
                <a:gd name="connsiteY199" fmla="*/ 2034839 h 2123387"/>
                <a:gd name="connsiteX200" fmla="*/ 782043 w 2441247"/>
                <a:gd name="connsiteY200" fmla="*/ 2015249 h 2123387"/>
                <a:gd name="connsiteX201" fmla="*/ 771069 w 2441247"/>
                <a:gd name="connsiteY201" fmla="*/ 2001035 h 2123387"/>
                <a:gd name="connsiteX202" fmla="*/ 768781 w 2441247"/>
                <a:gd name="connsiteY202" fmla="*/ 1999275 h 2123387"/>
                <a:gd name="connsiteX203" fmla="*/ 765787 w 2441247"/>
                <a:gd name="connsiteY203" fmla="*/ 1998839 h 2123387"/>
                <a:gd name="connsiteX204" fmla="*/ 716317 w 2441247"/>
                <a:gd name="connsiteY204" fmla="*/ 1997953 h 2123387"/>
                <a:gd name="connsiteX205" fmla="*/ 714321 w 2441247"/>
                <a:gd name="connsiteY205" fmla="*/ 1998689 h 2123387"/>
                <a:gd name="connsiteX206" fmla="*/ 713675 w 2441247"/>
                <a:gd name="connsiteY206" fmla="*/ 2001035 h 2123387"/>
                <a:gd name="connsiteX207" fmla="*/ 713675 w 2441247"/>
                <a:gd name="connsiteY207" fmla="*/ 2009861 h 2123387"/>
                <a:gd name="connsiteX208" fmla="*/ 713793 w 2441247"/>
                <a:gd name="connsiteY208" fmla="*/ 2043501 h 2123387"/>
                <a:gd name="connsiteX209" fmla="*/ 714203 w 2441247"/>
                <a:gd name="connsiteY209" fmla="*/ 2070879 h 2123387"/>
                <a:gd name="connsiteX210" fmla="*/ 715437 w 2441247"/>
                <a:gd name="connsiteY210" fmla="*/ 2090687 h 2123387"/>
                <a:gd name="connsiteX211" fmla="*/ 717373 w 2441247"/>
                <a:gd name="connsiteY211" fmla="*/ 2100317 h 2123387"/>
                <a:gd name="connsiteX212" fmla="*/ 721951 w 2441247"/>
                <a:gd name="connsiteY212" fmla="*/ 2107111 h 2123387"/>
                <a:gd name="connsiteX213" fmla="*/ 730929 w 2441247"/>
                <a:gd name="connsiteY213" fmla="*/ 2110563 h 2123387"/>
                <a:gd name="connsiteX214" fmla="*/ 736915 w 2441247"/>
                <a:gd name="connsiteY214" fmla="*/ 2111435 h 2123387"/>
                <a:gd name="connsiteX215" fmla="*/ 743253 w 2441247"/>
                <a:gd name="connsiteY215" fmla="*/ 2112117 h 2123387"/>
                <a:gd name="connsiteX216" fmla="*/ 748123 w 2441247"/>
                <a:gd name="connsiteY216" fmla="*/ 2112335 h 2123387"/>
                <a:gd name="connsiteX217" fmla="*/ 750705 w 2441247"/>
                <a:gd name="connsiteY217" fmla="*/ 2113359 h 2123387"/>
                <a:gd name="connsiteX218" fmla="*/ 751235 w 2441247"/>
                <a:gd name="connsiteY218" fmla="*/ 2115405 h 2123387"/>
                <a:gd name="connsiteX219" fmla="*/ 749825 w 2441247"/>
                <a:gd name="connsiteY219" fmla="*/ 2117641 h 2123387"/>
                <a:gd name="connsiteX220" fmla="*/ 745073 w 2441247"/>
                <a:gd name="connsiteY220" fmla="*/ 2118501 h 2123387"/>
                <a:gd name="connsiteX221" fmla="*/ 728933 w 2441247"/>
                <a:gd name="connsiteY221" fmla="*/ 2118297 h 2123387"/>
                <a:gd name="connsiteX222" fmla="*/ 713911 w 2441247"/>
                <a:gd name="connsiteY222" fmla="*/ 2117847 h 2123387"/>
                <a:gd name="connsiteX223" fmla="*/ 702585 w 2441247"/>
                <a:gd name="connsiteY223" fmla="*/ 2117411 h 2123387"/>
                <a:gd name="connsiteX224" fmla="*/ 697419 w 2441247"/>
                <a:gd name="connsiteY224" fmla="*/ 2117179 h 2123387"/>
                <a:gd name="connsiteX225" fmla="*/ 692843 w 2441247"/>
                <a:gd name="connsiteY225" fmla="*/ 2117411 h 2123387"/>
                <a:gd name="connsiteX226" fmla="*/ 682513 w 2441247"/>
                <a:gd name="connsiteY226" fmla="*/ 2117847 h 2123387"/>
                <a:gd name="connsiteX227" fmla="*/ 669897 w 2441247"/>
                <a:gd name="connsiteY227" fmla="*/ 2118297 h 2123387"/>
                <a:gd name="connsiteX228" fmla="*/ 658923 w 2441247"/>
                <a:gd name="connsiteY228" fmla="*/ 2118501 h 2123387"/>
                <a:gd name="connsiteX229" fmla="*/ 654345 w 2441247"/>
                <a:gd name="connsiteY229" fmla="*/ 2117779 h 2123387"/>
                <a:gd name="connsiteX230" fmla="*/ 652761 w 2441247"/>
                <a:gd name="connsiteY230" fmla="*/ 2115405 h 2123387"/>
                <a:gd name="connsiteX231" fmla="*/ 653465 w 2441247"/>
                <a:gd name="connsiteY231" fmla="*/ 2113359 h 2123387"/>
                <a:gd name="connsiteX232" fmla="*/ 655871 w 2441247"/>
                <a:gd name="connsiteY232" fmla="*/ 2112335 h 2123387"/>
                <a:gd name="connsiteX233" fmla="*/ 661799 w 2441247"/>
                <a:gd name="connsiteY233" fmla="*/ 2111817 h 2123387"/>
                <a:gd name="connsiteX234" fmla="*/ 667725 w 2441247"/>
                <a:gd name="connsiteY234" fmla="*/ 2110563 h 2123387"/>
                <a:gd name="connsiteX235" fmla="*/ 673359 w 2441247"/>
                <a:gd name="connsiteY235" fmla="*/ 2107111 h 2123387"/>
                <a:gd name="connsiteX236" fmla="*/ 676175 w 2441247"/>
                <a:gd name="connsiteY236" fmla="*/ 2100317 h 2123387"/>
                <a:gd name="connsiteX237" fmla="*/ 677937 w 2441247"/>
                <a:gd name="connsiteY237" fmla="*/ 2090687 h 2123387"/>
                <a:gd name="connsiteX238" fmla="*/ 679463 w 2441247"/>
                <a:gd name="connsiteY238" fmla="*/ 2070825 h 2123387"/>
                <a:gd name="connsiteX239" fmla="*/ 680049 w 2441247"/>
                <a:gd name="connsiteY239" fmla="*/ 2043147 h 2123387"/>
                <a:gd name="connsiteX240" fmla="*/ 680167 w 2441247"/>
                <a:gd name="connsiteY240" fmla="*/ 2009439 h 2123387"/>
                <a:gd name="connsiteX241" fmla="*/ 680167 w 2441247"/>
                <a:gd name="connsiteY241" fmla="*/ 1943195 h 2123387"/>
                <a:gd name="connsiteX242" fmla="*/ 680167 w 2441247"/>
                <a:gd name="connsiteY242" fmla="*/ 1913525 h 2123387"/>
                <a:gd name="connsiteX243" fmla="*/ 680049 w 2441247"/>
                <a:gd name="connsiteY243" fmla="*/ 1892995 h 2123387"/>
                <a:gd name="connsiteX244" fmla="*/ 679931 w 2441247"/>
                <a:gd name="connsiteY244" fmla="*/ 1879163 h 2123387"/>
                <a:gd name="connsiteX245" fmla="*/ 679697 w 2441247"/>
                <a:gd name="connsiteY245" fmla="*/ 1869723 h 2123387"/>
                <a:gd name="connsiteX246" fmla="*/ 679227 w 2441247"/>
                <a:gd name="connsiteY246" fmla="*/ 1862385 h 2123387"/>
                <a:gd name="connsiteX247" fmla="*/ 677585 w 2441247"/>
                <a:gd name="connsiteY247" fmla="*/ 1851717 h 2123387"/>
                <a:gd name="connsiteX248" fmla="*/ 673007 w 2441247"/>
                <a:gd name="connsiteY248" fmla="*/ 1844937 h 2123387"/>
                <a:gd name="connsiteX249" fmla="*/ 663383 w 2441247"/>
                <a:gd name="connsiteY249" fmla="*/ 1841621 h 2123387"/>
                <a:gd name="connsiteX250" fmla="*/ 659333 w 2441247"/>
                <a:gd name="connsiteY250" fmla="*/ 1841171 h 2123387"/>
                <a:gd name="connsiteX251" fmla="*/ 654403 w 2441247"/>
                <a:gd name="connsiteY251" fmla="*/ 1840885 h 2123387"/>
                <a:gd name="connsiteX252" fmla="*/ 650119 w 2441247"/>
                <a:gd name="connsiteY252" fmla="*/ 1840735 h 2123387"/>
                <a:gd name="connsiteX253" fmla="*/ 648065 w 2441247"/>
                <a:gd name="connsiteY253" fmla="*/ 1839713 h 2123387"/>
                <a:gd name="connsiteX254" fmla="*/ 647009 w 2441247"/>
                <a:gd name="connsiteY254" fmla="*/ 1837639 h 2123387"/>
                <a:gd name="connsiteX255" fmla="*/ 648477 w 2441247"/>
                <a:gd name="connsiteY255" fmla="*/ 1835279 h 2123387"/>
                <a:gd name="connsiteX256" fmla="*/ 653171 w 2441247"/>
                <a:gd name="connsiteY256" fmla="*/ 1834543 h 2123387"/>
                <a:gd name="connsiteX257" fmla="*/ 310039 w 2441247"/>
                <a:gd name="connsiteY257" fmla="*/ 1834543 h 2123387"/>
                <a:gd name="connsiteX258" fmla="*/ 323947 w 2441247"/>
                <a:gd name="connsiteY258" fmla="*/ 1834693 h 2123387"/>
                <a:gd name="connsiteX259" fmla="*/ 337681 w 2441247"/>
                <a:gd name="connsiteY259" fmla="*/ 1834993 h 2123387"/>
                <a:gd name="connsiteX260" fmla="*/ 348655 w 2441247"/>
                <a:gd name="connsiteY260" fmla="*/ 1835279 h 2123387"/>
                <a:gd name="connsiteX261" fmla="*/ 354641 w 2441247"/>
                <a:gd name="connsiteY261" fmla="*/ 1835415 h 2123387"/>
                <a:gd name="connsiteX262" fmla="*/ 360685 w 2441247"/>
                <a:gd name="connsiteY262" fmla="*/ 1835279 h 2123387"/>
                <a:gd name="connsiteX263" fmla="*/ 371365 w 2441247"/>
                <a:gd name="connsiteY263" fmla="*/ 1834993 h 2123387"/>
                <a:gd name="connsiteX264" fmla="*/ 383513 w 2441247"/>
                <a:gd name="connsiteY264" fmla="*/ 1834693 h 2123387"/>
                <a:gd name="connsiteX265" fmla="*/ 393959 w 2441247"/>
                <a:gd name="connsiteY265" fmla="*/ 1834543 h 2123387"/>
                <a:gd name="connsiteX266" fmla="*/ 399007 w 2441247"/>
                <a:gd name="connsiteY266" fmla="*/ 1835279 h 2123387"/>
                <a:gd name="connsiteX267" fmla="*/ 400591 w 2441247"/>
                <a:gd name="connsiteY267" fmla="*/ 1837639 h 2123387"/>
                <a:gd name="connsiteX268" fmla="*/ 399475 w 2441247"/>
                <a:gd name="connsiteY268" fmla="*/ 1839713 h 2123387"/>
                <a:gd name="connsiteX269" fmla="*/ 397069 w 2441247"/>
                <a:gd name="connsiteY269" fmla="*/ 1840735 h 2123387"/>
                <a:gd name="connsiteX270" fmla="*/ 393021 w 2441247"/>
                <a:gd name="connsiteY270" fmla="*/ 1840803 h 2123387"/>
                <a:gd name="connsiteX271" fmla="*/ 387327 w 2441247"/>
                <a:gd name="connsiteY271" fmla="*/ 1841621 h 2123387"/>
                <a:gd name="connsiteX272" fmla="*/ 379581 w 2441247"/>
                <a:gd name="connsiteY272" fmla="*/ 1844991 h 2123387"/>
                <a:gd name="connsiteX273" fmla="*/ 375649 w 2441247"/>
                <a:gd name="connsiteY273" fmla="*/ 1851839 h 2123387"/>
                <a:gd name="connsiteX274" fmla="*/ 374065 w 2441247"/>
                <a:gd name="connsiteY274" fmla="*/ 1862385 h 2123387"/>
                <a:gd name="connsiteX275" fmla="*/ 373655 w 2441247"/>
                <a:gd name="connsiteY275" fmla="*/ 1869723 h 2123387"/>
                <a:gd name="connsiteX276" fmla="*/ 373419 w 2441247"/>
                <a:gd name="connsiteY276" fmla="*/ 1879163 h 2123387"/>
                <a:gd name="connsiteX277" fmla="*/ 373243 w 2441247"/>
                <a:gd name="connsiteY277" fmla="*/ 1892995 h 2123387"/>
                <a:gd name="connsiteX278" fmla="*/ 373185 w 2441247"/>
                <a:gd name="connsiteY278" fmla="*/ 1913525 h 2123387"/>
                <a:gd name="connsiteX279" fmla="*/ 373185 w 2441247"/>
                <a:gd name="connsiteY279" fmla="*/ 1943195 h 2123387"/>
                <a:gd name="connsiteX280" fmla="*/ 373185 w 2441247"/>
                <a:gd name="connsiteY280" fmla="*/ 1995729 h 2123387"/>
                <a:gd name="connsiteX281" fmla="*/ 375355 w 2441247"/>
                <a:gd name="connsiteY281" fmla="*/ 2030923 h 2123387"/>
                <a:gd name="connsiteX282" fmla="*/ 381225 w 2441247"/>
                <a:gd name="connsiteY282" fmla="*/ 2056393 h 2123387"/>
                <a:gd name="connsiteX283" fmla="*/ 390321 w 2441247"/>
                <a:gd name="connsiteY283" fmla="*/ 2074577 h 2123387"/>
                <a:gd name="connsiteX284" fmla="*/ 401881 w 2441247"/>
                <a:gd name="connsiteY284" fmla="*/ 2087603 h 2123387"/>
                <a:gd name="connsiteX285" fmla="*/ 420485 w 2441247"/>
                <a:gd name="connsiteY285" fmla="*/ 2100563 h 2123387"/>
                <a:gd name="connsiteX286" fmla="*/ 439147 w 2441247"/>
                <a:gd name="connsiteY286" fmla="*/ 2106511 h 2123387"/>
                <a:gd name="connsiteX287" fmla="*/ 459803 w 2441247"/>
                <a:gd name="connsiteY287" fmla="*/ 2107915 h 2123387"/>
                <a:gd name="connsiteX288" fmla="*/ 483043 w 2441247"/>
                <a:gd name="connsiteY288" fmla="*/ 2104601 h 2123387"/>
                <a:gd name="connsiteX289" fmla="*/ 503701 w 2441247"/>
                <a:gd name="connsiteY289" fmla="*/ 2095325 h 2123387"/>
                <a:gd name="connsiteX290" fmla="*/ 519839 w 2441247"/>
                <a:gd name="connsiteY290" fmla="*/ 2081411 h 2123387"/>
                <a:gd name="connsiteX291" fmla="*/ 533571 w 2441247"/>
                <a:gd name="connsiteY291" fmla="*/ 2056761 h 2123387"/>
                <a:gd name="connsiteX292" fmla="*/ 540203 w 2441247"/>
                <a:gd name="connsiteY292" fmla="*/ 2026299 h 2123387"/>
                <a:gd name="connsiteX293" fmla="*/ 541905 w 2441247"/>
                <a:gd name="connsiteY293" fmla="*/ 1990435 h 2123387"/>
                <a:gd name="connsiteX294" fmla="*/ 541905 w 2441247"/>
                <a:gd name="connsiteY294" fmla="*/ 1943195 h 2123387"/>
                <a:gd name="connsiteX295" fmla="*/ 541845 w 2441247"/>
                <a:gd name="connsiteY295" fmla="*/ 1913525 h 2123387"/>
                <a:gd name="connsiteX296" fmla="*/ 541729 w 2441247"/>
                <a:gd name="connsiteY296" fmla="*/ 1892995 h 2123387"/>
                <a:gd name="connsiteX297" fmla="*/ 541553 w 2441247"/>
                <a:gd name="connsiteY297" fmla="*/ 1879163 h 2123387"/>
                <a:gd name="connsiteX298" fmla="*/ 541317 w 2441247"/>
                <a:gd name="connsiteY298" fmla="*/ 1869723 h 2123387"/>
                <a:gd name="connsiteX299" fmla="*/ 541023 w 2441247"/>
                <a:gd name="connsiteY299" fmla="*/ 1862385 h 2123387"/>
                <a:gd name="connsiteX300" fmla="*/ 539675 w 2441247"/>
                <a:gd name="connsiteY300" fmla="*/ 1852071 h 2123387"/>
                <a:gd name="connsiteX301" fmla="*/ 535215 w 2441247"/>
                <a:gd name="connsiteY301" fmla="*/ 1845141 h 2123387"/>
                <a:gd name="connsiteX302" fmla="*/ 525531 w 2441247"/>
                <a:gd name="connsiteY302" fmla="*/ 1841621 h 2123387"/>
                <a:gd name="connsiteX303" fmla="*/ 521541 w 2441247"/>
                <a:gd name="connsiteY303" fmla="*/ 1841171 h 2123387"/>
                <a:gd name="connsiteX304" fmla="*/ 516669 w 2441247"/>
                <a:gd name="connsiteY304" fmla="*/ 1840885 h 2123387"/>
                <a:gd name="connsiteX305" fmla="*/ 512327 w 2441247"/>
                <a:gd name="connsiteY305" fmla="*/ 1840735 h 2123387"/>
                <a:gd name="connsiteX306" fmla="*/ 510097 w 2441247"/>
                <a:gd name="connsiteY306" fmla="*/ 1839713 h 2123387"/>
                <a:gd name="connsiteX307" fmla="*/ 509217 w 2441247"/>
                <a:gd name="connsiteY307" fmla="*/ 1837639 h 2123387"/>
                <a:gd name="connsiteX308" fmla="*/ 510683 w 2441247"/>
                <a:gd name="connsiteY308" fmla="*/ 1835279 h 2123387"/>
                <a:gd name="connsiteX309" fmla="*/ 515379 w 2441247"/>
                <a:gd name="connsiteY309" fmla="*/ 1834543 h 2123387"/>
                <a:gd name="connsiteX310" fmla="*/ 528935 w 2441247"/>
                <a:gd name="connsiteY310" fmla="*/ 1834693 h 2123387"/>
                <a:gd name="connsiteX311" fmla="*/ 542021 w 2441247"/>
                <a:gd name="connsiteY311" fmla="*/ 1834993 h 2123387"/>
                <a:gd name="connsiteX312" fmla="*/ 552291 w 2441247"/>
                <a:gd name="connsiteY312" fmla="*/ 1835279 h 2123387"/>
                <a:gd name="connsiteX313" fmla="*/ 557339 w 2441247"/>
                <a:gd name="connsiteY313" fmla="*/ 1835415 h 2123387"/>
                <a:gd name="connsiteX314" fmla="*/ 562033 w 2441247"/>
                <a:gd name="connsiteY314" fmla="*/ 1835279 h 2123387"/>
                <a:gd name="connsiteX315" fmla="*/ 570367 w 2441247"/>
                <a:gd name="connsiteY315" fmla="*/ 1834993 h 2123387"/>
                <a:gd name="connsiteX316" fmla="*/ 580461 w 2441247"/>
                <a:gd name="connsiteY316" fmla="*/ 1834693 h 2123387"/>
                <a:gd name="connsiteX317" fmla="*/ 590027 w 2441247"/>
                <a:gd name="connsiteY317" fmla="*/ 1834543 h 2123387"/>
                <a:gd name="connsiteX318" fmla="*/ 594839 w 2441247"/>
                <a:gd name="connsiteY318" fmla="*/ 1835279 h 2123387"/>
                <a:gd name="connsiteX319" fmla="*/ 596187 w 2441247"/>
                <a:gd name="connsiteY319" fmla="*/ 1837639 h 2123387"/>
                <a:gd name="connsiteX320" fmla="*/ 595307 w 2441247"/>
                <a:gd name="connsiteY320" fmla="*/ 1839713 h 2123387"/>
                <a:gd name="connsiteX321" fmla="*/ 593137 w 2441247"/>
                <a:gd name="connsiteY321" fmla="*/ 1840735 h 2123387"/>
                <a:gd name="connsiteX322" fmla="*/ 589087 w 2441247"/>
                <a:gd name="connsiteY322" fmla="*/ 1840803 h 2123387"/>
                <a:gd name="connsiteX323" fmla="*/ 583395 w 2441247"/>
                <a:gd name="connsiteY323" fmla="*/ 1841621 h 2123387"/>
                <a:gd name="connsiteX324" fmla="*/ 575355 w 2441247"/>
                <a:gd name="connsiteY324" fmla="*/ 1845237 h 2123387"/>
                <a:gd name="connsiteX325" fmla="*/ 571365 w 2441247"/>
                <a:gd name="connsiteY325" fmla="*/ 1851989 h 2123387"/>
                <a:gd name="connsiteX326" fmla="*/ 569721 w 2441247"/>
                <a:gd name="connsiteY326" fmla="*/ 1862385 h 2123387"/>
                <a:gd name="connsiteX327" fmla="*/ 569369 w 2441247"/>
                <a:gd name="connsiteY327" fmla="*/ 1869723 h 2123387"/>
                <a:gd name="connsiteX328" fmla="*/ 569193 w 2441247"/>
                <a:gd name="connsiteY328" fmla="*/ 1879163 h 2123387"/>
                <a:gd name="connsiteX329" fmla="*/ 569193 w 2441247"/>
                <a:gd name="connsiteY329" fmla="*/ 1892995 h 2123387"/>
                <a:gd name="connsiteX330" fmla="*/ 569251 w 2441247"/>
                <a:gd name="connsiteY330" fmla="*/ 1913525 h 2123387"/>
                <a:gd name="connsiteX331" fmla="*/ 569251 w 2441247"/>
                <a:gd name="connsiteY331" fmla="*/ 1943195 h 2123387"/>
                <a:gd name="connsiteX332" fmla="*/ 569251 w 2441247"/>
                <a:gd name="connsiteY332" fmla="*/ 1983369 h 2123387"/>
                <a:gd name="connsiteX333" fmla="*/ 567961 w 2441247"/>
                <a:gd name="connsiteY333" fmla="*/ 2014363 h 2123387"/>
                <a:gd name="connsiteX334" fmla="*/ 562797 w 2441247"/>
                <a:gd name="connsiteY334" fmla="*/ 2044987 h 2123387"/>
                <a:gd name="connsiteX335" fmla="*/ 551763 w 2441247"/>
                <a:gd name="connsiteY335" fmla="*/ 2072953 h 2123387"/>
                <a:gd name="connsiteX336" fmla="*/ 533043 w 2441247"/>
                <a:gd name="connsiteY336" fmla="*/ 2095993 h 2123387"/>
                <a:gd name="connsiteX337" fmla="*/ 504581 w 2441247"/>
                <a:gd name="connsiteY337" fmla="*/ 2113877 h 2123387"/>
                <a:gd name="connsiteX338" fmla="*/ 476823 w 2441247"/>
                <a:gd name="connsiteY338" fmla="*/ 2121679 h 2123387"/>
                <a:gd name="connsiteX339" fmla="*/ 451823 w 2441247"/>
                <a:gd name="connsiteY339" fmla="*/ 2123371 h 2123387"/>
                <a:gd name="connsiteX340" fmla="*/ 437621 w 2441247"/>
                <a:gd name="connsiteY340" fmla="*/ 2122853 h 2123387"/>
                <a:gd name="connsiteX341" fmla="*/ 416847 w 2441247"/>
                <a:gd name="connsiteY341" fmla="*/ 2119701 h 2123387"/>
                <a:gd name="connsiteX342" fmla="*/ 393373 w 2441247"/>
                <a:gd name="connsiteY342" fmla="*/ 2111817 h 2123387"/>
                <a:gd name="connsiteX343" fmla="*/ 371013 w 2441247"/>
                <a:gd name="connsiteY343" fmla="*/ 2096879 h 2123387"/>
                <a:gd name="connsiteX344" fmla="*/ 357691 w 2441247"/>
                <a:gd name="connsiteY344" fmla="*/ 2081697 h 2123387"/>
                <a:gd name="connsiteX345" fmla="*/ 346893 w 2441247"/>
                <a:gd name="connsiteY345" fmla="*/ 2061549 h 2123387"/>
                <a:gd name="connsiteX346" fmla="*/ 339675 w 2441247"/>
                <a:gd name="connsiteY346" fmla="*/ 2034375 h 2123387"/>
                <a:gd name="connsiteX347" fmla="*/ 336975 w 2441247"/>
                <a:gd name="connsiteY347" fmla="*/ 1998389 h 2123387"/>
                <a:gd name="connsiteX348" fmla="*/ 336975 w 2441247"/>
                <a:gd name="connsiteY348" fmla="*/ 1943195 h 2123387"/>
                <a:gd name="connsiteX349" fmla="*/ 336975 w 2441247"/>
                <a:gd name="connsiteY349" fmla="*/ 1913525 h 2123387"/>
                <a:gd name="connsiteX350" fmla="*/ 336917 w 2441247"/>
                <a:gd name="connsiteY350" fmla="*/ 1892995 h 2123387"/>
                <a:gd name="connsiteX351" fmla="*/ 336741 w 2441247"/>
                <a:gd name="connsiteY351" fmla="*/ 1879163 h 2123387"/>
                <a:gd name="connsiteX352" fmla="*/ 336565 w 2441247"/>
                <a:gd name="connsiteY352" fmla="*/ 1869723 h 2123387"/>
                <a:gd name="connsiteX353" fmla="*/ 336095 w 2441247"/>
                <a:gd name="connsiteY353" fmla="*/ 1862385 h 2123387"/>
                <a:gd name="connsiteX354" fmla="*/ 334393 w 2441247"/>
                <a:gd name="connsiteY354" fmla="*/ 1852071 h 2123387"/>
                <a:gd name="connsiteX355" fmla="*/ 329817 w 2441247"/>
                <a:gd name="connsiteY355" fmla="*/ 1845141 h 2123387"/>
                <a:gd name="connsiteX356" fmla="*/ 320191 w 2441247"/>
                <a:gd name="connsiteY356" fmla="*/ 1841621 h 2123387"/>
                <a:gd name="connsiteX357" fmla="*/ 316143 w 2441247"/>
                <a:gd name="connsiteY357" fmla="*/ 1841171 h 2123387"/>
                <a:gd name="connsiteX358" fmla="*/ 311331 w 2441247"/>
                <a:gd name="connsiteY358" fmla="*/ 1840885 h 2123387"/>
                <a:gd name="connsiteX359" fmla="*/ 306929 w 2441247"/>
                <a:gd name="connsiteY359" fmla="*/ 1840735 h 2123387"/>
                <a:gd name="connsiteX360" fmla="*/ 304933 w 2441247"/>
                <a:gd name="connsiteY360" fmla="*/ 1839713 h 2123387"/>
                <a:gd name="connsiteX361" fmla="*/ 303877 w 2441247"/>
                <a:gd name="connsiteY361" fmla="*/ 1837639 h 2123387"/>
                <a:gd name="connsiteX362" fmla="*/ 305345 w 2441247"/>
                <a:gd name="connsiteY362" fmla="*/ 1835279 h 2123387"/>
                <a:gd name="connsiteX363" fmla="*/ 310039 w 2441247"/>
                <a:gd name="connsiteY363" fmla="*/ 1834543 h 2123387"/>
                <a:gd name="connsiteX364" fmla="*/ 1584889 w 2441247"/>
                <a:gd name="connsiteY364" fmla="*/ 1834099 h 2123387"/>
                <a:gd name="connsiteX365" fmla="*/ 1598997 w 2441247"/>
                <a:gd name="connsiteY365" fmla="*/ 1834249 h 2123387"/>
                <a:gd name="connsiteX366" fmla="*/ 1612795 w 2441247"/>
                <a:gd name="connsiteY366" fmla="*/ 1834549 h 2123387"/>
                <a:gd name="connsiteX367" fmla="*/ 1623689 w 2441247"/>
                <a:gd name="connsiteY367" fmla="*/ 1834835 h 2123387"/>
                <a:gd name="connsiteX368" fmla="*/ 1629083 w 2441247"/>
                <a:gd name="connsiteY368" fmla="*/ 1834971 h 2123387"/>
                <a:gd name="connsiteX369" fmla="*/ 1634841 w 2441247"/>
                <a:gd name="connsiteY369" fmla="*/ 1834835 h 2123387"/>
                <a:gd name="connsiteX370" fmla="*/ 1646669 w 2441247"/>
                <a:gd name="connsiteY370" fmla="*/ 1834549 h 2123387"/>
                <a:gd name="connsiteX371" fmla="*/ 1660467 w 2441247"/>
                <a:gd name="connsiteY371" fmla="*/ 1834249 h 2123387"/>
                <a:gd name="connsiteX372" fmla="*/ 1671931 w 2441247"/>
                <a:gd name="connsiteY372" fmla="*/ 1834099 h 2123387"/>
                <a:gd name="connsiteX373" fmla="*/ 1676495 w 2441247"/>
                <a:gd name="connsiteY373" fmla="*/ 1834835 h 2123387"/>
                <a:gd name="connsiteX374" fmla="*/ 1678103 w 2441247"/>
                <a:gd name="connsiteY374" fmla="*/ 1837191 h 2123387"/>
                <a:gd name="connsiteX375" fmla="*/ 1677065 w 2441247"/>
                <a:gd name="connsiteY375" fmla="*/ 1839043 h 2123387"/>
                <a:gd name="connsiteX376" fmla="*/ 1674991 w 2441247"/>
                <a:gd name="connsiteY376" fmla="*/ 1839835 h 2123387"/>
                <a:gd name="connsiteX377" fmla="*/ 1669233 w 2441247"/>
                <a:gd name="connsiteY377" fmla="*/ 1840133 h 2123387"/>
                <a:gd name="connsiteX378" fmla="*/ 1662229 w 2441247"/>
                <a:gd name="connsiteY378" fmla="*/ 1840719 h 2123387"/>
                <a:gd name="connsiteX379" fmla="*/ 1653515 w 2441247"/>
                <a:gd name="connsiteY379" fmla="*/ 1844261 h 2123387"/>
                <a:gd name="connsiteX380" fmla="*/ 1649261 w 2441247"/>
                <a:gd name="connsiteY380" fmla="*/ 1851019 h 2123387"/>
                <a:gd name="connsiteX381" fmla="*/ 1647603 w 2441247"/>
                <a:gd name="connsiteY381" fmla="*/ 1861931 h 2123387"/>
                <a:gd name="connsiteX382" fmla="*/ 1647395 w 2441247"/>
                <a:gd name="connsiteY382" fmla="*/ 1869289 h 2123387"/>
                <a:gd name="connsiteX383" fmla="*/ 1647239 w 2441247"/>
                <a:gd name="connsiteY383" fmla="*/ 1878715 h 2123387"/>
                <a:gd name="connsiteX384" fmla="*/ 1647187 w 2441247"/>
                <a:gd name="connsiteY384" fmla="*/ 1892543 h 2123387"/>
                <a:gd name="connsiteX385" fmla="*/ 1647187 w 2441247"/>
                <a:gd name="connsiteY385" fmla="*/ 1913089 h 2123387"/>
                <a:gd name="connsiteX386" fmla="*/ 1647187 w 2441247"/>
                <a:gd name="connsiteY386" fmla="*/ 1942761 h 2123387"/>
                <a:gd name="connsiteX387" fmla="*/ 1647187 w 2441247"/>
                <a:gd name="connsiteY387" fmla="*/ 2009885 h 2123387"/>
                <a:gd name="connsiteX388" fmla="*/ 1647705 w 2441247"/>
                <a:gd name="connsiteY388" fmla="*/ 2054775 h 2123387"/>
                <a:gd name="connsiteX389" fmla="*/ 1649885 w 2441247"/>
                <a:gd name="connsiteY389" fmla="*/ 2081707 h 2123387"/>
                <a:gd name="connsiteX390" fmla="*/ 1655123 w 2441247"/>
                <a:gd name="connsiteY390" fmla="*/ 2094229 h 2123387"/>
                <a:gd name="connsiteX391" fmla="*/ 1664461 w 2441247"/>
                <a:gd name="connsiteY391" fmla="*/ 2099215 h 2123387"/>
                <a:gd name="connsiteX392" fmla="*/ 1681267 w 2441247"/>
                <a:gd name="connsiteY392" fmla="*/ 2102171 h 2123387"/>
                <a:gd name="connsiteX393" fmla="*/ 1706789 w 2441247"/>
                <a:gd name="connsiteY393" fmla="*/ 2103057 h 2123387"/>
                <a:gd name="connsiteX394" fmla="*/ 1725929 w 2441247"/>
                <a:gd name="connsiteY394" fmla="*/ 2102539 h 2123387"/>
                <a:gd name="connsiteX395" fmla="*/ 1741853 w 2441247"/>
                <a:gd name="connsiteY395" fmla="*/ 2099445 h 2123387"/>
                <a:gd name="connsiteX396" fmla="*/ 1753629 w 2441247"/>
                <a:gd name="connsiteY396" fmla="*/ 2091571 h 2123387"/>
                <a:gd name="connsiteX397" fmla="*/ 1759543 w 2441247"/>
                <a:gd name="connsiteY397" fmla="*/ 2081639 h 2123387"/>
                <a:gd name="connsiteX398" fmla="*/ 1762913 w 2441247"/>
                <a:gd name="connsiteY398" fmla="*/ 2070387 h 2123387"/>
                <a:gd name="connsiteX399" fmla="*/ 1764211 w 2441247"/>
                <a:gd name="connsiteY399" fmla="*/ 2066995 h 2123387"/>
                <a:gd name="connsiteX400" fmla="*/ 1766857 w 2441247"/>
                <a:gd name="connsiteY400" fmla="*/ 2065523 h 2123387"/>
                <a:gd name="connsiteX401" fmla="*/ 1768879 w 2441247"/>
                <a:gd name="connsiteY401" fmla="*/ 2066913 h 2123387"/>
                <a:gd name="connsiteX402" fmla="*/ 1769501 w 2441247"/>
                <a:gd name="connsiteY402" fmla="*/ 2071273 h 2123387"/>
                <a:gd name="connsiteX403" fmla="*/ 1769035 w 2441247"/>
                <a:gd name="connsiteY403" fmla="*/ 2077225 h 2123387"/>
                <a:gd name="connsiteX404" fmla="*/ 1767841 w 2441247"/>
                <a:gd name="connsiteY404" fmla="*/ 2087375 h 2123387"/>
                <a:gd name="connsiteX405" fmla="*/ 1765975 w 2441247"/>
                <a:gd name="connsiteY405" fmla="*/ 2098861 h 2123387"/>
                <a:gd name="connsiteX406" fmla="*/ 1763795 w 2441247"/>
                <a:gd name="connsiteY406" fmla="*/ 2108805 h 2123387"/>
                <a:gd name="connsiteX407" fmla="*/ 1761721 w 2441247"/>
                <a:gd name="connsiteY407" fmla="*/ 2114091 h 2123387"/>
                <a:gd name="connsiteX408" fmla="*/ 1758193 w 2441247"/>
                <a:gd name="connsiteY408" fmla="*/ 2117197 h 2123387"/>
                <a:gd name="connsiteX409" fmla="*/ 1751243 w 2441247"/>
                <a:gd name="connsiteY409" fmla="*/ 2118587 h 2123387"/>
                <a:gd name="connsiteX410" fmla="*/ 1739001 w 2441247"/>
                <a:gd name="connsiteY410" fmla="*/ 2118941 h 2123387"/>
                <a:gd name="connsiteX411" fmla="*/ 1701601 w 2441247"/>
                <a:gd name="connsiteY411" fmla="*/ 2118587 h 2123387"/>
                <a:gd name="connsiteX412" fmla="*/ 1671463 w 2441247"/>
                <a:gd name="connsiteY412" fmla="*/ 2117633 h 2123387"/>
                <a:gd name="connsiteX413" fmla="*/ 1647913 w 2441247"/>
                <a:gd name="connsiteY413" fmla="*/ 2117033 h 2123387"/>
                <a:gd name="connsiteX414" fmla="*/ 1629083 w 2441247"/>
                <a:gd name="connsiteY414" fmla="*/ 2116735 h 2123387"/>
                <a:gd name="connsiteX415" fmla="*/ 1623273 w 2441247"/>
                <a:gd name="connsiteY415" fmla="*/ 2116815 h 2123387"/>
                <a:gd name="connsiteX416" fmla="*/ 1613159 w 2441247"/>
                <a:gd name="connsiteY416" fmla="*/ 2117197 h 2123387"/>
                <a:gd name="connsiteX417" fmla="*/ 1601229 w 2441247"/>
                <a:gd name="connsiteY417" fmla="*/ 2117783 h 2123387"/>
                <a:gd name="connsiteX418" fmla="*/ 1590647 w 2441247"/>
                <a:gd name="connsiteY418" fmla="*/ 2118069 h 2123387"/>
                <a:gd name="connsiteX419" fmla="*/ 1586081 w 2441247"/>
                <a:gd name="connsiteY419" fmla="*/ 2117333 h 2123387"/>
                <a:gd name="connsiteX420" fmla="*/ 1584473 w 2441247"/>
                <a:gd name="connsiteY420" fmla="*/ 2114977 h 2123387"/>
                <a:gd name="connsiteX421" fmla="*/ 1585199 w 2441247"/>
                <a:gd name="connsiteY421" fmla="*/ 2112919 h 2123387"/>
                <a:gd name="connsiteX422" fmla="*/ 1587533 w 2441247"/>
                <a:gd name="connsiteY422" fmla="*/ 2111897 h 2123387"/>
                <a:gd name="connsiteX423" fmla="*/ 1593499 w 2441247"/>
                <a:gd name="connsiteY423" fmla="*/ 2111381 h 2123387"/>
                <a:gd name="connsiteX424" fmla="*/ 1599465 w 2441247"/>
                <a:gd name="connsiteY424" fmla="*/ 2110127 h 2123387"/>
                <a:gd name="connsiteX425" fmla="*/ 1605067 w 2441247"/>
                <a:gd name="connsiteY425" fmla="*/ 2106667 h 2123387"/>
                <a:gd name="connsiteX426" fmla="*/ 1607867 w 2441247"/>
                <a:gd name="connsiteY426" fmla="*/ 2099881 h 2123387"/>
                <a:gd name="connsiteX427" fmla="*/ 1609631 w 2441247"/>
                <a:gd name="connsiteY427" fmla="*/ 2090249 h 2123387"/>
                <a:gd name="connsiteX428" fmla="*/ 1611187 w 2441247"/>
                <a:gd name="connsiteY428" fmla="*/ 2070387 h 2123387"/>
                <a:gd name="connsiteX429" fmla="*/ 1611759 w 2441247"/>
                <a:gd name="connsiteY429" fmla="*/ 2042703 h 2123387"/>
                <a:gd name="connsiteX430" fmla="*/ 1611863 w 2441247"/>
                <a:gd name="connsiteY430" fmla="*/ 2008985 h 2123387"/>
                <a:gd name="connsiteX431" fmla="*/ 1611863 w 2441247"/>
                <a:gd name="connsiteY431" fmla="*/ 1942761 h 2123387"/>
                <a:gd name="connsiteX432" fmla="*/ 1611863 w 2441247"/>
                <a:gd name="connsiteY432" fmla="*/ 1913089 h 2123387"/>
                <a:gd name="connsiteX433" fmla="*/ 1611759 w 2441247"/>
                <a:gd name="connsiteY433" fmla="*/ 1892543 h 2123387"/>
                <a:gd name="connsiteX434" fmla="*/ 1611655 w 2441247"/>
                <a:gd name="connsiteY434" fmla="*/ 1878715 h 2123387"/>
                <a:gd name="connsiteX435" fmla="*/ 1611395 w 2441247"/>
                <a:gd name="connsiteY435" fmla="*/ 1869289 h 2123387"/>
                <a:gd name="connsiteX436" fmla="*/ 1610981 w 2441247"/>
                <a:gd name="connsiteY436" fmla="*/ 1861931 h 2123387"/>
                <a:gd name="connsiteX437" fmla="*/ 1609269 w 2441247"/>
                <a:gd name="connsiteY437" fmla="*/ 1851265 h 2123387"/>
                <a:gd name="connsiteX438" fmla="*/ 1604703 w 2441247"/>
                <a:gd name="connsiteY438" fmla="*/ 1844493 h 2123387"/>
                <a:gd name="connsiteX439" fmla="*/ 1595055 w 2441247"/>
                <a:gd name="connsiteY439" fmla="*/ 1841183 h 2123387"/>
                <a:gd name="connsiteX440" fmla="*/ 1591009 w 2441247"/>
                <a:gd name="connsiteY440" fmla="*/ 1840719 h 2123387"/>
                <a:gd name="connsiteX441" fmla="*/ 1586185 w 2441247"/>
                <a:gd name="connsiteY441" fmla="*/ 1840433 h 2123387"/>
                <a:gd name="connsiteX442" fmla="*/ 1581829 w 2441247"/>
                <a:gd name="connsiteY442" fmla="*/ 1840297 h 2123387"/>
                <a:gd name="connsiteX443" fmla="*/ 1579753 w 2441247"/>
                <a:gd name="connsiteY443" fmla="*/ 1839261 h 2123387"/>
                <a:gd name="connsiteX444" fmla="*/ 1578715 w 2441247"/>
                <a:gd name="connsiteY444" fmla="*/ 1837191 h 2123387"/>
                <a:gd name="connsiteX445" fmla="*/ 1580169 w 2441247"/>
                <a:gd name="connsiteY445" fmla="*/ 1834835 h 2123387"/>
                <a:gd name="connsiteX446" fmla="*/ 1584889 w 2441247"/>
                <a:gd name="connsiteY446" fmla="*/ 1834099 h 2123387"/>
                <a:gd name="connsiteX447" fmla="*/ 1327031 w 2441247"/>
                <a:gd name="connsiteY447" fmla="*/ 1834099 h 2123387"/>
                <a:gd name="connsiteX448" fmla="*/ 1341193 w 2441247"/>
                <a:gd name="connsiteY448" fmla="*/ 1834249 h 2123387"/>
                <a:gd name="connsiteX449" fmla="*/ 1355353 w 2441247"/>
                <a:gd name="connsiteY449" fmla="*/ 1834549 h 2123387"/>
                <a:gd name="connsiteX450" fmla="*/ 1366611 w 2441247"/>
                <a:gd name="connsiteY450" fmla="*/ 1834835 h 2123387"/>
                <a:gd name="connsiteX451" fmla="*/ 1372057 w 2441247"/>
                <a:gd name="connsiteY451" fmla="*/ 1834971 h 2123387"/>
                <a:gd name="connsiteX452" fmla="*/ 1383987 w 2441247"/>
                <a:gd name="connsiteY452" fmla="*/ 1834767 h 2123387"/>
                <a:gd name="connsiteX453" fmla="*/ 1399757 w 2441247"/>
                <a:gd name="connsiteY453" fmla="*/ 1834331 h 2123387"/>
                <a:gd name="connsiteX454" fmla="*/ 1417549 w 2441247"/>
                <a:gd name="connsiteY454" fmla="*/ 1834099 h 2123387"/>
                <a:gd name="connsiteX455" fmla="*/ 1450955 w 2441247"/>
                <a:gd name="connsiteY455" fmla="*/ 1838145 h 2123387"/>
                <a:gd name="connsiteX456" fmla="*/ 1474349 w 2441247"/>
                <a:gd name="connsiteY456" fmla="*/ 1848607 h 2123387"/>
                <a:gd name="connsiteX457" fmla="*/ 1489133 w 2441247"/>
                <a:gd name="connsiteY457" fmla="*/ 1862749 h 2123387"/>
                <a:gd name="connsiteX458" fmla="*/ 1496913 w 2441247"/>
                <a:gd name="connsiteY458" fmla="*/ 1877899 h 2123387"/>
                <a:gd name="connsiteX459" fmla="*/ 1499247 w 2441247"/>
                <a:gd name="connsiteY459" fmla="*/ 1891509 h 2123387"/>
                <a:gd name="connsiteX460" fmla="*/ 1493489 w 2441247"/>
                <a:gd name="connsiteY460" fmla="*/ 1917789 h 2123387"/>
                <a:gd name="connsiteX461" fmla="*/ 1478965 w 2441247"/>
                <a:gd name="connsiteY461" fmla="*/ 1939001 h 2123387"/>
                <a:gd name="connsiteX462" fmla="*/ 1459929 w 2441247"/>
                <a:gd name="connsiteY462" fmla="*/ 1957311 h 2123387"/>
                <a:gd name="connsiteX463" fmla="*/ 1478395 w 2441247"/>
                <a:gd name="connsiteY463" fmla="*/ 1964735 h 2123387"/>
                <a:gd name="connsiteX464" fmla="*/ 1496809 w 2441247"/>
                <a:gd name="connsiteY464" fmla="*/ 1976465 h 2123387"/>
                <a:gd name="connsiteX465" fmla="*/ 1512787 w 2441247"/>
                <a:gd name="connsiteY465" fmla="*/ 1992201 h 2123387"/>
                <a:gd name="connsiteX466" fmla="*/ 1524095 w 2441247"/>
                <a:gd name="connsiteY466" fmla="*/ 2011927 h 2123387"/>
                <a:gd name="connsiteX467" fmla="*/ 1528399 w 2441247"/>
                <a:gd name="connsiteY467" fmla="*/ 2035483 h 2123387"/>
                <a:gd name="connsiteX468" fmla="*/ 1522435 w 2441247"/>
                <a:gd name="connsiteY468" fmla="*/ 2066259 h 2123387"/>
                <a:gd name="connsiteX469" fmla="*/ 1504487 w 2441247"/>
                <a:gd name="connsiteY469" fmla="*/ 2092975 h 2123387"/>
                <a:gd name="connsiteX470" fmla="*/ 1473985 w 2441247"/>
                <a:gd name="connsiteY470" fmla="*/ 2111817 h 2123387"/>
                <a:gd name="connsiteX471" fmla="*/ 1430777 w 2441247"/>
                <a:gd name="connsiteY471" fmla="*/ 2118941 h 2123387"/>
                <a:gd name="connsiteX472" fmla="*/ 1421647 w 2441247"/>
                <a:gd name="connsiteY472" fmla="*/ 2118805 h 2123387"/>
                <a:gd name="connsiteX473" fmla="*/ 1409923 w 2441247"/>
                <a:gd name="connsiteY473" fmla="*/ 2118369 h 2123387"/>
                <a:gd name="connsiteX474" fmla="*/ 1397267 w 2441247"/>
                <a:gd name="connsiteY474" fmla="*/ 2117633 h 2123387"/>
                <a:gd name="connsiteX475" fmla="*/ 1385595 w 2441247"/>
                <a:gd name="connsiteY475" fmla="*/ 2117197 h 2123387"/>
                <a:gd name="connsiteX476" fmla="*/ 1376621 w 2441247"/>
                <a:gd name="connsiteY476" fmla="*/ 2116897 h 2123387"/>
                <a:gd name="connsiteX477" fmla="*/ 1372057 w 2441247"/>
                <a:gd name="connsiteY477" fmla="*/ 2116735 h 2123387"/>
                <a:gd name="connsiteX478" fmla="*/ 1366765 w 2441247"/>
                <a:gd name="connsiteY478" fmla="*/ 2116979 h 2123387"/>
                <a:gd name="connsiteX479" fmla="*/ 1356183 w 2441247"/>
                <a:gd name="connsiteY479" fmla="*/ 2117197 h 2123387"/>
                <a:gd name="connsiteX480" fmla="*/ 1343787 w 2441247"/>
                <a:gd name="connsiteY480" fmla="*/ 2117783 h 2123387"/>
                <a:gd name="connsiteX481" fmla="*/ 1332737 w 2441247"/>
                <a:gd name="connsiteY481" fmla="*/ 2118069 h 2123387"/>
                <a:gd name="connsiteX482" fmla="*/ 1328225 w 2441247"/>
                <a:gd name="connsiteY482" fmla="*/ 2117333 h 2123387"/>
                <a:gd name="connsiteX483" fmla="*/ 1326565 w 2441247"/>
                <a:gd name="connsiteY483" fmla="*/ 2114977 h 2123387"/>
                <a:gd name="connsiteX484" fmla="*/ 1327291 w 2441247"/>
                <a:gd name="connsiteY484" fmla="*/ 2113355 h 2123387"/>
                <a:gd name="connsiteX485" fmla="*/ 1329625 w 2441247"/>
                <a:gd name="connsiteY485" fmla="*/ 2112769 h 2123387"/>
                <a:gd name="connsiteX486" fmla="*/ 1335591 w 2441247"/>
                <a:gd name="connsiteY486" fmla="*/ 2112035 h 2123387"/>
                <a:gd name="connsiteX487" fmla="*/ 1341555 w 2441247"/>
                <a:gd name="connsiteY487" fmla="*/ 2110999 h 2123387"/>
                <a:gd name="connsiteX488" fmla="*/ 1347159 w 2441247"/>
                <a:gd name="connsiteY488" fmla="*/ 2107471 h 2123387"/>
                <a:gd name="connsiteX489" fmla="*/ 1349959 w 2441247"/>
                <a:gd name="connsiteY489" fmla="*/ 2100263 h 2123387"/>
                <a:gd name="connsiteX490" fmla="*/ 1351723 w 2441247"/>
                <a:gd name="connsiteY490" fmla="*/ 2090249 h 2123387"/>
                <a:gd name="connsiteX491" fmla="*/ 1353279 w 2441247"/>
                <a:gd name="connsiteY491" fmla="*/ 2070387 h 2123387"/>
                <a:gd name="connsiteX492" fmla="*/ 1353849 w 2441247"/>
                <a:gd name="connsiteY492" fmla="*/ 2042703 h 2123387"/>
                <a:gd name="connsiteX493" fmla="*/ 1353953 w 2441247"/>
                <a:gd name="connsiteY493" fmla="*/ 2008985 h 2123387"/>
                <a:gd name="connsiteX494" fmla="*/ 1353953 w 2441247"/>
                <a:gd name="connsiteY494" fmla="*/ 1942761 h 2123387"/>
                <a:gd name="connsiteX495" fmla="*/ 1353953 w 2441247"/>
                <a:gd name="connsiteY495" fmla="*/ 1913089 h 2123387"/>
                <a:gd name="connsiteX496" fmla="*/ 1353849 w 2441247"/>
                <a:gd name="connsiteY496" fmla="*/ 1892543 h 2123387"/>
                <a:gd name="connsiteX497" fmla="*/ 1353693 w 2441247"/>
                <a:gd name="connsiteY497" fmla="*/ 1878715 h 2123387"/>
                <a:gd name="connsiteX498" fmla="*/ 1353487 w 2441247"/>
                <a:gd name="connsiteY498" fmla="*/ 1869289 h 2123387"/>
                <a:gd name="connsiteX499" fmla="*/ 1353071 w 2441247"/>
                <a:gd name="connsiteY499" fmla="*/ 1861931 h 2123387"/>
                <a:gd name="connsiteX500" fmla="*/ 1351359 w 2441247"/>
                <a:gd name="connsiteY500" fmla="*/ 1851019 h 2123387"/>
                <a:gd name="connsiteX501" fmla="*/ 1346847 w 2441247"/>
                <a:gd name="connsiteY501" fmla="*/ 1843825 h 2123387"/>
                <a:gd name="connsiteX502" fmla="*/ 1337147 w 2441247"/>
                <a:gd name="connsiteY502" fmla="*/ 1840297 h 2123387"/>
                <a:gd name="connsiteX503" fmla="*/ 1333101 w 2441247"/>
                <a:gd name="connsiteY503" fmla="*/ 1839835 h 2123387"/>
                <a:gd name="connsiteX504" fmla="*/ 1328277 w 2441247"/>
                <a:gd name="connsiteY504" fmla="*/ 1839549 h 2123387"/>
                <a:gd name="connsiteX505" fmla="*/ 1323919 w 2441247"/>
                <a:gd name="connsiteY505" fmla="*/ 1839399 h 2123387"/>
                <a:gd name="connsiteX506" fmla="*/ 1321845 w 2441247"/>
                <a:gd name="connsiteY506" fmla="*/ 1838799 h 2123387"/>
                <a:gd name="connsiteX507" fmla="*/ 1320807 w 2441247"/>
                <a:gd name="connsiteY507" fmla="*/ 1837191 h 2123387"/>
                <a:gd name="connsiteX508" fmla="*/ 1322311 w 2441247"/>
                <a:gd name="connsiteY508" fmla="*/ 1834835 h 2123387"/>
                <a:gd name="connsiteX509" fmla="*/ 1327031 w 2441247"/>
                <a:gd name="connsiteY509" fmla="*/ 1834099 h 2123387"/>
                <a:gd name="connsiteX510" fmla="*/ 162095 w 2441247"/>
                <a:gd name="connsiteY510" fmla="*/ 1829249 h 2123387"/>
                <a:gd name="connsiteX511" fmla="*/ 179407 w 2441247"/>
                <a:gd name="connsiteY511" fmla="*/ 1829699 h 2123387"/>
                <a:gd name="connsiteX512" fmla="*/ 199007 w 2441247"/>
                <a:gd name="connsiteY512" fmla="*/ 1831173 h 2123387"/>
                <a:gd name="connsiteX513" fmla="*/ 218667 w 2441247"/>
                <a:gd name="connsiteY513" fmla="*/ 1833655 h 2123387"/>
                <a:gd name="connsiteX514" fmla="*/ 239147 w 2441247"/>
                <a:gd name="connsiteY514" fmla="*/ 1837365 h 2123387"/>
                <a:gd name="connsiteX515" fmla="*/ 258397 w 2441247"/>
                <a:gd name="connsiteY515" fmla="*/ 1839413 h 2123387"/>
                <a:gd name="connsiteX516" fmla="*/ 262269 w 2441247"/>
                <a:gd name="connsiteY516" fmla="*/ 1840585 h 2123387"/>
                <a:gd name="connsiteX517" fmla="*/ 263267 w 2441247"/>
                <a:gd name="connsiteY517" fmla="*/ 1843381 h 2123387"/>
                <a:gd name="connsiteX518" fmla="*/ 263033 w 2441247"/>
                <a:gd name="connsiteY518" fmla="*/ 1847215 h 2123387"/>
                <a:gd name="connsiteX519" fmla="*/ 262445 w 2441247"/>
                <a:gd name="connsiteY519" fmla="*/ 1853681 h 2123387"/>
                <a:gd name="connsiteX520" fmla="*/ 261449 w 2441247"/>
                <a:gd name="connsiteY520" fmla="*/ 1864567 h 2123387"/>
                <a:gd name="connsiteX521" fmla="*/ 261213 w 2441247"/>
                <a:gd name="connsiteY521" fmla="*/ 1875017 h 2123387"/>
                <a:gd name="connsiteX522" fmla="*/ 261037 w 2441247"/>
                <a:gd name="connsiteY522" fmla="*/ 1886433 h 2123387"/>
                <a:gd name="connsiteX523" fmla="*/ 260861 w 2441247"/>
                <a:gd name="connsiteY523" fmla="*/ 1896529 h 2123387"/>
                <a:gd name="connsiteX524" fmla="*/ 260567 w 2441247"/>
                <a:gd name="connsiteY524" fmla="*/ 1903009 h 2123387"/>
                <a:gd name="connsiteX525" fmla="*/ 259043 w 2441247"/>
                <a:gd name="connsiteY525" fmla="*/ 1909105 h 2123387"/>
                <a:gd name="connsiteX526" fmla="*/ 256167 w 2441247"/>
                <a:gd name="connsiteY526" fmla="*/ 1910947 h 2123387"/>
                <a:gd name="connsiteX527" fmla="*/ 253701 w 2441247"/>
                <a:gd name="connsiteY527" fmla="*/ 1908969 h 2123387"/>
                <a:gd name="connsiteX528" fmla="*/ 253057 w 2441247"/>
                <a:gd name="connsiteY528" fmla="*/ 1903009 h 2123387"/>
                <a:gd name="connsiteX529" fmla="*/ 251119 w 2441247"/>
                <a:gd name="connsiteY529" fmla="*/ 1888575 h 2123387"/>
                <a:gd name="connsiteX530" fmla="*/ 245485 w 2441247"/>
                <a:gd name="connsiteY530" fmla="*/ 1875479 h 2123387"/>
                <a:gd name="connsiteX531" fmla="*/ 236741 w 2441247"/>
                <a:gd name="connsiteY531" fmla="*/ 1865467 h 2123387"/>
                <a:gd name="connsiteX532" fmla="*/ 218491 w 2441247"/>
                <a:gd name="connsiteY532" fmla="*/ 1854935 h 2123387"/>
                <a:gd name="connsiteX533" fmla="*/ 192435 w 2441247"/>
                <a:gd name="connsiteY533" fmla="*/ 1847501 h 2123387"/>
                <a:gd name="connsiteX534" fmla="*/ 160333 w 2441247"/>
                <a:gd name="connsiteY534" fmla="*/ 1844705 h 2123387"/>
                <a:gd name="connsiteX535" fmla="*/ 118549 w 2441247"/>
                <a:gd name="connsiteY535" fmla="*/ 1848593 h 2123387"/>
                <a:gd name="connsiteX536" fmla="*/ 90557 w 2441247"/>
                <a:gd name="connsiteY536" fmla="*/ 1858305 h 2123387"/>
                <a:gd name="connsiteX537" fmla="*/ 72893 w 2441247"/>
                <a:gd name="connsiteY537" fmla="*/ 1870759 h 2123387"/>
                <a:gd name="connsiteX538" fmla="*/ 51121 w 2441247"/>
                <a:gd name="connsiteY538" fmla="*/ 1899529 h 2123387"/>
                <a:gd name="connsiteX539" fmla="*/ 40675 w 2441247"/>
                <a:gd name="connsiteY539" fmla="*/ 1932365 h 2123387"/>
                <a:gd name="connsiteX540" fmla="*/ 38033 w 2441247"/>
                <a:gd name="connsiteY540" fmla="*/ 1968801 h 2123387"/>
                <a:gd name="connsiteX541" fmla="*/ 44547 w 2441247"/>
                <a:gd name="connsiteY541" fmla="*/ 2010597 h 2123387"/>
                <a:gd name="connsiteX542" fmla="*/ 63385 w 2441247"/>
                <a:gd name="connsiteY542" fmla="*/ 2047771 h 2123387"/>
                <a:gd name="connsiteX543" fmla="*/ 92845 w 2441247"/>
                <a:gd name="connsiteY543" fmla="*/ 2077673 h 2123387"/>
                <a:gd name="connsiteX544" fmla="*/ 131579 w 2441247"/>
                <a:gd name="connsiteY544" fmla="*/ 2097603 h 2123387"/>
                <a:gd name="connsiteX545" fmla="*/ 177997 w 2441247"/>
                <a:gd name="connsiteY545" fmla="*/ 2104819 h 2123387"/>
                <a:gd name="connsiteX546" fmla="*/ 204113 w 2441247"/>
                <a:gd name="connsiteY546" fmla="*/ 2103727 h 2123387"/>
                <a:gd name="connsiteX547" fmla="*/ 225005 w 2441247"/>
                <a:gd name="connsiteY547" fmla="*/ 2098639 h 2123387"/>
                <a:gd name="connsiteX548" fmla="*/ 242023 w 2441247"/>
                <a:gd name="connsiteY548" fmla="*/ 2087153 h 2123387"/>
                <a:gd name="connsiteX549" fmla="*/ 249417 w 2441247"/>
                <a:gd name="connsiteY549" fmla="*/ 2076855 h 2123387"/>
                <a:gd name="connsiteX550" fmla="*/ 254465 w 2441247"/>
                <a:gd name="connsiteY550" fmla="*/ 2065231 h 2123387"/>
                <a:gd name="connsiteX551" fmla="*/ 257047 w 2441247"/>
                <a:gd name="connsiteY551" fmla="*/ 2055805 h 2123387"/>
                <a:gd name="connsiteX552" fmla="*/ 258397 w 2441247"/>
                <a:gd name="connsiteY552" fmla="*/ 2051673 h 2123387"/>
                <a:gd name="connsiteX553" fmla="*/ 261037 w 2441247"/>
                <a:gd name="connsiteY553" fmla="*/ 2050499 h 2123387"/>
                <a:gd name="connsiteX554" fmla="*/ 263443 w 2441247"/>
                <a:gd name="connsiteY554" fmla="*/ 2052123 h 2123387"/>
                <a:gd name="connsiteX555" fmla="*/ 264559 w 2441247"/>
                <a:gd name="connsiteY555" fmla="*/ 2055805 h 2123387"/>
                <a:gd name="connsiteX556" fmla="*/ 263971 w 2441247"/>
                <a:gd name="connsiteY556" fmla="*/ 2060579 h 2123387"/>
                <a:gd name="connsiteX557" fmla="*/ 262445 w 2441247"/>
                <a:gd name="connsiteY557" fmla="*/ 2070225 h 2123387"/>
                <a:gd name="connsiteX558" fmla="*/ 260275 w 2441247"/>
                <a:gd name="connsiteY558" fmla="*/ 2082215 h 2123387"/>
                <a:gd name="connsiteX559" fmla="*/ 257809 w 2441247"/>
                <a:gd name="connsiteY559" fmla="*/ 2094287 h 2123387"/>
                <a:gd name="connsiteX560" fmla="*/ 255287 w 2441247"/>
                <a:gd name="connsiteY560" fmla="*/ 2103933 h 2123387"/>
                <a:gd name="connsiteX561" fmla="*/ 253349 w 2441247"/>
                <a:gd name="connsiteY561" fmla="*/ 2109389 h 2123387"/>
                <a:gd name="connsiteX562" fmla="*/ 250591 w 2441247"/>
                <a:gd name="connsiteY562" fmla="*/ 2112471 h 2123387"/>
                <a:gd name="connsiteX563" fmla="*/ 245545 w 2441247"/>
                <a:gd name="connsiteY563" fmla="*/ 2114981 h 2123387"/>
                <a:gd name="connsiteX564" fmla="*/ 225943 w 2441247"/>
                <a:gd name="connsiteY564" fmla="*/ 2119907 h 2123387"/>
                <a:gd name="connsiteX565" fmla="*/ 201179 w 2441247"/>
                <a:gd name="connsiteY565" fmla="*/ 2122567 h 2123387"/>
                <a:gd name="connsiteX566" fmla="*/ 175357 w 2441247"/>
                <a:gd name="connsiteY566" fmla="*/ 2123371 h 2123387"/>
                <a:gd name="connsiteX567" fmla="*/ 123009 w 2441247"/>
                <a:gd name="connsiteY567" fmla="*/ 2118815 h 2123387"/>
                <a:gd name="connsiteX568" fmla="*/ 81051 w 2441247"/>
                <a:gd name="connsiteY568" fmla="*/ 2105405 h 2123387"/>
                <a:gd name="connsiteX569" fmla="*/ 47307 w 2441247"/>
                <a:gd name="connsiteY569" fmla="*/ 2083183 h 2123387"/>
                <a:gd name="connsiteX570" fmla="*/ 18139 w 2441247"/>
                <a:gd name="connsiteY570" fmla="*/ 2047771 h 2123387"/>
                <a:gd name="connsiteX571" fmla="*/ 3879 w 2441247"/>
                <a:gd name="connsiteY571" fmla="*/ 2009357 h 2123387"/>
                <a:gd name="connsiteX572" fmla="*/ 7 w 2441247"/>
                <a:gd name="connsiteY572" fmla="*/ 1971897 h 2123387"/>
                <a:gd name="connsiteX573" fmla="*/ 2059 w 2441247"/>
                <a:gd name="connsiteY573" fmla="*/ 1949961 h 2123387"/>
                <a:gd name="connsiteX574" fmla="*/ 9043 w 2441247"/>
                <a:gd name="connsiteY574" fmla="*/ 1923825 h 2123387"/>
                <a:gd name="connsiteX575" fmla="*/ 22365 w 2441247"/>
                <a:gd name="connsiteY575" fmla="*/ 1896093 h 2123387"/>
                <a:gd name="connsiteX576" fmla="*/ 43727 w 2441247"/>
                <a:gd name="connsiteY576" fmla="*/ 1869437 h 2123387"/>
                <a:gd name="connsiteX577" fmla="*/ 71543 w 2441247"/>
                <a:gd name="connsiteY577" fmla="*/ 1848989 h 2123387"/>
                <a:gd name="connsiteX578" fmla="*/ 110157 w 2441247"/>
                <a:gd name="connsiteY578" fmla="*/ 1834623 h 2123387"/>
                <a:gd name="connsiteX579" fmla="*/ 162095 w 2441247"/>
                <a:gd name="connsiteY579" fmla="*/ 1829249 h 2123387"/>
                <a:gd name="connsiteX580" fmla="*/ 2319347 w 2441247"/>
                <a:gd name="connsiteY580" fmla="*/ 1828813 h 2123387"/>
                <a:gd name="connsiteX581" fmla="*/ 2338073 w 2441247"/>
                <a:gd name="connsiteY581" fmla="*/ 1829549 h 2123387"/>
                <a:gd name="connsiteX582" fmla="*/ 2355605 w 2441247"/>
                <a:gd name="connsiteY582" fmla="*/ 1831237 h 2123387"/>
                <a:gd name="connsiteX583" fmla="*/ 2369975 w 2441247"/>
                <a:gd name="connsiteY583" fmla="*/ 1833309 h 2123387"/>
                <a:gd name="connsiteX584" fmla="*/ 2378949 w 2441247"/>
                <a:gd name="connsiteY584" fmla="*/ 1834971 h 2123387"/>
                <a:gd name="connsiteX585" fmla="*/ 2388441 w 2441247"/>
                <a:gd name="connsiteY585" fmla="*/ 1836823 h 2123387"/>
                <a:gd name="connsiteX586" fmla="*/ 2399645 w 2441247"/>
                <a:gd name="connsiteY586" fmla="*/ 1838295 h 2123387"/>
                <a:gd name="connsiteX587" fmla="*/ 2410331 w 2441247"/>
                <a:gd name="connsiteY587" fmla="*/ 1838963 h 2123387"/>
                <a:gd name="connsiteX588" fmla="*/ 2414221 w 2441247"/>
                <a:gd name="connsiteY588" fmla="*/ 1840065 h 2123387"/>
                <a:gd name="connsiteX589" fmla="*/ 2415155 w 2441247"/>
                <a:gd name="connsiteY589" fmla="*/ 1842491 h 2123387"/>
                <a:gd name="connsiteX590" fmla="*/ 2414793 w 2441247"/>
                <a:gd name="connsiteY590" fmla="*/ 1847723 h 2123387"/>
                <a:gd name="connsiteX591" fmla="*/ 2414067 w 2441247"/>
                <a:gd name="connsiteY591" fmla="*/ 1856919 h 2123387"/>
                <a:gd name="connsiteX592" fmla="*/ 2413287 w 2441247"/>
                <a:gd name="connsiteY592" fmla="*/ 1872081 h 2123387"/>
                <a:gd name="connsiteX593" fmla="*/ 2412977 w 2441247"/>
                <a:gd name="connsiteY593" fmla="*/ 1895487 h 2123387"/>
                <a:gd name="connsiteX594" fmla="*/ 2411731 w 2441247"/>
                <a:gd name="connsiteY594" fmla="*/ 1901739 h 2123387"/>
                <a:gd name="connsiteX595" fmla="*/ 2408567 w 2441247"/>
                <a:gd name="connsiteY595" fmla="*/ 1903443 h 2123387"/>
                <a:gd name="connsiteX596" fmla="*/ 2406389 w 2441247"/>
                <a:gd name="connsiteY596" fmla="*/ 1901903 h 2123387"/>
                <a:gd name="connsiteX597" fmla="*/ 2405871 w 2441247"/>
                <a:gd name="connsiteY597" fmla="*/ 1897707 h 2123387"/>
                <a:gd name="connsiteX598" fmla="*/ 2404781 w 2441247"/>
                <a:gd name="connsiteY598" fmla="*/ 1891073 h 2123387"/>
                <a:gd name="connsiteX599" fmla="*/ 2401979 w 2441247"/>
                <a:gd name="connsiteY599" fmla="*/ 1882259 h 2123387"/>
                <a:gd name="connsiteX600" fmla="*/ 2397051 w 2441247"/>
                <a:gd name="connsiteY600" fmla="*/ 1872953 h 2123387"/>
                <a:gd name="connsiteX601" fmla="*/ 2380713 w 2441247"/>
                <a:gd name="connsiteY601" fmla="*/ 1859139 h 2123387"/>
                <a:gd name="connsiteX602" fmla="*/ 2350885 w 2441247"/>
                <a:gd name="connsiteY602" fmla="*/ 1848239 h 2123387"/>
                <a:gd name="connsiteX603" fmla="*/ 2307365 w 2441247"/>
                <a:gd name="connsiteY603" fmla="*/ 1843825 h 2123387"/>
                <a:gd name="connsiteX604" fmla="*/ 2282569 w 2441247"/>
                <a:gd name="connsiteY604" fmla="*/ 1845079 h 2123387"/>
                <a:gd name="connsiteX605" fmla="*/ 2255129 w 2441247"/>
                <a:gd name="connsiteY605" fmla="*/ 1851769 h 2123387"/>
                <a:gd name="connsiteX606" fmla="*/ 2226133 w 2441247"/>
                <a:gd name="connsiteY606" fmla="*/ 1868103 h 2123387"/>
                <a:gd name="connsiteX607" fmla="*/ 2206213 w 2441247"/>
                <a:gd name="connsiteY607" fmla="*/ 1890555 h 2123387"/>
                <a:gd name="connsiteX608" fmla="*/ 2192623 w 2441247"/>
                <a:gd name="connsiteY608" fmla="*/ 1922503 h 2123387"/>
                <a:gd name="connsiteX609" fmla="*/ 2187799 w 2441247"/>
                <a:gd name="connsiteY609" fmla="*/ 1962623 h 2123387"/>
                <a:gd name="connsiteX610" fmla="*/ 2192209 w 2441247"/>
                <a:gd name="connsiteY610" fmla="*/ 1999421 h 2123387"/>
                <a:gd name="connsiteX611" fmla="*/ 2203101 w 2441247"/>
                <a:gd name="connsiteY611" fmla="*/ 2029611 h 2123387"/>
                <a:gd name="connsiteX612" fmla="*/ 2216589 w 2441247"/>
                <a:gd name="connsiteY612" fmla="*/ 2052267 h 2123387"/>
                <a:gd name="connsiteX613" fmla="*/ 2228831 w 2441247"/>
                <a:gd name="connsiteY613" fmla="*/ 2066409 h 2123387"/>
                <a:gd name="connsiteX614" fmla="*/ 2260369 w 2441247"/>
                <a:gd name="connsiteY614" fmla="*/ 2089379 h 2123387"/>
                <a:gd name="connsiteX615" fmla="*/ 2293359 w 2441247"/>
                <a:gd name="connsiteY615" fmla="*/ 2101871 h 2123387"/>
                <a:gd name="connsiteX616" fmla="*/ 2328165 w 2441247"/>
                <a:gd name="connsiteY616" fmla="*/ 2105713 h 2123387"/>
                <a:gd name="connsiteX617" fmla="*/ 2342897 w 2441247"/>
                <a:gd name="connsiteY617" fmla="*/ 2105181 h 2123387"/>
                <a:gd name="connsiteX618" fmla="*/ 2357733 w 2441247"/>
                <a:gd name="connsiteY618" fmla="*/ 2103057 h 2123387"/>
                <a:gd name="connsiteX619" fmla="*/ 2370131 w 2441247"/>
                <a:gd name="connsiteY619" fmla="*/ 2098643 h 2123387"/>
                <a:gd name="connsiteX620" fmla="*/ 2374331 w 2441247"/>
                <a:gd name="connsiteY620" fmla="*/ 2096067 h 2123387"/>
                <a:gd name="connsiteX621" fmla="*/ 2377133 w 2441247"/>
                <a:gd name="connsiteY621" fmla="*/ 2092689 h 2123387"/>
                <a:gd name="connsiteX622" fmla="*/ 2378067 w 2441247"/>
                <a:gd name="connsiteY622" fmla="*/ 2087157 h 2123387"/>
                <a:gd name="connsiteX623" fmla="*/ 2378067 w 2441247"/>
                <a:gd name="connsiteY623" fmla="*/ 2022241 h 2123387"/>
                <a:gd name="connsiteX624" fmla="*/ 2377703 w 2441247"/>
                <a:gd name="connsiteY624" fmla="*/ 2003917 h 2123387"/>
                <a:gd name="connsiteX625" fmla="*/ 2375629 w 2441247"/>
                <a:gd name="connsiteY625" fmla="*/ 1992951 h 2123387"/>
                <a:gd name="connsiteX626" fmla="*/ 2370649 w 2441247"/>
                <a:gd name="connsiteY626" fmla="*/ 1987201 h 2123387"/>
                <a:gd name="connsiteX627" fmla="*/ 2361311 w 2441247"/>
                <a:gd name="connsiteY627" fmla="*/ 1984271 h 2123387"/>
                <a:gd name="connsiteX628" fmla="*/ 2357215 w 2441247"/>
                <a:gd name="connsiteY628" fmla="*/ 1983809 h 2123387"/>
                <a:gd name="connsiteX629" fmla="*/ 2352389 w 2441247"/>
                <a:gd name="connsiteY629" fmla="*/ 1983523 h 2123387"/>
                <a:gd name="connsiteX630" fmla="*/ 2348033 w 2441247"/>
                <a:gd name="connsiteY630" fmla="*/ 1983387 h 2123387"/>
                <a:gd name="connsiteX631" fmla="*/ 2346009 w 2441247"/>
                <a:gd name="connsiteY631" fmla="*/ 1982351 h 2123387"/>
                <a:gd name="connsiteX632" fmla="*/ 2344973 w 2441247"/>
                <a:gd name="connsiteY632" fmla="*/ 1980281 h 2123387"/>
                <a:gd name="connsiteX633" fmla="*/ 2346373 w 2441247"/>
                <a:gd name="connsiteY633" fmla="*/ 1977719 h 2123387"/>
                <a:gd name="connsiteX634" fmla="*/ 2351145 w 2441247"/>
                <a:gd name="connsiteY634" fmla="*/ 1977201 h 2123387"/>
                <a:gd name="connsiteX635" fmla="*/ 2365461 w 2441247"/>
                <a:gd name="connsiteY635" fmla="*/ 1977337 h 2123387"/>
                <a:gd name="connsiteX636" fmla="*/ 2379883 w 2441247"/>
                <a:gd name="connsiteY636" fmla="*/ 1977637 h 2123387"/>
                <a:gd name="connsiteX637" fmla="*/ 2391449 w 2441247"/>
                <a:gd name="connsiteY637" fmla="*/ 1977937 h 2123387"/>
                <a:gd name="connsiteX638" fmla="*/ 2397051 w 2441247"/>
                <a:gd name="connsiteY638" fmla="*/ 1978073 h 2123387"/>
                <a:gd name="connsiteX639" fmla="*/ 2402031 w 2441247"/>
                <a:gd name="connsiteY639" fmla="*/ 1977937 h 2123387"/>
                <a:gd name="connsiteX640" fmla="*/ 2412199 w 2441247"/>
                <a:gd name="connsiteY640" fmla="*/ 1977637 h 2123387"/>
                <a:gd name="connsiteX641" fmla="*/ 2424389 w 2441247"/>
                <a:gd name="connsiteY641" fmla="*/ 1977337 h 2123387"/>
                <a:gd name="connsiteX642" fmla="*/ 2435023 w 2441247"/>
                <a:gd name="connsiteY642" fmla="*/ 1977201 h 2123387"/>
                <a:gd name="connsiteX643" fmla="*/ 2439795 w 2441247"/>
                <a:gd name="connsiteY643" fmla="*/ 1977719 h 2123387"/>
                <a:gd name="connsiteX644" fmla="*/ 2441247 w 2441247"/>
                <a:gd name="connsiteY644" fmla="*/ 1980281 h 2123387"/>
                <a:gd name="connsiteX645" fmla="*/ 2440157 w 2441247"/>
                <a:gd name="connsiteY645" fmla="*/ 1982351 h 2123387"/>
                <a:gd name="connsiteX646" fmla="*/ 2438135 w 2441247"/>
                <a:gd name="connsiteY646" fmla="*/ 1983387 h 2123387"/>
                <a:gd name="connsiteX647" fmla="*/ 2433933 w 2441247"/>
                <a:gd name="connsiteY647" fmla="*/ 1983441 h 2123387"/>
                <a:gd name="connsiteX648" fmla="*/ 2428435 w 2441247"/>
                <a:gd name="connsiteY648" fmla="*/ 1984271 h 2123387"/>
                <a:gd name="connsiteX649" fmla="*/ 2417489 w 2441247"/>
                <a:gd name="connsiteY649" fmla="*/ 1990293 h 2123387"/>
                <a:gd name="connsiteX650" fmla="*/ 2413807 w 2441247"/>
                <a:gd name="connsiteY650" fmla="*/ 2005007 h 2123387"/>
                <a:gd name="connsiteX651" fmla="*/ 2413495 w 2441247"/>
                <a:gd name="connsiteY651" fmla="*/ 2022977 h 2123387"/>
                <a:gd name="connsiteX652" fmla="*/ 2413391 w 2441247"/>
                <a:gd name="connsiteY652" fmla="*/ 2043875 h 2123387"/>
                <a:gd name="connsiteX653" fmla="*/ 2413391 w 2441247"/>
                <a:gd name="connsiteY653" fmla="*/ 2085835 h 2123387"/>
                <a:gd name="connsiteX654" fmla="*/ 2413081 w 2441247"/>
                <a:gd name="connsiteY654" fmla="*/ 2098207 h 2123387"/>
                <a:gd name="connsiteX655" fmla="*/ 2411627 w 2441247"/>
                <a:gd name="connsiteY655" fmla="*/ 2103505 h 2123387"/>
                <a:gd name="connsiteX656" fmla="*/ 2408101 w 2441247"/>
                <a:gd name="connsiteY656" fmla="*/ 2106149 h 2123387"/>
                <a:gd name="connsiteX657" fmla="*/ 2387923 w 2441247"/>
                <a:gd name="connsiteY657" fmla="*/ 2114159 h 2123387"/>
                <a:gd name="connsiteX658" fmla="*/ 2365981 w 2441247"/>
                <a:gd name="connsiteY658" fmla="*/ 2119323 h 2123387"/>
                <a:gd name="connsiteX659" fmla="*/ 2344401 w 2441247"/>
                <a:gd name="connsiteY659" fmla="*/ 2122129 h 2123387"/>
                <a:gd name="connsiteX660" fmla="*/ 2325521 w 2441247"/>
                <a:gd name="connsiteY660" fmla="*/ 2122933 h 2123387"/>
                <a:gd name="connsiteX661" fmla="*/ 2299117 w 2441247"/>
                <a:gd name="connsiteY661" fmla="*/ 2121829 h 2123387"/>
                <a:gd name="connsiteX662" fmla="*/ 2266645 w 2441247"/>
                <a:gd name="connsiteY662" fmla="*/ 2116599 h 2123387"/>
                <a:gd name="connsiteX663" fmla="*/ 2231527 w 2441247"/>
                <a:gd name="connsiteY663" fmla="*/ 2104459 h 2123387"/>
                <a:gd name="connsiteX664" fmla="*/ 2197447 w 2441247"/>
                <a:gd name="connsiteY664" fmla="*/ 2082743 h 2123387"/>
                <a:gd name="connsiteX665" fmla="*/ 2180175 w 2441247"/>
                <a:gd name="connsiteY665" fmla="*/ 2064269 h 2123387"/>
                <a:gd name="connsiteX666" fmla="*/ 2165339 w 2441247"/>
                <a:gd name="connsiteY666" fmla="*/ 2039393 h 2123387"/>
                <a:gd name="connsiteX667" fmla="*/ 2154965 w 2441247"/>
                <a:gd name="connsiteY667" fmla="*/ 2009503 h 2123387"/>
                <a:gd name="connsiteX668" fmla="*/ 2151073 w 2441247"/>
                <a:gd name="connsiteY668" fmla="*/ 1975879 h 2123387"/>
                <a:gd name="connsiteX669" fmla="*/ 2156365 w 2441247"/>
                <a:gd name="connsiteY669" fmla="*/ 1934205 h 2123387"/>
                <a:gd name="connsiteX670" fmla="*/ 2170629 w 2441247"/>
                <a:gd name="connsiteY670" fmla="*/ 1899533 h 2123387"/>
                <a:gd name="connsiteX671" fmla="*/ 2191327 w 2441247"/>
                <a:gd name="connsiteY671" fmla="*/ 1872231 h 2123387"/>
                <a:gd name="connsiteX672" fmla="*/ 2216017 w 2441247"/>
                <a:gd name="connsiteY672" fmla="*/ 1852653 h 2123387"/>
                <a:gd name="connsiteX673" fmla="*/ 2251705 w 2441247"/>
                <a:gd name="connsiteY673" fmla="*/ 1837055 h 2123387"/>
                <a:gd name="connsiteX674" fmla="*/ 2287135 w 2441247"/>
                <a:gd name="connsiteY674" fmla="*/ 1830283 h 2123387"/>
                <a:gd name="connsiteX675" fmla="*/ 2319347 w 2441247"/>
                <a:gd name="connsiteY675" fmla="*/ 1828813 h 2123387"/>
                <a:gd name="connsiteX676" fmla="*/ 1948357 w 2441247"/>
                <a:gd name="connsiteY676" fmla="*/ 1828813 h 2123387"/>
                <a:gd name="connsiteX677" fmla="*/ 2009307 w 2441247"/>
                <a:gd name="connsiteY677" fmla="*/ 1838513 h 2123387"/>
                <a:gd name="connsiteX678" fmla="*/ 2058015 w 2441247"/>
                <a:gd name="connsiteY678" fmla="*/ 1866413 h 2123387"/>
                <a:gd name="connsiteX679" fmla="*/ 2090383 w 2441247"/>
                <a:gd name="connsiteY679" fmla="*/ 1910785 h 2123387"/>
                <a:gd name="connsiteX680" fmla="*/ 2102055 w 2441247"/>
                <a:gd name="connsiteY680" fmla="*/ 1969681 h 2123387"/>
                <a:gd name="connsiteX681" fmla="*/ 2094793 w 2441247"/>
                <a:gd name="connsiteY681" fmla="*/ 2017827 h 2123387"/>
                <a:gd name="connsiteX682" fmla="*/ 2074199 w 2441247"/>
                <a:gd name="connsiteY682" fmla="*/ 2059843 h 2123387"/>
                <a:gd name="connsiteX683" fmla="*/ 2041519 w 2441247"/>
                <a:gd name="connsiteY683" fmla="*/ 2093111 h 2123387"/>
                <a:gd name="connsiteX684" fmla="*/ 1998361 w 2441247"/>
                <a:gd name="connsiteY684" fmla="*/ 2115059 h 2123387"/>
                <a:gd name="connsiteX685" fmla="*/ 1946179 w 2441247"/>
                <a:gd name="connsiteY685" fmla="*/ 2122933 h 2123387"/>
                <a:gd name="connsiteX686" fmla="*/ 1897937 w 2441247"/>
                <a:gd name="connsiteY686" fmla="*/ 2116679 h 2123387"/>
                <a:gd name="connsiteX687" fmla="*/ 1859449 w 2441247"/>
                <a:gd name="connsiteY687" fmla="*/ 2099677 h 2123387"/>
                <a:gd name="connsiteX688" fmla="*/ 1830295 w 2441247"/>
                <a:gd name="connsiteY688" fmla="*/ 2074487 h 2123387"/>
                <a:gd name="connsiteX689" fmla="*/ 1809963 w 2441247"/>
                <a:gd name="connsiteY689" fmla="*/ 2043739 h 2123387"/>
                <a:gd name="connsiteX690" fmla="*/ 1798135 w 2441247"/>
                <a:gd name="connsiteY690" fmla="*/ 2009817 h 2123387"/>
                <a:gd name="connsiteX691" fmla="*/ 1794245 w 2441247"/>
                <a:gd name="connsiteY691" fmla="*/ 1975417 h 2123387"/>
                <a:gd name="connsiteX692" fmla="*/ 1798239 w 2441247"/>
                <a:gd name="connsiteY692" fmla="*/ 1943551 h 2123387"/>
                <a:gd name="connsiteX693" fmla="*/ 1810377 w 2441247"/>
                <a:gd name="connsiteY693" fmla="*/ 1910513 h 2123387"/>
                <a:gd name="connsiteX694" fmla="*/ 1831023 w 2441247"/>
                <a:gd name="connsiteY694" fmla="*/ 1879451 h 2123387"/>
                <a:gd name="connsiteX695" fmla="*/ 1860693 w 2441247"/>
                <a:gd name="connsiteY695" fmla="*/ 1853389 h 2123387"/>
                <a:gd name="connsiteX696" fmla="*/ 1899701 w 2441247"/>
                <a:gd name="connsiteY696" fmla="*/ 1835433 h 2123387"/>
                <a:gd name="connsiteX697" fmla="*/ 1948357 w 2441247"/>
                <a:gd name="connsiteY697" fmla="*/ 1828813 h 2123387"/>
                <a:gd name="connsiteX698" fmla="*/ 1028111 w 2441247"/>
                <a:gd name="connsiteY698" fmla="*/ 1828799 h 2123387"/>
                <a:gd name="connsiteX699" fmla="*/ 1043369 w 2441247"/>
                <a:gd name="connsiteY699" fmla="*/ 1829481 h 2123387"/>
                <a:gd name="connsiteX700" fmla="*/ 1057219 w 2441247"/>
                <a:gd name="connsiteY700" fmla="*/ 1831227 h 2123387"/>
                <a:gd name="connsiteX701" fmla="*/ 1068309 w 2441247"/>
                <a:gd name="connsiteY701" fmla="*/ 1833655 h 2123387"/>
                <a:gd name="connsiteX702" fmla="*/ 1076819 w 2441247"/>
                <a:gd name="connsiteY702" fmla="*/ 1835211 h 2123387"/>
                <a:gd name="connsiteX703" fmla="*/ 1081983 w 2441247"/>
                <a:gd name="connsiteY703" fmla="*/ 1835415 h 2123387"/>
                <a:gd name="connsiteX704" fmla="*/ 1085153 w 2441247"/>
                <a:gd name="connsiteY704" fmla="*/ 1835947 h 2123387"/>
                <a:gd name="connsiteX705" fmla="*/ 1085975 w 2441247"/>
                <a:gd name="connsiteY705" fmla="*/ 1838089 h 2123387"/>
                <a:gd name="connsiteX706" fmla="*/ 1085093 w 2441247"/>
                <a:gd name="connsiteY706" fmla="*/ 1848989 h 2123387"/>
                <a:gd name="connsiteX707" fmla="*/ 1084213 w 2441247"/>
                <a:gd name="connsiteY707" fmla="*/ 1877745 h 2123387"/>
                <a:gd name="connsiteX708" fmla="*/ 1083685 w 2441247"/>
                <a:gd name="connsiteY708" fmla="*/ 1884087 h 2123387"/>
                <a:gd name="connsiteX709" fmla="*/ 1081103 w 2441247"/>
                <a:gd name="connsiteY709" fmla="*/ 1885793 h 2123387"/>
                <a:gd name="connsiteX710" fmla="*/ 1078579 w 2441247"/>
                <a:gd name="connsiteY710" fmla="*/ 1884525 h 2123387"/>
                <a:gd name="connsiteX711" fmla="*/ 1077583 w 2441247"/>
                <a:gd name="connsiteY711" fmla="*/ 1880909 h 2123387"/>
                <a:gd name="connsiteX712" fmla="*/ 1076409 w 2441247"/>
                <a:gd name="connsiteY712" fmla="*/ 1875017 h 2123387"/>
                <a:gd name="connsiteX713" fmla="*/ 1074237 w 2441247"/>
                <a:gd name="connsiteY713" fmla="*/ 1867963 h 2123387"/>
                <a:gd name="connsiteX714" fmla="*/ 1071831 w 2441247"/>
                <a:gd name="connsiteY714" fmla="*/ 1862385 h 2123387"/>
                <a:gd name="connsiteX715" fmla="*/ 1067781 w 2441247"/>
                <a:gd name="connsiteY715" fmla="*/ 1857595 h 2123387"/>
                <a:gd name="connsiteX716" fmla="*/ 1058745 w 2441247"/>
                <a:gd name="connsiteY716" fmla="*/ 1851403 h 2123387"/>
                <a:gd name="connsiteX717" fmla="*/ 1043721 w 2441247"/>
                <a:gd name="connsiteY717" fmla="*/ 1846097 h 2123387"/>
                <a:gd name="connsiteX718" fmla="*/ 1021479 w 2441247"/>
                <a:gd name="connsiteY718" fmla="*/ 1843819 h 2123387"/>
                <a:gd name="connsiteX719" fmla="*/ 995541 w 2441247"/>
                <a:gd name="connsiteY719" fmla="*/ 1848457 h 2123387"/>
                <a:gd name="connsiteX720" fmla="*/ 976937 w 2441247"/>
                <a:gd name="connsiteY720" fmla="*/ 1862153 h 2123387"/>
                <a:gd name="connsiteX721" fmla="*/ 969837 w 2441247"/>
                <a:gd name="connsiteY721" fmla="*/ 1884455 h 2123387"/>
                <a:gd name="connsiteX722" fmla="*/ 972243 w 2441247"/>
                <a:gd name="connsiteY722" fmla="*/ 1900799 h 2123387"/>
                <a:gd name="connsiteX723" fmla="*/ 980575 w 2441247"/>
                <a:gd name="connsiteY723" fmla="*/ 1915435 h 2123387"/>
                <a:gd name="connsiteX724" fmla="*/ 996127 w 2441247"/>
                <a:gd name="connsiteY724" fmla="*/ 1930455 h 2123387"/>
                <a:gd name="connsiteX725" fmla="*/ 1020187 w 2441247"/>
                <a:gd name="connsiteY725" fmla="*/ 1948053 h 2123387"/>
                <a:gd name="connsiteX726" fmla="*/ 1031221 w 2441247"/>
                <a:gd name="connsiteY726" fmla="*/ 1955555 h 2123387"/>
                <a:gd name="connsiteX727" fmla="*/ 1068661 w 2441247"/>
                <a:gd name="connsiteY727" fmla="*/ 1986167 h 2123387"/>
                <a:gd name="connsiteX728" fmla="*/ 1088849 w 2441247"/>
                <a:gd name="connsiteY728" fmla="*/ 2015467 h 2123387"/>
                <a:gd name="connsiteX729" fmla="*/ 1094835 w 2441247"/>
                <a:gd name="connsiteY729" fmla="*/ 2046093 h 2123387"/>
                <a:gd name="connsiteX730" fmla="*/ 1091549 w 2441247"/>
                <a:gd name="connsiteY730" fmla="*/ 2068465 h 2123387"/>
                <a:gd name="connsiteX731" fmla="*/ 1080399 w 2441247"/>
                <a:gd name="connsiteY731" fmla="*/ 2090387 h 2123387"/>
                <a:gd name="connsiteX732" fmla="*/ 1058567 w 2441247"/>
                <a:gd name="connsiteY732" fmla="*/ 2110125 h 2123387"/>
                <a:gd name="connsiteX733" fmla="*/ 1040083 w 2441247"/>
                <a:gd name="connsiteY733" fmla="*/ 2118297 h 2123387"/>
                <a:gd name="connsiteX734" fmla="*/ 1018603 w 2441247"/>
                <a:gd name="connsiteY734" fmla="*/ 2122267 h 2123387"/>
                <a:gd name="connsiteX735" fmla="*/ 996773 w 2441247"/>
                <a:gd name="connsiteY735" fmla="*/ 2123371 h 2123387"/>
                <a:gd name="connsiteX736" fmla="*/ 977641 w 2441247"/>
                <a:gd name="connsiteY736" fmla="*/ 2122417 h 2123387"/>
                <a:gd name="connsiteX737" fmla="*/ 957923 w 2441247"/>
                <a:gd name="connsiteY737" fmla="*/ 2119183 h 2123387"/>
                <a:gd name="connsiteX738" fmla="*/ 940259 w 2441247"/>
                <a:gd name="connsiteY738" fmla="*/ 2113209 h 2123387"/>
                <a:gd name="connsiteX739" fmla="*/ 936385 w 2441247"/>
                <a:gd name="connsiteY739" fmla="*/ 2110631 h 2123387"/>
                <a:gd name="connsiteX740" fmla="*/ 934801 w 2441247"/>
                <a:gd name="connsiteY740" fmla="*/ 2106661 h 2123387"/>
                <a:gd name="connsiteX741" fmla="*/ 934507 w 2441247"/>
                <a:gd name="connsiteY741" fmla="*/ 2099077 h 2123387"/>
                <a:gd name="connsiteX742" fmla="*/ 935447 w 2441247"/>
                <a:gd name="connsiteY742" fmla="*/ 2074577 h 2123387"/>
                <a:gd name="connsiteX743" fmla="*/ 936679 w 2441247"/>
                <a:gd name="connsiteY743" fmla="*/ 2059339 h 2123387"/>
                <a:gd name="connsiteX744" fmla="*/ 937441 w 2441247"/>
                <a:gd name="connsiteY744" fmla="*/ 2054769 h 2123387"/>
                <a:gd name="connsiteX745" fmla="*/ 939789 w 2441247"/>
                <a:gd name="connsiteY745" fmla="*/ 2053145 h 2123387"/>
                <a:gd name="connsiteX746" fmla="*/ 942371 w 2441247"/>
                <a:gd name="connsiteY746" fmla="*/ 2054183 h 2123387"/>
                <a:gd name="connsiteX747" fmla="*/ 943311 w 2441247"/>
                <a:gd name="connsiteY747" fmla="*/ 2057565 h 2123387"/>
                <a:gd name="connsiteX748" fmla="*/ 943487 w 2441247"/>
                <a:gd name="connsiteY748" fmla="*/ 2063609 h 2123387"/>
                <a:gd name="connsiteX749" fmla="*/ 944661 w 2441247"/>
                <a:gd name="connsiteY749" fmla="*/ 2071261 h 2123387"/>
                <a:gd name="connsiteX750" fmla="*/ 953169 w 2441247"/>
                <a:gd name="connsiteY750" fmla="*/ 2088627 h 2123387"/>
                <a:gd name="connsiteX751" fmla="*/ 967899 w 2441247"/>
                <a:gd name="connsiteY751" fmla="*/ 2100113 h 2123387"/>
                <a:gd name="connsiteX752" fmla="*/ 986327 w 2441247"/>
                <a:gd name="connsiteY752" fmla="*/ 2106443 h 2123387"/>
                <a:gd name="connsiteX753" fmla="*/ 1006045 w 2441247"/>
                <a:gd name="connsiteY753" fmla="*/ 2108353 h 2123387"/>
                <a:gd name="connsiteX754" fmla="*/ 1038205 w 2441247"/>
                <a:gd name="connsiteY754" fmla="*/ 2101737 h 2123387"/>
                <a:gd name="connsiteX755" fmla="*/ 1057805 w 2441247"/>
                <a:gd name="connsiteY755" fmla="*/ 2083921 h 2123387"/>
                <a:gd name="connsiteX756" fmla="*/ 1064377 w 2441247"/>
                <a:gd name="connsiteY756" fmla="*/ 2058465 h 2123387"/>
                <a:gd name="connsiteX757" fmla="*/ 1061561 w 2441247"/>
                <a:gd name="connsiteY757" fmla="*/ 2040487 h 2123387"/>
                <a:gd name="connsiteX758" fmla="*/ 1052759 w 2441247"/>
                <a:gd name="connsiteY758" fmla="*/ 2025263 h 2123387"/>
                <a:gd name="connsiteX759" fmla="*/ 1037501 w 2441247"/>
                <a:gd name="connsiteY759" fmla="*/ 2010325 h 2123387"/>
                <a:gd name="connsiteX760" fmla="*/ 1015317 w 2441247"/>
                <a:gd name="connsiteY760" fmla="*/ 1993083 h 2123387"/>
                <a:gd name="connsiteX761" fmla="*/ 997653 w 2441247"/>
                <a:gd name="connsiteY761" fmla="*/ 1979837 h 2123387"/>
                <a:gd name="connsiteX762" fmla="*/ 964613 w 2441247"/>
                <a:gd name="connsiteY762" fmla="*/ 1950835 h 2123387"/>
                <a:gd name="connsiteX763" fmla="*/ 947067 w 2441247"/>
                <a:gd name="connsiteY763" fmla="*/ 1924929 h 2123387"/>
                <a:gd name="connsiteX764" fmla="*/ 942019 w 2441247"/>
                <a:gd name="connsiteY764" fmla="*/ 1899475 h 2123387"/>
                <a:gd name="connsiteX765" fmla="*/ 952993 w 2441247"/>
                <a:gd name="connsiteY765" fmla="*/ 1861483 h 2123387"/>
                <a:gd name="connsiteX766" fmla="*/ 982981 w 2441247"/>
                <a:gd name="connsiteY766" fmla="*/ 1837271 h 2123387"/>
                <a:gd name="connsiteX767" fmla="*/ 1028111 w 2441247"/>
                <a:gd name="connsiteY767" fmla="*/ 1828799 h 2123387"/>
                <a:gd name="connsiteX768" fmla="*/ 841965 w 2441247"/>
                <a:gd name="connsiteY768" fmla="*/ 1105637 h 2123387"/>
                <a:gd name="connsiteX769" fmla="*/ 943393 w 2441247"/>
                <a:gd name="connsiteY769" fmla="*/ 1123877 h 2123387"/>
                <a:gd name="connsiteX770" fmla="*/ 1072903 w 2441247"/>
                <a:gd name="connsiteY770" fmla="*/ 1159827 h 2123387"/>
                <a:gd name="connsiteX771" fmla="*/ 1057863 w 2441247"/>
                <a:gd name="connsiteY771" fmla="*/ 1199039 h 2123387"/>
                <a:gd name="connsiteX772" fmla="*/ 1056813 w 2441247"/>
                <a:gd name="connsiteY772" fmla="*/ 1275839 h 2123387"/>
                <a:gd name="connsiteX773" fmla="*/ 1058955 w 2441247"/>
                <a:gd name="connsiteY773" fmla="*/ 1335235 h 2123387"/>
                <a:gd name="connsiteX774" fmla="*/ 1011609 w 2441247"/>
                <a:gd name="connsiteY774" fmla="*/ 1428651 h 2123387"/>
                <a:gd name="connsiteX775" fmla="*/ 856345 w 2441247"/>
                <a:gd name="connsiteY775" fmla="*/ 1435851 h 2123387"/>
                <a:gd name="connsiteX776" fmla="*/ 676749 w 2441247"/>
                <a:gd name="connsiteY776" fmla="*/ 1346933 h 2123387"/>
                <a:gd name="connsiteX777" fmla="*/ 639045 w 2441247"/>
                <a:gd name="connsiteY777" fmla="*/ 1219625 h 2123387"/>
                <a:gd name="connsiteX778" fmla="*/ 680581 w 2441247"/>
                <a:gd name="connsiteY778" fmla="*/ 1147983 h 2123387"/>
                <a:gd name="connsiteX779" fmla="*/ 752609 w 2441247"/>
                <a:gd name="connsiteY779" fmla="*/ 1112611 h 2123387"/>
                <a:gd name="connsiteX780" fmla="*/ 841965 w 2441247"/>
                <a:gd name="connsiteY780" fmla="*/ 1105637 h 2123387"/>
                <a:gd name="connsiteX781" fmla="*/ 1585313 w 2441247"/>
                <a:gd name="connsiteY781" fmla="*/ 1079783 h 2123387"/>
                <a:gd name="connsiteX782" fmla="*/ 1632967 w 2441247"/>
                <a:gd name="connsiteY782" fmla="*/ 1085595 h 2123387"/>
                <a:gd name="connsiteX783" fmla="*/ 1713589 w 2441247"/>
                <a:gd name="connsiteY783" fmla="*/ 1121631 h 2123387"/>
                <a:gd name="connsiteX784" fmla="*/ 1762007 w 2441247"/>
                <a:gd name="connsiteY784" fmla="*/ 1198781 h 2123387"/>
                <a:gd name="connsiteX785" fmla="*/ 1725533 w 2441247"/>
                <a:gd name="connsiteY785" fmla="*/ 1340191 h 2123387"/>
                <a:gd name="connsiteX786" fmla="*/ 1531539 w 2441247"/>
                <a:gd name="connsiteY786" fmla="*/ 1444957 h 2123387"/>
                <a:gd name="connsiteX787" fmla="*/ 1360565 w 2441247"/>
                <a:gd name="connsiteY787" fmla="*/ 1443133 h 2123387"/>
                <a:gd name="connsiteX788" fmla="*/ 1304883 w 2441247"/>
                <a:gd name="connsiteY788" fmla="*/ 1342281 h 2123387"/>
                <a:gd name="connsiteX789" fmla="*/ 1304929 w 2441247"/>
                <a:gd name="connsiteY789" fmla="*/ 1276913 h 2123387"/>
                <a:gd name="connsiteX790" fmla="*/ 1300773 w 2441247"/>
                <a:gd name="connsiteY790" fmla="*/ 1192505 h 2123387"/>
                <a:gd name="connsiteX791" fmla="*/ 1282707 w 2441247"/>
                <a:gd name="connsiteY791" fmla="*/ 1149999 h 2123387"/>
                <a:gd name="connsiteX792" fmla="*/ 1423669 w 2441247"/>
                <a:gd name="connsiteY792" fmla="*/ 1105417 h 2123387"/>
                <a:gd name="connsiteX793" fmla="*/ 1534507 w 2441247"/>
                <a:gd name="connsiteY793" fmla="*/ 1081411 h 2123387"/>
                <a:gd name="connsiteX794" fmla="*/ 1585313 w 2441247"/>
                <a:gd name="connsiteY794" fmla="*/ 1079783 h 2123387"/>
                <a:gd name="connsiteX795" fmla="*/ 1592421 w 2441247"/>
                <a:gd name="connsiteY795" fmla="*/ 1047355 h 2123387"/>
                <a:gd name="connsiteX796" fmla="*/ 1532311 w 2441247"/>
                <a:gd name="connsiteY796" fmla="*/ 1049263 h 2123387"/>
                <a:gd name="connsiteX797" fmla="*/ 1506257 w 2441247"/>
                <a:gd name="connsiteY797" fmla="*/ 1053467 h 2123387"/>
                <a:gd name="connsiteX798" fmla="*/ 1431895 w 2441247"/>
                <a:gd name="connsiteY798" fmla="*/ 1078847 h 2123387"/>
                <a:gd name="connsiteX799" fmla="*/ 1237725 w 2441247"/>
                <a:gd name="connsiteY799" fmla="*/ 1135611 h 2123387"/>
                <a:gd name="connsiteX800" fmla="*/ 1247259 w 2441247"/>
                <a:gd name="connsiteY800" fmla="*/ 1150979 h 2123387"/>
                <a:gd name="connsiteX801" fmla="*/ 1255875 w 2441247"/>
                <a:gd name="connsiteY801" fmla="*/ 1180715 h 2123387"/>
                <a:gd name="connsiteX802" fmla="*/ 1260775 w 2441247"/>
                <a:gd name="connsiteY802" fmla="*/ 1280537 h 2123387"/>
                <a:gd name="connsiteX803" fmla="*/ 1260703 w 2441247"/>
                <a:gd name="connsiteY803" fmla="*/ 1357859 h 2123387"/>
                <a:gd name="connsiteX804" fmla="*/ 1326605 w 2441247"/>
                <a:gd name="connsiteY804" fmla="*/ 1477155 h 2123387"/>
                <a:gd name="connsiteX805" fmla="*/ 1528887 w 2441247"/>
                <a:gd name="connsiteY805" fmla="*/ 1479333 h 2123387"/>
                <a:gd name="connsiteX806" fmla="*/ 1758301 w 2441247"/>
                <a:gd name="connsiteY806" fmla="*/ 1355409 h 2123387"/>
                <a:gd name="connsiteX807" fmla="*/ 1801395 w 2441247"/>
                <a:gd name="connsiteY807" fmla="*/ 1188123 h 2123387"/>
                <a:gd name="connsiteX808" fmla="*/ 1744141 w 2441247"/>
                <a:gd name="connsiteY808" fmla="*/ 1096861 h 2123387"/>
                <a:gd name="connsiteX809" fmla="*/ 1648801 w 2441247"/>
                <a:gd name="connsiteY809" fmla="*/ 1054223 h 2123387"/>
                <a:gd name="connsiteX810" fmla="*/ 1592421 w 2441247"/>
                <a:gd name="connsiteY810" fmla="*/ 1047355 h 2123387"/>
                <a:gd name="connsiteX811" fmla="*/ 822407 w 2441247"/>
                <a:gd name="connsiteY811" fmla="*/ 1047073 h 2123387"/>
                <a:gd name="connsiteX812" fmla="*/ 706225 w 2441247"/>
                <a:gd name="connsiteY812" fmla="*/ 1056145 h 2123387"/>
                <a:gd name="connsiteX813" fmla="*/ 612385 w 2441247"/>
                <a:gd name="connsiteY813" fmla="*/ 1102135 h 2123387"/>
                <a:gd name="connsiteX814" fmla="*/ 558403 w 2441247"/>
                <a:gd name="connsiteY814" fmla="*/ 1195403 h 2123387"/>
                <a:gd name="connsiteX815" fmla="*/ 607485 w 2441247"/>
                <a:gd name="connsiteY815" fmla="*/ 1361009 h 2123387"/>
                <a:gd name="connsiteX816" fmla="*/ 841183 w 2441247"/>
                <a:gd name="connsiteY816" fmla="*/ 1476733 h 2123387"/>
                <a:gd name="connsiteX817" fmla="*/ 1043205 w 2441247"/>
                <a:gd name="connsiteY817" fmla="*/ 1467361 h 2123387"/>
                <a:gd name="connsiteX818" fmla="*/ 1104827 w 2441247"/>
                <a:gd name="connsiteY818" fmla="*/ 1345829 h 2123387"/>
                <a:gd name="connsiteX819" fmla="*/ 1102017 w 2441247"/>
                <a:gd name="connsiteY819" fmla="*/ 1268521 h 2123387"/>
                <a:gd name="connsiteX820" fmla="*/ 1103387 w 2441247"/>
                <a:gd name="connsiteY820" fmla="*/ 1168575 h 2123387"/>
                <a:gd name="connsiteX821" fmla="*/ 1122953 w 2441247"/>
                <a:gd name="connsiteY821" fmla="*/ 1117585 h 2123387"/>
                <a:gd name="connsiteX822" fmla="*/ 954447 w 2441247"/>
                <a:gd name="connsiteY822" fmla="*/ 1070787 h 2123387"/>
                <a:gd name="connsiteX823" fmla="*/ 822407 w 2441247"/>
                <a:gd name="connsiteY823" fmla="*/ 1047073 h 2123387"/>
                <a:gd name="connsiteX824" fmla="*/ 1828507 w 2441247"/>
                <a:gd name="connsiteY824" fmla="*/ 318810 h 2123387"/>
                <a:gd name="connsiteX825" fmla="*/ 1941077 w 2441247"/>
                <a:gd name="connsiteY825" fmla="*/ 335202 h 2123387"/>
                <a:gd name="connsiteX826" fmla="*/ 1989979 w 2441247"/>
                <a:gd name="connsiteY826" fmla="*/ 503523 h 2123387"/>
                <a:gd name="connsiteX827" fmla="*/ 1919569 w 2441247"/>
                <a:gd name="connsiteY827" fmla="*/ 656327 h 2123387"/>
                <a:gd name="connsiteX828" fmla="*/ 1804325 w 2441247"/>
                <a:gd name="connsiteY828" fmla="*/ 779453 h 2123387"/>
                <a:gd name="connsiteX829" fmla="*/ 1664351 w 2441247"/>
                <a:gd name="connsiteY829" fmla="*/ 873255 h 2123387"/>
                <a:gd name="connsiteX830" fmla="*/ 1507427 w 2441247"/>
                <a:gd name="connsiteY830" fmla="*/ 938021 h 2123387"/>
                <a:gd name="connsiteX831" fmla="*/ 1308107 w 2441247"/>
                <a:gd name="connsiteY831" fmla="*/ 1000469 h 2123387"/>
                <a:gd name="connsiteX832" fmla="*/ 1334657 w 2441247"/>
                <a:gd name="connsiteY832" fmla="*/ 923987 h 2123387"/>
                <a:gd name="connsiteX833" fmla="*/ 1342303 w 2441247"/>
                <a:gd name="connsiteY833" fmla="*/ 800377 h 2123387"/>
                <a:gd name="connsiteX834" fmla="*/ 1343605 w 2441247"/>
                <a:gd name="connsiteY834" fmla="*/ 707575 h 2123387"/>
                <a:gd name="connsiteX835" fmla="*/ 1424817 w 2441247"/>
                <a:gd name="connsiteY835" fmla="*/ 514628 h 2123387"/>
                <a:gd name="connsiteX836" fmla="*/ 1667769 w 2441247"/>
                <a:gd name="connsiteY836" fmla="*/ 359441 h 2123387"/>
                <a:gd name="connsiteX837" fmla="*/ 1828507 w 2441247"/>
                <a:gd name="connsiteY837" fmla="*/ 318810 h 2123387"/>
                <a:gd name="connsiteX838" fmla="*/ 477513 w 2441247"/>
                <a:gd name="connsiteY838" fmla="*/ 292581 h 2123387"/>
                <a:gd name="connsiteX839" fmla="*/ 645949 w 2441247"/>
                <a:gd name="connsiteY839" fmla="*/ 328824 h 2123387"/>
                <a:gd name="connsiteX840" fmla="*/ 903911 w 2441247"/>
                <a:gd name="connsiteY840" fmla="*/ 481016 h 2123387"/>
                <a:gd name="connsiteX841" fmla="*/ 995371 w 2441247"/>
                <a:gd name="connsiteY841" fmla="*/ 678403 h 2123387"/>
                <a:gd name="connsiteX842" fmla="*/ 1000135 w 2441247"/>
                <a:gd name="connsiteY842" fmla="*/ 774695 h 2123387"/>
                <a:gd name="connsiteX843" fmla="*/ 1012653 w 2441247"/>
                <a:gd name="connsiteY843" fmla="*/ 902781 h 2123387"/>
                <a:gd name="connsiteX844" fmla="*/ 1043047 w 2441247"/>
                <a:gd name="connsiteY844" fmla="*/ 981231 h 2123387"/>
                <a:gd name="connsiteX845" fmla="*/ 833771 w 2441247"/>
                <a:gd name="connsiteY845" fmla="*/ 923741 h 2123387"/>
                <a:gd name="connsiteX846" fmla="*/ 668415 w 2441247"/>
                <a:gd name="connsiteY846" fmla="*/ 862259 h 2123387"/>
                <a:gd name="connsiteX847" fmla="*/ 519611 w 2441247"/>
                <a:gd name="connsiteY847" fmla="*/ 770023 h 2123387"/>
                <a:gd name="connsiteX848" fmla="*/ 395465 w 2441247"/>
                <a:gd name="connsiteY848" fmla="*/ 646445 h 2123387"/>
                <a:gd name="connsiteX849" fmla="*/ 316665 w 2441247"/>
                <a:gd name="connsiteY849" fmla="*/ 490360 h 2123387"/>
                <a:gd name="connsiteX850" fmla="*/ 361211 w 2441247"/>
                <a:gd name="connsiteY850" fmla="*/ 313738 h 2123387"/>
                <a:gd name="connsiteX851" fmla="*/ 477513 w 2441247"/>
                <a:gd name="connsiteY851" fmla="*/ 292581 h 2123387"/>
                <a:gd name="connsiteX852" fmla="*/ 1876745 w 2441247"/>
                <a:gd name="connsiteY852" fmla="*/ 249419 h 2123387"/>
                <a:gd name="connsiteX853" fmla="*/ 1681693 w 2441247"/>
                <a:gd name="connsiteY853" fmla="*/ 298719 h 2123387"/>
                <a:gd name="connsiteX854" fmla="*/ 1386947 w 2441247"/>
                <a:gd name="connsiteY854" fmla="*/ 487039 h 2123387"/>
                <a:gd name="connsiteX855" fmla="*/ 1288417 w 2441247"/>
                <a:gd name="connsiteY855" fmla="*/ 721105 h 2123387"/>
                <a:gd name="connsiteX856" fmla="*/ 1286839 w 2441247"/>
                <a:gd name="connsiteY856" fmla="*/ 833725 h 2123387"/>
                <a:gd name="connsiteX857" fmla="*/ 1277575 w 2441247"/>
                <a:gd name="connsiteY857" fmla="*/ 983707 h 2123387"/>
                <a:gd name="connsiteX858" fmla="*/ 1245363 w 2441247"/>
                <a:gd name="connsiteY858" fmla="*/ 1076505 h 2123387"/>
                <a:gd name="connsiteX859" fmla="*/ 1487161 w 2441247"/>
                <a:gd name="connsiteY859" fmla="*/ 1000697 h 2123387"/>
                <a:gd name="connsiteX860" fmla="*/ 1677587 w 2441247"/>
                <a:gd name="connsiteY860" fmla="*/ 922113 h 2123387"/>
                <a:gd name="connsiteX861" fmla="*/ 1847383 w 2441247"/>
                <a:gd name="connsiteY861" fmla="*/ 808293 h 2123387"/>
                <a:gd name="connsiteX862" fmla="*/ 1987229 w 2441247"/>
                <a:gd name="connsiteY862" fmla="*/ 658911 h 2123387"/>
                <a:gd name="connsiteX863" fmla="*/ 2072653 w 2441247"/>
                <a:gd name="connsiteY863" fmla="*/ 473533 h 2123387"/>
                <a:gd name="connsiteX864" fmla="*/ 2013335 w 2441247"/>
                <a:gd name="connsiteY864" fmla="*/ 269311 h 2123387"/>
                <a:gd name="connsiteX865" fmla="*/ 1876745 w 2441247"/>
                <a:gd name="connsiteY865" fmla="*/ 249419 h 2123387"/>
                <a:gd name="connsiteX866" fmla="*/ 438293 w 2441247"/>
                <a:gd name="connsiteY866" fmla="*/ 231866 h 2123387"/>
                <a:gd name="connsiteX867" fmla="*/ 302493 w 2441247"/>
                <a:gd name="connsiteY867" fmla="*/ 256574 h 2123387"/>
                <a:gd name="connsiteX868" fmla="*/ 250501 w 2441247"/>
                <a:gd name="connsiteY868" fmla="*/ 462796 h 2123387"/>
                <a:gd name="connsiteX869" fmla="*/ 342421 w 2441247"/>
                <a:gd name="connsiteY869" fmla="*/ 645029 h 2123387"/>
                <a:gd name="connsiteX870" fmla="*/ 487471 w 2441247"/>
                <a:gd name="connsiteY870" fmla="*/ 789379 h 2123387"/>
                <a:gd name="connsiteX871" fmla="*/ 661197 w 2441247"/>
                <a:gd name="connsiteY871" fmla="*/ 897061 h 2123387"/>
                <a:gd name="connsiteX872" fmla="*/ 854345 w 2441247"/>
                <a:gd name="connsiteY872" fmla="*/ 968865 h 2123387"/>
                <a:gd name="connsiteX873" fmla="*/ 1098673 w 2441247"/>
                <a:gd name="connsiteY873" fmla="*/ 1035967 h 2123387"/>
                <a:gd name="connsiteX874" fmla="*/ 1063181 w 2441247"/>
                <a:gd name="connsiteY874" fmla="*/ 944403 h 2123387"/>
                <a:gd name="connsiteX875" fmla="*/ 1048573 w 2441247"/>
                <a:gd name="connsiteY875" fmla="*/ 794821 h 2123387"/>
                <a:gd name="connsiteX876" fmla="*/ 1043001 w 2441247"/>
                <a:gd name="connsiteY876" fmla="*/ 682333 h 2123387"/>
                <a:gd name="connsiteX877" fmla="*/ 936257 w 2441247"/>
                <a:gd name="connsiteY877" fmla="*/ 451911 h 2123387"/>
                <a:gd name="connsiteX878" fmla="*/ 634957 w 2441247"/>
                <a:gd name="connsiteY878" fmla="*/ 274169 h 2123387"/>
                <a:gd name="connsiteX879" fmla="*/ 438293 w 2441247"/>
                <a:gd name="connsiteY879" fmla="*/ 231866 h 2123387"/>
                <a:gd name="connsiteX880" fmla="*/ 310299 w 2441247"/>
                <a:gd name="connsiteY880" fmla="*/ 12 h 2123387"/>
                <a:gd name="connsiteX881" fmla="*/ 601845 w 2441247"/>
                <a:gd name="connsiteY881" fmla="*/ 56376 h 2123387"/>
                <a:gd name="connsiteX882" fmla="*/ 1043705 w 2441247"/>
                <a:gd name="connsiteY882" fmla="*/ 326741 h 2123387"/>
                <a:gd name="connsiteX883" fmla="*/ 1168435 w 2441247"/>
                <a:gd name="connsiteY883" fmla="*/ 578823 h 2123387"/>
                <a:gd name="connsiteX884" fmla="*/ 1168915 w 2441247"/>
                <a:gd name="connsiteY884" fmla="*/ 583605 h 2123387"/>
                <a:gd name="connsiteX885" fmla="*/ 1181309 w 2441247"/>
                <a:gd name="connsiteY885" fmla="*/ 533697 h 2123387"/>
                <a:gd name="connsiteX886" fmla="*/ 1275101 w 2441247"/>
                <a:gd name="connsiteY886" fmla="*/ 365758 h 2123387"/>
                <a:gd name="connsiteX887" fmla="*/ 1707009 w 2441247"/>
                <a:gd name="connsiteY887" fmla="*/ 79847 h 2123387"/>
                <a:gd name="connsiteX888" fmla="*/ 1996407 w 2441247"/>
                <a:gd name="connsiteY888" fmla="*/ 13155 h 2123387"/>
                <a:gd name="connsiteX889" fmla="*/ 2188815 w 2441247"/>
                <a:gd name="connsiteY889" fmla="*/ 59643 h 2123387"/>
                <a:gd name="connsiteX890" fmla="*/ 2262185 w 2441247"/>
                <a:gd name="connsiteY890" fmla="*/ 197588 h 2123387"/>
                <a:gd name="connsiteX891" fmla="*/ 2230131 w 2441247"/>
                <a:gd name="connsiteY891" fmla="*/ 390101 h 2123387"/>
                <a:gd name="connsiteX892" fmla="*/ 2086811 w 2441247"/>
                <a:gd name="connsiteY892" fmla="*/ 652431 h 2123387"/>
                <a:gd name="connsiteX893" fmla="*/ 1891647 w 2441247"/>
                <a:gd name="connsiteY893" fmla="*/ 845597 h 2123387"/>
                <a:gd name="connsiteX894" fmla="*/ 1671429 w 2441247"/>
                <a:gd name="connsiteY894" fmla="*/ 985285 h 2123387"/>
                <a:gd name="connsiteX895" fmla="*/ 1627101 w 2441247"/>
                <a:gd name="connsiteY895" fmla="*/ 1004967 h 2123387"/>
                <a:gd name="connsiteX896" fmla="*/ 1679823 w 2441247"/>
                <a:gd name="connsiteY896" fmla="*/ 1009135 h 2123387"/>
                <a:gd name="connsiteX897" fmla="*/ 1813069 w 2441247"/>
                <a:gd name="connsiteY897" fmla="*/ 1058033 h 2123387"/>
                <a:gd name="connsiteX898" fmla="*/ 1909707 w 2441247"/>
                <a:gd name="connsiteY898" fmla="*/ 1177389 h 2123387"/>
                <a:gd name="connsiteX899" fmla="*/ 1929955 w 2441247"/>
                <a:gd name="connsiteY899" fmla="*/ 1296775 h 2123387"/>
                <a:gd name="connsiteX900" fmla="*/ 1877783 w 2441247"/>
                <a:gd name="connsiteY900" fmla="*/ 1424295 h 2123387"/>
                <a:gd name="connsiteX901" fmla="*/ 1544201 w 2441247"/>
                <a:gd name="connsiteY901" fmla="*/ 1619917 h 2123387"/>
                <a:gd name="connsiteX902" fmla="*/ 1247913 w 2441247"/>
                <a:gd name="connsiteY902" fmla="*/ 1609847 h 2123387"/>
                <a:gd name="connsiteX903" fmla="*/ 1184627 w 2441247"/>
                <a:gd name="connsiteY903" fmla="*/ 1534301 h 2123387"/>
                <a:gd name="connsiteX904" fmla="*/ 1182703 w 2441247"/>
                <a:gd name="connsiteY904" fmla="*/ 1527355 h 2123387"/>
                <a:gd name="connsiteX905" fmla="*/ 1162889 w 2441247"/>
                <a:gd name="connsiteY905" fmla="*/ 1563031 h 2123387"/>
                <a:gd name="connsiteX906" fmla="*/ 1126593 w 2441247"/>
                <a:gd name="connsiteY906" fmla="*/ 1597187 h 2123387"/>
                <a:gd name="connsiteX907" fmla="*/ 830805 w 2441247"/>
                <a:gd name="connsiteY907" fmla="*/ 1617787 h 2123387"/>
                <a:gd name="connsiteX908" fmla="*/ 490509 w 2441247"/>
                <a:gd name="connsiteY908" fmla="*/ 1434097 h 2123387"/>
                <a:gd name="connsiteX909" fmla="*/ 433825 w 2441247"/>
                <a:gd name="connsiteY909" fmla="*/ 1308523 h 2123387"/>
                <a:gd name="connsiteX910" fmla="*/ 449825 w 2441247"/>
                <a:gd name="connsiteY910" fmla="*/ 1188517 h 2123387"/>
                <a:gd name="connsiteX911" fmla="*/ 542115 w 2441247"/>
                <a:gd name="connsiteY911" fmla="*/ 1065787 h 2123387"/>
                <a:gd name="connsiteX912" fmla="*/ 673577 w 2441247"/>
                <a:gd name="connsiteY912" fmla="*/ 1012191 h 2123387"/>
                <a:gd name="connsiteX913" fmla="*/ 747123 w 2441247"/>
                <a:gd name="connsiteY913" fmla="*/ 1003747 h 2123387"/>
                <a:gd name="connsiteX914" fmla="*/ 780859 w 2441247"/>
                <a:gd name="connsiteY914" fmla="*/ 1004687 h 2123387"/>
                <a:gd name="connsiteX915" fmla="*/ 669583 w 2441247"/>
                <a:gd name="connsiteY915" fmla="*/ 959935 h 2123387"/>
                <a:gd name="connsiteX916" fmla="*/ 444569 w 2441247"/>
                <a:gd name="connsiteY916" fmla="*/ 828215 h 2123387"/>
                <a:gd name="connsiteX917" fmla="*/ 242657 w 2441247"/>
                <a:gd name="connsiteY917" fmla="*/ 642071 h 2123387"/>
                <a:gd name="connsiteX918" fmla="*/ 90085 w 2441247"/>
                <a:gd name="connsiteY918" fmla="*/ 384967 h 2123387"/>
                <a:gd name="connsiteX919" fmla="*/ 51239 w 2441247"/>
                <a:gd name="connsiteY919" fmla="*/ 193804 h 2123387"/>
                <a:gd name="connsiteX920" fmla="*/ 119625 w 2441247"/>
                <a:gd name="connsiteY920" fmla="*/ 53258 h 2123387"/>
                <a:gd name="connsiteX921" fmla="*/ 310299 w 2441247"/>
                <a:gd name="connsiteY921" fmla="*/ 12 h 212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</a:cxnLst>
              <a:rect l="l" t="t" r="r" b="b"/>
              <a:pathLst>
                <a:path w="2441247" h="2123387">
                  <a:moveTo>
                    <a:pt x="1389693" y="1968795"/>
                  </a:moveTo>
                  <a:cubicBezTo>
                    <a:pt x="1389019" y="1968795"/>
                    <a:pt x="1388501" y="1969027"/>
                    <a:pt x="1388137" y="1969463"/>
                  </a:cubicBezTo>
                  <a:cubicBezTo>
                    <a:pt x="1387723" y="1969899"/>
                    <a:pt x="1387515" y="1970581"/>
                    <a:pt x="1387515" y="1971451"/>
                  </a:cubicBezTo>
                  <a:lnTo>
                    <a:pt x="1387515" y="1992201"/>
                  </a:lnTo>
                  <a:cubicBezTo>
                    <a:pt x="1387515" y="1998099"/>
                    <a:pt x="1387515" y="2004421"/>
                    <a:pt x="1387515" y="2011137"/>
                  </a:cubicBezTo>
                  <a:cubicBezTo>
                    <a:pt x="1387515" y="2017895"/>
                    <a:pt x="1387515" y="2024597"/>
                    <a:pt x="1387515" y="2031287"/>
                  </a:cubicBezTo>
                  <a:cubicBezTo>
                    <a:pt x="1387567" y="2037989"/>
                    <a:pt x="1387567" y="2044161"/>
                    <a:pt x="1387567" y="2049911"/>
                  </a:cubicBezTo>
                  <a:cubicBezTo>
                    <a:pt x="1387671" y="2055659"/>
                    <a:pt x="1387671" y="2060509"/>
                    <a:pt x="1387723" y="2064419"/>
                  </a:cubicBezTo>
                  <a:cubicBezTo>
                    <a:pt x="1387825" y="2068315"/>
                    <a:pt x="1387877" y="2070877"/>
                    <a:pt x="1387929" y="2072157"/>
                  </a:cubicBezTo>
                  <a:cubicBezTo>
                    <a:pt x="1388345" y="2078111"/>
                    <a:pt x="1388759" y="2082811"/>
                    <a:pt x="1389331" y="2086271"/>
                  </a:cubicBezTo>
                  <a:cubicBezTo>
                    <a:pt x="1389849" y="2089733"/>
                    <a:pt x="1391041" y="2092457"/>
                    <a:pt x="1392753" y="2094515"/>
                  </a:cubicBezTo>
                  <a:cubicBezTo>
                    <a:pt x="1394465" y="2096653"/>
                    <a:pt x="1397267" y="2098573"/>
                    <a:pt x="1401209" y="2100413"/>
                  </a:cubicBezTo>
                  <a:cubicBezTo>
                    <a:pt x="1404789" y="2102035"/>
                    <a:pt x="1408783" y="2103207"/>
                    <a:pt x="1413139" y="2103941"/>
                  </a:cubicBezTo>
                  <a:cubicBezTo>
                    <a:pt x="1417549" y="2104677"/>
                    <a:pt x="1421647" y="2105181"/>
                    <a:pt x="1425641" y="2105413"/>
                  </a:cubicBezTo>
                  <a:cubicBezTo>
                    <a:pt x="1429531" y="2105631"/>
                    <a:pt x="1432799" y="2105713"/>
                    <a:pt x="1435237" y="2105713"/>
                  </a:cubicBezTo>
                  <a:cubicBezTo>
                    <a:pt x="1441669" y="2105781"/>
                    <a:pt x="1448309" y="2105045"/>
                    <a:pt x="1454897" y="2103423"/>
                  </a:cubicBezTo>
                  <a:cubicBezTo>
                    <a:pt x="1461537" y="2101871"/>
                    <a:pt x="1467657" y="2099009"/>
                    <a:pt x="1473311" y="2094827"/>
                  </a:cubicBezTo>
                  <a:cubicBezTo>
                    <a:pt x="1478913" y="2090685"/>
                    <a:pt x="1483427" y="2084801"/>
                    <a:pt x="1486849" y="2077225"/>
                  </a:cubicBezTo>
                  <a:cubicBezTo>
                    <a:pt x="1490325" y="2069569"/>
                    <a:pt x="1492089" y="2059787"/>
                    <a:pt x="1492193" y="2047853"/>
                  </a:cubicBezTo>
                  <a:cubicBezTo>
                    <a:pt x="1492245" y="2043589"/>
                    <a:pt x="1491725" y="2038575"/>
                    <a:pt x="1490689" y="2032839"/>
                  </a:cubicBezTo>
                  <a:cubicBezTo>
                    <a:pt x="1489599" y="2027023"/>
                    <a:pt x="1487783" y="2020987"/>
                    <a:pt x="1485035" y="2014585"/>
                  </a:cubicBezTo>
                  <a:cubicBezTo>
                    <a:pt x="1482389" y="2008263"/>
                    <a:pt x="1478655" y="2001997"/>
                    <a:pt x="1473779" y="1995947"/>
                  </a:cubicBezTo>
                  <a:cubicBezTo>
                    <a:pt x="1468851" y="1989857"/>
                    <a:pt x="1462625" y="1984327"/>
                    <a:pt x="1455053" y="1979395"/>
                  </a:cubicBezTo>
                  <a:cubicBezTo>
                    <a:pt x="1450643" y="1976669"/>
                    <a:pt x="1446389" y="1974681"/>
                    <a:pt x="1442187" y="1973509"/>
                  </a:cubicBezTo>
                  <a:cubicBezTo>
                    <a:pt x="1438091" y="1972337"/>
                    <a:pt x="1434095" y="1971521"/>
                    <a:pt x="1430413" y="1971085"/>
                  </a:cubicBezTo>
                  <a:cubicBezTo>
                    <a:pt x="1426731" y="1970635"/>
                    <a:pt x="1423307" y="1970199"/>
                    <a:pt x="1420195" y="1969681"/>
                  </a:cubicBezTo>
                  <a:cubicBezTo>
                    <a:pt x="1418897" y="1969463"/>
                    <a:pt x="1416927" y="1969341"/>
                    <a:pt x="1414229" y="1969163"/>
                  </a:cubicBezTo>
                  <a:cubicBezTo>
                    <a:pt x="1411583" y="1969027"/>
                    <a:pt x="1408627" y="1968945"/>
                    <a:pt x="1405463" y="1968877"/>
                  </a:cubicBezTo>
                  <a:cubicBezTo>
                    <a:pt x="1402247" y="1968877"/>
                    <a:pt x="1399237" y="1968795"/>
                    <a:pt x="1396437" y="1968795"/>
                  </a:cubicBezTo>
                  <a:cubicBezTo>
                    <a:pt x="1393531" y="1968795"/>
                    <a:pt x="1391405" y="1968795"/>
                    <a:pt x="1389693" y="1968795"/>
                  </a:cubicBezTo>
                  <a:close/>
                  <a:moveTo>
                    <a:pt x="744603" y="1847787"/>
                  </a:moveTo>
                  <a:cubicBezTo>
                    <a:pt x="740729" y="1847787"/>
                    <a:pt x="736857" y="1847965"/>
                    <a:pt x="733217" y="1848169"/>
                  </a:cubicBezTo>
                  <a:cubicBezTo>
                    <a:pt x="729403" y="1848389"/>
                    <a:pt x="726117" y="1848675"/>
                    <a:pt x="723183" y="1849043"/>
                  </a:cubicBezTo>
                  <a:cubicBezTo>
                    <a:pt x="720307" y="1849329"/>
                    <a:pt x="718195" y="1849711"/>
                    <a:pt x="716785" y="1850011"/>
                  </a:cubicBezTo>
                  <a:cubicBezTo>
                    <a:pt x="715905" y="1850435"/>
                    <a:pt x="715143" y="1850967"/>
                    <a:pt x="714555" y="1851717"/>
                  </a:cubicBezTo>
                  <a:cubicBezTo>
                    <a:pt x="713969" y="1852425"/>
                    <a:pt x="713675" y="1853313"/>
                    <a:pt x="713675" y="1854431"/>
                  </a:cubicBezTo>
                  <a:lnTo>
                    <a:pt x="713675" y="1974981"/>
                  </a:lnTo>
                  <a:cubicBezTo>
                    <a:pt x="713675" y="1976099"/>
                    <a:pt x="713911" y="1976959"/>
                    <a:pt x="714321" y="1977709"/>
                  </a:cubicBezTo>
                  <a:cubicBezTo>
                    <a:pt x="714791" y="1978513"/>
                    <a:pt x="715437" y="1979181"/>
                    <a:pt x="716317" y="1979837"/>
                  </a:cubicBezTo>
                  <a:cubicBezTo>
                    <a:pt x="718311" y="1980873"/>
                    <a:pt x="721657" y="1981829"/>
                    <a:pt x="726235" y="1982701"/>
                  </a:cubicBezTo>
                  <a:cubicBezTo>
                    <a:pt x="730753" y="1983587"/>
                    <a:pt x="735859" y="1984257"/>
                    <a:pt x="741669" y="1984761"/>
                  </a:cubicBezTo>
                  <a:cubicBezTo>
                    <a:pt x="747479" y="1985279"/>
                    <a:pt x="753347" y="1985579"/>
                    <a:pt x="759157" y="1985579"/>
                  </a:cubicBezTo>
                  <a:cubicBezTo>
                    <a:pt x="763851" y="1985729"/>
                    <a:pt x="768781" y="1985361"/>
                    <a:pt x="773769" y="1984625"/>
                  </a:cubicBezTo>
                  <a:cubicBezTo>
                    <a:pt x="778757" y="1983819"/>
                    <a:pt x="783629" y="1981979"/>
                    <a:pt x="788323" y="1978949"/>
                  </a:cubicBezTo>
                  <a:cubicBezTo>
                    <a:pt x="792841" y="1976017"/>
                    <a:pt x="796773" y="1971897"/>
                    <a:pt x="800295" y="1966523"/>
                  </a:cubicBezTo>
                  <a:cubicBezTo>
                    <a:pt x="803815" y="1961217"/>
                    <a:pt x="806575" y="1954751"/>
                    <a:pt x="808629" y="1947233"/>
                  </a:cubicBezTo>
                  <a:cubicBezTo>
                    <a:pt x="810623" y="1939663"/>
                    <a:pt x="811739" y="1931123"/>
                    <a:pt x="811739" y="1921561"/>
                  </a:cubicBezTo>
                  <a:cubicBezTo>
                    <a:pt x="811679" y="1905873"/>
                    <a:pt x="808921" y="1892545"/>
                    <a:pt x="803581" y="1881591"/>
                  </a:cubicBezTo>
                  <a:cubicBezTo>
                    <a:pt x="798183" y="1870609"/>
                    <a:pt x="790495" y="1862315"/>
                    <a:pt x="780459" y="1856477"/>
                  </a:cubicBezTo>
                  <a:cubicBezTo>
                    <a:pt x="770425" y="1850749"/>
                    <a:pt x="758511" y="1847787"/>
                    <a:pt x="744603" y="1847787"/>
                  </a:cubicBezTo>
                  <a:close/>
                  <a:moveTo>
                    <a:pt x="1412257" y="1846019"/>
                  </a:moveTo>
                  <a:cubicBezTo>
                    <a:pt x="1410649" y="1846019"/>
                    <a:pt x="1408783" y="1846101"/>
                    <a:pt x="1406499" y="1846183"/>
                  </a:cubicBezTo>
                  <a:cubicBezTo>
                    <a:pt x="1404217" y="1846319"/>
                    <a:pt x="1401779" y="1846469"/>
                    <a:pt x="1399289" y="1846769"/>
                  </a:cubicBezTo>
                  <a:cubicBezTo>
                    <a:pt x="1396799" y="1846987"/>
                    <a:pt x="1394465" y="1847355"/>
                    <a:pt x="1392391" y="1847803"/>
                  </a:cubicBezTo>
                  <a:cubicBezTo>
                    <a:pt x="1390627" y="1848159"/>
                    <a:pt x="1389331" y="1848675"/>
                    <a:pt x="1388603" y="1849275"/>
                  </a:cubicBezTo>
                  <a:cubicBezTo>
                    <a:pt x="1387877" y="1849861"/>
                    <a:pt x="1387515" y="1850665"/>
                    <a:pt x="1387515" y="1851769"/>
                  </a:cubicBezTo>
                  <a:lnTo>
                    <a:pt x="1387515" y="1950689"/>
                  </a:lnTo>
                  <a:cubicBezTo>
                    <a:pt x="1387515" y="1952011"/>
                    <a:pt x="1387723" y="1952897"/>
                    <a:pt x="1388137" y="1953497"/>
                  </a:cubicBezTo>
                  <a:cubicBezTo>
                    <a:pt x="1388603" y="1954081"/>
                    <a:pt x="1389279" y="1954437"/>
                    <a:pt x="1390161" y="1954667"/>
                  </a:cubicBezTo>
                  <a:cubicBezTo>
                    <a:pt x="1391197" y="1954967"/>
                    <a:pt x="1393635" y="1955253"/>
                    <a:pt x="1397423" y="1955689"/>
                  </a:cubicBezTo>
                  <a:cubicBezTo>
                    <a:pt x="1401313" y="1956139"/>
                    <a:pt x="1406811" y="1956371"/>
                    <a:pt x="1414021" y="1956439"/>
                  </a:cubicBezTo>
                  <a:cubicBezTo>
                    <a:pt x="1421127" y="1956507"/>
                    <a:pt x="1427041" y="1956289"/>
                    <a:pt x="1431709" y="1955853"/>
                  </a:cubicBezTo>
                  <a:cubicBezTo>
                    <a:pt x="1436379" y="1955485"/>
                    <a:pt x="1440269" y="1954599"/>
                    <a:pt x="1443433" y="1953209"/>
                  </a:cubicBezTo>
                  <a:cubicBezTo>
                    <a:pt x="1446545" y="1951807"/>
                    <a:pt x="1449399" y="1949599"/>
                    <a:pt x="1451991" y="1946725"/>
                  </a:cubicBezTo>
                  <a:cubicBezTo>
                    <a:pt x="1456245" y="1942079"/>
                    <a:pt x="1459877" y="1936481"/>
                    <a:pt x="1462625" y="1929941"/>
                  </a:cubicBezTo>
                  <a:cubicBezTo>
                    <a:pt x="1465479" y="1923319"/>
                    <a:pt x="1466931" y="1915513"/>
                    <a:pt x="1466983" y="1906535"/>
                  </a:cubicBezTo>
                  <a:cubicBezTo>
                    <a:pt x="1466983" y="1899247"/>
                    <a:pt x="1465997" y="1892095"/>
                    <a:pt x="1463923" y="1884955"/>
                  </a:cubicBezTo>
                  <a:cubicBezTo>
                    <a:pt x="1461847" y="1877831"/>
                    <a:pt x="1458579" y="1871345"/>
                    <a:pt x="1454223" y="1865529"/>
                  </a:cubicBezTo>
                  <a:cubicBezTo>
                    <a:pt x="1449761" y="1859643"/>
                    <a:pt x="1444107" y="1854929"/>
                    <a:pt x="1437157" y="1851401"/>
                  </a:cubicBezTo>
                  <a:cubicBezTo>
                    <a:pt x="1430257" y="1847953"/>
                    <a:pt x="1421957" y="1846101"/>
                    <a:pt x="1412257" y="1846019"/>
                  </a:cubicBezTo>
                  <a:close/>
                  <a:moveTo>
                    <a:pt x="1946179" y="1842941"/>
                  </a:moveTo>
                  <a:cubicBezTo>
                    <a:pt x="1929891" y="1842941"/>
                    <a:pt x="1914899" y="1845433"/>
                    <a:pt x="1901361" y="1850515"/>
                  </a:cubicBezTo>
                  <a:cubicBezTo>
                    <a:pt x="1887719" y="1855665"/>
                    <a:pt x="1875943" y="1863253"/>
                    <a:pt x="1865933" y="1873485"/>
                  </a:cubicBezTo>
                  <a:cubicBezTo>
                    <a:pt x="1856025" y="1883635"/>
                    <a:pt x="1848295" y="1896373"/>
                    <a:pt x="1842745" y="1911685"/>
                  </a:cubicBezTo>
                  <a:cubicBezTo>
                    <a:pt x="1837351" y="1926999"/>
                    <a:pt x="1834497" y="1944817"/>
                    <a:pt x="1834445" y="1965267"/>
                  </a:cubicBezTo>
                  <a:cubicBezTo>
                    <a:pt x="1834497" y="1987201"/>
                    <a:pt x="1837609" y="2006847"/>
                    <a:pt x="1843679" y="2024367"/>
                  </a:cubicBezTo>
                  <a:cubicBezTo>
                    <a:pt x="1849903" y="2041899"/>
                    <a:pt x="1858411" y="2056763"/>
                    <a:pt x="1869459" y="2069187"/>
                  </a:cubicBezTo>
                  <a:cubicBezTo>
                    <a:pt x="1880509" y="2081559"/>
                    <a:pt x="1893581" y="2090985"/>
                    <a:pt x="1908415" y="2097539"/>
                  </a:cubicBezTo>
                  <a:cubicBezTo>
                    <a:pt x="1923251" y="2104091"/>
                    <a:pt x="1939539" y="2107389"/>
                    <a:pt x="1957175" y="2107471"/>
                  </a:cubicBezTo>
                  <a:cubicBezTo>
                    <a:pt x="1963089" y="2107551"/>
                    <a:pt x="1969677" y="2106899"/>
                    <a:pt x="1977095" y="2105631"/>
                  </a:cubicBezTo>
                  <a:cubicBezTo>
                    <a:pt x="1984513" y="2104309"/>
                    <a:pt x="1992085" y="2101953"/>
                    <a:pt x="1999971" y="2098643"/>
                  </a:cubicBezTo>
                  <a:cubicBezTo>
                    <a:pt x="2007855" y="2095331"/>
                    <a:pt x="2015479" y="2090631"/>
                    <a:pt x="2022845" y="2084651"/>
                  </a:cubicBezTo>
                  <a:cubicBezTo>
                    <a:pt x="2030211" y="2078615"/>
                    <a:pt x="2036903" y="2070877"/>
                    <a:pt x="2042817" y="2061545"/>
                  </a:cubicBezTo>
                  <a:cubicBezTo>
                    <a:pt x="2048729" y="2052199"/>
                    <a:pt x="2053503" y="2040783"/>
                    <a:pt x="2056925" y="2027391"/>
                  </a:cubicBezTo>
                  <a:cubicBezTo>
                    <a:pt x="2060505" y="2014067"/>
                    <a:pt x="2062269" y="1998317"/>
                    <a:pt x="2062321" y="1980281"/>
                  </a:cubicBezTo>
                  <a:cubicBezTo>
                    <a:pt x="2062269" y="1962255"/>
                    <a:pt x="2060193" y="1945975"/>
                    <a:pt x="2056095" y="1931425"/>
                  </a:cubicBezTo>
                  <a:cubicBezTo>
                    <a:pt x="2052101" y="1916835"/>
                    <a:pt x="2046395" y="1904029"/>
                    <a:pt x="2039133" y="1892979"/>
                  </a:cubicBezTo>
                  <a:cubicBezTo>
                    <a:pt x="2031819" y="1881959"/>
                    <a:pt x="2023313" y="1872749"/>
                    <a:pt x="2013613" y="1865311"/>
                  </a:cubicBezTo>
                  <a:cubicBezTo>
                    <a:pt x="2003861" y="1857871"/>
                    <a:pt x="1993227" y="1852287"/>
                    <a:pt x="1981763" y="1848539"/>
                  </a:cubicBezTo>
                  <a:cubicBezTo>
                    <a:pt x="1970403" y="1844793"/>
                    <a:pt x="1958525" y="1842941"/>
                    <a:pt x="1946179" y="1842941"/>
                  </a:cubicBezTo>
                  <a:close/>
                  <a:moveTo>
                    <a:pt x="1173415" y="1834543"/>
                  </a:moveTo>
                  <a:cubicBezTo>
                    <a:pt x="1176701" y="1834543"/>
                    <a:pt x="1180457" y="1834623"/>
                    <a:pt x="1184683" y="1834693"/>
                  </a:cubicBezTo>
                  <a:cubicBezTo>
                    <a:pt x="1188849" y="1834773"/>
                    <a:pt x="1193015" y="1834843"/>
                    <a:pt x="1197065" y="1834993"/>
                  </a:cubicBezTo>
                  <a:cubicBezTo>
                    <a:pt x="1201115" y="1835143"/>
                    <a:pt x="1204517" y="1835211"/>
                    <a:pt x="1207393" y="1835279"/>
                  </a:cubicBezTo>
                  <a:cubicBezTo>
                    <a:pt x="1210387" y="1835347"/>
                    <a:pt x="1212029" y="1835415"/>
                    <a:pt x="1212675" y="1835415"/>
                  </a:cubicBezTo>
                  <a:cubicBezTo>
                    <a:pt x="1213203" y="1835415"/>
                    <a:pt x="1214963" y="1835347"/>
                    <a:pt x="1217899" y="1835279"/>
                  </a:cubicBezTo>
                  <a:cubicBezTo>
                    <a:pt x="1220715" y="1835211"/>
                    <a:pt x="1224295" y="1835143"/>
                    <a:pt x="1228285" y="1834993"/>
                  </a:cubicBezTo>
                  <a:cubicBezTo>
                    <a:pt x="1232451" y="1834843"/>
                    <a:pt x="1236559" y="1834773"/>
                    <a:pt x="1240727" y="1834693"/>
                  </a:cubicBezTo>
                  <a:cubicBezTo>
                    <a:pt x="1244893" y="1834623"/>
                    <a:pt x="1248473" y="1834543"/>
                    <a:pt x="1251583" y="1834543"/>
                  </a:cubicBezTo>
                  <a:cubicBezTo>
                    <a:pt x="1253755" y="1834543"/>
                    <a:pt x="1255339" y="1834773"/>
                    <a:pt x="1256279" y="1835279"/>
                  </a:cubicBezTo>
                  <a:cubicBezTo>
                    <a:pt x="1257275" y="1835729"/>
                    <a:pt x="1257803" y="1836533"/>
                    <a:pt x="1257803" y="1837639"/>
                  </a:cubicBezTo>
                  <a:cubicBezTo>
                    <a:pt x="1257687" y="1838293"/>
                    <a:pt x="1257393" y="1839043"/>
                    <a:pt x="1256747" y="1839713"/>
                  </a:cubicBezTo>
                  <a:cubicBezTo>
                    <a:pt x="1256043" y="1840285"/>
                    <a:pt x="1255397" y="1840653"/>
                    <a:pt x="1254635" y="1840735"/>
                  </a:cubicBezTo>
                  <a:cubicBezTo>
                    <a:pt x="1253343" y="1840735"/>
                    <a:pt x="1251935" y="1840735"/>
                    <a:pt x="1250469" y="1840803"/>
                  </a:cubicBezTo>
                  <a:cubicBezTo>
                    <a:pt x="1248883" y="1840953"/>
                    <a:pt x="1247065" y="1841171"/>
                    <a:pt x="1244951" y="1841621"/>
                  </a:cubicBezTo>
                  <a:cubicBezTo>
                    <a:pt x="1241489" y="1842277"/>
                    <a:pt x="1238791" y="1843449"/>
                    <a:pt x="1236853" y="1844991"/>
                  </a:cubicBezTo>
                  <a:cubicBezTo>
                    <a:pt x="1235035" y="1846615"/>
                    <a:pt x="1233625" y="1848757"/>
                    <a:pt x="1232921" y="1851553"/>
                  </a:cubicBezTo>
                  <a:cubicBezTo>
                    <a:pt x="1232099" y="1854335"/>
                    <a:pt x="1231455" y="1857951"/>
                    <a:pt x="1231279" y="1862385"/>
                  </a:cubicBezTo>
                  <a:cubicBezTo>
                    <a:pt x="1231161" y="1864635"/>
                    <a:pt x="1231103" y="1867159"/>
                    <a:pt x="1231043" y="1869723"/>
                  </a:cubicBezTo>
                  <a:cubicBezTo>
                    <a:pt x="1230985" y="1872383"/>
                    <a:pt x="1230985" y="1875479"/>
                    <a:pt x="1230927" y="1879163"/>
                  </a:cubicBezTo>
                  <a:cubicBezTo>
                    <a:pt x="1230927" y="1882833"/>
                    <a:pt x="1230927" y="1887471"/>
                    <a:pt x="1230809" y="1892995"/>
                  </a:cubicBezTo>
                  <a:cubicBezTo>
                    <a:pt x="1230809" y="1898507"/>
                    <a:pt x="1230809" y="1905355"/>
                    <a:pt x="1230809" y="1913525"/>
                  </a:cubicBezTo>
                  <a:cubicBezTo>
                    <a:pt x="1230809" y="1921683"/>
                    <a:pt x="1230809" y="1931559"/>
                    <a:pt x="1230809" y="1943195"/>
                  </a:cubicBezTo>
                  <a:cubicBezTo>
                    <a:pt x="1230809" y="1943195"/>
                    <a:pt x="1230809" y="2009439"/>
                    <a:pt x="1230809" y="2009439"/>
                  </a:cubicBezTo>
                  <a:cubicBezTo>
                    <a:pt x="1230809" y="2021579"/>
                    <a:pt x="1230809" y="2032765"/>
                    <a:pt x="1230927" y="2043147"/>
                  </a:cubicBezTo>
                  <a:cubicBezTo>
                    <a:pt x="1230985" y="2053527"/>
                    <a:pt x="1231103" y="2062709"/>
                    <a:pt x="1231337" y="2070825"/>
                  </a:cubicBezTo>
                  <a:cubicBezTo>
                    <a:pt x="1231571" y="2078833"/>
                    <a:pt x="1231983" y="2085449"/>
                    <a:pt x="1232569" y="2090687"/>
                  </a:cubicBezTo>
                  <a:cubicBezTo>
                    <a:pt x="1232981" y="2094369"/>
                    <a:pt x="1233567" y="2097603"/>
                    <a:pt x="1234271" y="2100317"/>
                  </a:cubicBezTo>
                  <a:cubicBezTo>
                    <a:pt x="1235035" y="2103127"/>
                    <a:pt x="1236325" y="2105337"/>
                    <a:pt x="1238261" y="2107111"/>
                  </a:cubicBezTo>
                  <a:cubicBezTo>
                    <a:pt x="1240081" y="2108789"/>
                    <a:pt x="1242957" y="2109975"/>
                    <a:pt x="1246713" y="2110563"/>
                  </a:cubicBezTo>
                  <a:cubicBezTo>
                    <a:pt x="1248707" y="2110863"/>
                    <a:pt x="1250761" y="2111149"/>
                    <a:pt x="1253051" y="2111435"/>
                  </a:cubicBezTo>
                  <a:cubicBezTo>
                    <a:pt x="1255339" y="2111667"/>
                    <a:pt x="1257451" y="2111871"/>
                    <a:pt x="1259505" y="2112117"/>
                  </a:cubicBezTo>
                  <a:cubicBezTo>
                    <a:pt x="1261501" y="2112253"/>
                    <a:pt x="1263085" y="2112335"/>
                    <a:pt x="1264377" y="2112335"/>
                  </a:cubicBezTo>
                  <a:cubicBezTo>
                    <a:pt x="1265491" y="2112403"/>
                    <a:pt x="1266313" y="2112691"/>
                    <a:pt x="1266725" y="2113359"/>
                  </a:cubicBezTo>
                  <a:cubicBezTo>
                    <a:pt x="1267311" y="2114013"/>
                    <a:pt x="1267487" y="2114681"/>
                    <a:pt x="1267487" y="2115405"/>
                  </a:cubicBezTo>
                  <a:cubicBezTo>
                    <a:pt x="1267487" y="2116305"/>
                    <a:pt x="1267017" y="2117041"/>
                    <a:pt x="1266019" y="2117641"/>
                  </a:cubicBezTo>
                  <a:cubicBezTo>
                    <a:pt x="1265023" y="2118215"/>
                    <a:pt x="1263497" y="2118501"/>
                    <a:pt x="1261267" y="2118501"/>
                  </a:cubicBezTo>
                  <a:cubicBezTo>
                    <a:pt x="1255867" y="2118501"/>
                    <a:pt x="1250351" y="2118433"/>
                    <a:pt x="1244775" y="2118297"/>
                  </a:cubicBezTo>
                  <a:cubicBezTo>
                    <a:pt x="1239319" y="2118147"/>
                    <a:pt x="1234213" y="2117997"/>
                    <a:pt x="1229577" y="2117847"/>
                  </a:cubicBezTo>
                  <a:cubicBezTo>
                    <a:pt x="1224881" y="2117711"/>
                    <a:pt x="1221009" y="2117547"/>
                    <a:pt x="1218015" y="2117411"/>
                  </a:cubicBezTo>
                  <a:cubicBezTo>
                    <a:pt x="1214963" y="2117259"/>
                    <a:pt x="1213203" y="2117179"/>
                    <a:pt x="1212675" y="2117179"/>
                  </a:cubicBezTo>
                  <a:cubicBezTo>
                    <a:pt x="1212029" y="2117179"/>
                    <a:pt x="1210387" y="2117259"/>
                    <a:pt x="1207511" y="2117411"/>
                  </a:cubicBezTo>
                  <a:cubicBezTo>
                    <a:pt x="1204635" y="2117547"/>
                    <a:pt x="1201173" y="2117711"/>
                    <a:pt x="1197183" y="2117847"/>
                  </a:cubicBezTo>
                  <a:cubicBezTo>
                    <a:pt x="1193133" y="2117997"/>
                    <a:pt x="1189083" y="2118147"/>
                    <a:pt x="1185035" y="2118297"/>
                  </a:cubicBezTo>
                  <a:cubicBezTo>
                    <a:pt x="1180927" y="2118433"/>
                    <a:pt x="1177347" y="2118501"/>
                    <a:pt x="1174295" y="2118501"/>
                  </a:cubicBezTo>
                  <a:cubicBezTo>
                    <a:pt x="1172359" y="2118501"/>
                    <a:pt x="1170775" y="2118297"/>
                    <a:pt x="1169717" y="2117779"/>
                  </a:cubicBezTo>
                  <a:cubicBezTo>
                    <a:pt x="1168603" y="2117329"/>
                    <a:pt x="1168133" y="2116523"/>
                    <a:pt x="1168133" y="2115405"/>
                  </a:cubicBezTo>
                  <a:cubicBezTo>
                    <a:pt x="1168133" y="2114681"/>
                    <a:pt x="1168309" y="2114013"/>
                    <a:pt x="1168895" y="2113359"/>
                  </a:cubicBezTo>
                  <a:cubicBezTo>
                    <a:pt x="1169307" y="2112691"/>
                    <a:pt x="1170069" y="2112403"/>
                    <a:pt x="1171185" y="2112335"/>
                  </a:cubicBezTo>
                  <a:cubicBezTo>
                    <a:pt x="1173003" y="2112335"/>
                    <a:pt x="1174999" y="2112117"/>
                    <a:pt x="1177171" y="2111817"/>
                  </a:cubicBezTo>
                  <a:cubicBezTo>
                    <a:pt x="1179343" y="2111435"/>
                    <a:pt x="1181279" y="2111013"/>
                    <a:pt x="1183097" y="2110563"/>
                  </a:cubicBezTo>
                  <a:cubicBezTo>
                    <a:pt x="1185621" y="2109975"/>
                    <a:pt x="1187441" y="2108789"/>
                    <a:pt x="1188791" y="2107111"/>
                  </a:cubicBezTo>
                  <a:cubicBezTo>
                    <a:pt x="1190139" y="2105337"/>
                    <a:pt x="1191079" y="2103127"/>
                    <a:pt x="1191725" y="2100317"/>
                  </a:cubicBezTo>
                  <a:cubicBezTo>
                    <a:pt x="1192429" y="2097603"/>
                    <a:pt x="1192899" y="2094369"/>
                    <a:pt x="1193251" y="2090687"/>
                  </a:cubicBezTo>
                  <a:cubicBezTo>
                    <a:pt x="1193837" y="2085449"/>
                    <a:pt x="1194307" y="2078833"/>
                    <a:pt x="1194659" y="2070825"/>
                  </a:cubicBezTo>
                  <a:cubicBezTo>
                    <a:pt x="1194953" y="2062709"/>
                    <a:pt x="1195187" y="2053527"/>
                    <a:pt x="1195363" y="2043147"/>
                  </a:cubicBezTo>
                  <a:cubicBezTo>
                    <a:pt x="1195421" y="2032765"/>
                    <a:pt x="1195481" y="2021579"/>
                    <a:pt x="1195481" y="2009439"/>
                  </a:cubicBezTo>
                  <a:lnTo>
                    <a:pt x="1195481" y="1943195"/>
                  </a:lnTo>
                  <a:cubicBezTo>
                    <a:pt x="1195481" y="1931559"/>
                    <a:pt x="1195481" y="1921683"/>
                    <a:pt x="1195481" y="1913525"/>
                  </a:cubicBezTo>
                  <a:cubicBezTo>
                    <a:pt x="1195481" y="1905355"/>
                    <a:pt x="1195481" y="1898507"/>
                    <a:pt x="1195421" y="1892995"/>
                  </a:cubicBezTo>
                  <a:cubicBezTo>
                    <a:pt x="1195421" y="1887471"/>
                    <a:pt x="1195363" y="1882833"/>
                    <a:pt x="1195305" y="1879163"/>
                  </a:cubicBezTo>
                  <a:cubicBezTo>
                    <a:pt x="1195305" y="1875479"/>
                    <a:pt x="1195129" y="1872383"/>
                    <a:pt x="1195069" y="1869723"/>
                  </a:cubicBezTo>
                  <a:cubicBezTo>
                    <a:pt x="1194893" y="1867159"/>
                    <a:pt x="1194777" y="1864635"/>
                    <a:pt x="1194601" y="1862385"/>
                  </a:cubicBezTo>
                  <a:cubicBezTo>
                    <a:pt x="1194247" y="1856041"/>
                    <a:pt x="1193133" y="1851267"/>
                    <a:pt x="1191197" y="1848101"/>
                  </a:cubicBezTo>
                  <a:cubicBezTo>
                    <a:pt x="1189377" y="1844855"/>
                    <a:pt x="1186385" y="1842863"/>
                    <a:pt x="1182217" y="1842059"/>
                  </a:cubicBezTo>
                  <a:cubicBezTo>
                    <a:pt x="1179929" y="1841621"/>
                    <a:pt x="1177757" y="1841253"/>
                    <a:pt x="1175645" y="1841021"/>
                  </a:cubicBezTo>
                  <a:cubicBezTo>
                    <a:pt x="1173473" y="1840803"/>
                    <a:pt x="1171713" y="1840735"/>
                    <a:pt x="1170305" y="1840735"/>
                  </a:cubicBezTo>
                  <a:cubicBezTo>
                    <a:pt x="1169425" y="1840653"/>
                    <a:pt x="1168719" y="1840285"/>
                    <a:pt x="1168133" y="1839713"/>
                  </a:cubicBezTo>
                  <a:cubicBezTo>
                    <a:pt x="1167487" y="1839043"/>
                    <a:pt x="1167195" y="1838293"/>
                    <a:pt x="1167195" y="1837639"/>
                  </a:cubicBezTo>
                  <a:cubicBezTo>
                    <a:pt x="1167195" y="1836533"/>
                    <a:pt x="1167663" y="1835729"/>
                    <a:pt x="1168719" y="1835279"/>
                  </a:cubicBezTo>
                  <a:cubicBezTo>
                    <a:pt x="1169659" y="1834773"/>
                    <a:pt x="1171185" y="1834543"/>
                    <a:pt x="1173415" y="1834543"/>
                  </a:cubicBezTo>
                  <a:close/>
                  <a:moveTo>
                    <a:pt x="653171" y="1834543"/>
                  </a:moveTo>
                  <a:cubicBezTo>
                    <a:pt x="657691" y="1834543"/>
                    <a:pt x="662443" y="1834623"/>
                    <a:pt x="667549" y="1834693"/>
                  </a:cubicBezTo>
                  <a:cubicBezTo>
                    <a:pt x="672537" y="1834773"/>
                    <a:pt x="677409" y="1834843"/>
                    <a:pt x="681927" y="1834993"/>
                  </a:cubicBezTo>
                  <a:cubicBezTo>
                    <a:pt x="686563" y="1835143"/>
                    <a:pt x="690319" y="1835211"/>
                    <a:pt x="693487" y="1835279"/>
                  </a:cubicBezTo>
                  <a:cubicBezTo>
                    <a:pt x="696599" y="1835347"/>
                    <a:pt x="698417" y="1835415"/>
                    <a:pt x="699121" y="1835415"/>
                  </a:cubicBezTo>
                  <a:cubicBezTo>
                    <a:pt x="699943" y="1835415"/>
                    <a:pt x="701763" y="1835415"/>
                    <a:pt x="704521" y="1835347"/>
                  </a:cubicBezTo>
                  <a:cubicBezTo>
                    <a:pt x="707279" y="1835279"/>
                    <a:pt x="710623" y="1835211"/>
                    <a:pt x="714497" y="1835143"/>
                  </a:cubicBezTo>
                  <a:cubicBezTo>
                    <a:pt x="718429" y="1835075"/>
                    <a:pt x="722361" y="1834923"/>
                    <a:pt x="726587" y="1834843"/>
                  </a:cubicBezTo>
                  <a:cubicBezTo>
                    <a:pt x="730753" y="1834773"/>
                    <a:pt x="734743" y="1834693"/>
                    <a:pt x="738383" y="1834623"/>
                  </a:cubicBezTo>
                  <a:cubicBezTo>
                    <a:pt x="742137" y="1834543"/>
                    <a:pt x="745249" y="1834543"/>
                    <a:pt x="747655" y="1834543"/>
                  </a:cubicBezTo>
                  <a:cubicBezTo>
                    <a:pt x="756047" y="1834473"/>
                    <a:pt x="764379" y="1834843"/>
                    <a:pt x="772947" y="1835647"/>
                  </a:cubicBezTo>
                  <a:cubicBezTo>
                    <a:pt x="781457" y="1836465"/>
                    <a:pt x="789791" y="1838007"/>
                    <a:pt x="797831" y="1840367"/>
                  </a:cubicBezTo>
                  <a:cubicBezTo>
                    <a:pt x="805811" y="1842713"/>
                    <a:pt x="813265" y="1846259"/>
                    <a:pt x="820131" y="1850885"/>
                  </a:cubicBezTo>
                  <a:cubicBezTo>
                    <a:pt x="822595" y="1852657"/>
                    <a:pt x="825413" y="1855073"/>
                    <a:pt x="828405" y="1858169"/>
                  </a:cubicBezTo>
                  <a:cubicBezTo>
                    <a:pt x="831457" y="1861347"/>
                    <a:pt x="834391" y="1865031"/>
                    <a:pt x="837267" y="1869355"/>
                  </a:cubicBezTo>
                  <a:cubicBezTo>
                    <a:pt x="840083" y="1873707"/>
                    <a:pt x="842431" y="1878631"/>
                    <a:pt x="844191" y="1884087"/>
                  </a:cubicBezTo>
                  <a:cubicBezTo>
                    <a:pt x="846011" y="1889613"/>
                    <a:pt x="846949" y="1895573"/>
                    <a:pt x="847067" y="1902121"/>
                  </a:cubicBezTo>
                  <a:cubicBezTo>
                    <a:pt x="847125" y="1911397"/>
                    <a:pt x="845775" y="1920591"/>
                    <a:pt x="842725" y="1929799"/>
                  </a:cubicBezTo>
                  <a:cubicBezTo>
                    <a:pt x="839731" y="1939063"/>
                    <a:pt x="834861" y="1948407"/>
                    <a:pt x="827877" y="1958065"/>
                  </a:cubicBezTo>
                  <a:cubicBezTo>
                    <a:pt x="820835" y="1967613"/>
                    <a:pt x="811327" y="1977491"/>
                    <a:pt x="799355" y="1987789"/>
                  </a:cubicBezTo>
                  <a:cubicBezTo>
                    <a:pt x="815259" y="2007733"/>
                    <a:pt x="829989" y="2025985"/>
                    <a:pt x="843429" y="2042477"/>
                  </a:cubicBezTo>
                  <a:cubicBezTo>
                    <a:pt x="856985" y="2058957"/>
                    <a:pt x="869367" y="2073171"/>
                    <a:pt x="880635" y="2084943"/>
                  </a:cubicBezTo>
                  <a:cubicBezTo>
                    <a:pt x="887559" y="2091927"/>
                    <a:pt x="893545" y="2097235"/>
                    <a:pt x="898885" y="2100849"/>
                  </a:cubicBezTo>
                  <a:cubicBezTo>
                    <a:pt x="904227" y="2104465"/>
                    <a:pt x="908863" y="2106961"/>
                    <a:pt x="913029" y="2108353"/>
                  </a:cubicBezTo>
                  <a:cubicBezTo>
                    <a:pt x="917019" y="2109757"/>
                    <a:pt x="920659" y="2110631"/>
                    <a:pt x="923885" y="2111013"/>
                  </a:cubicBezTo>
                  <a:cubicBezTo>
                    <a:pt x="927641" y="2111667"/>
                    <a:pt x="930575" y="2112035"/>
                    <a:pt x="932747" y="2112185"/>
                  </a:cubicBezTo>
                  <a:cubicBezTo>
                    <a:pt x="934919" y="2112335"/>
                    <a:pt x="936561" y="2112335"/>
                    <a:pt x="937559" y="2112335"/>
                  </a:cubicBezTo>
                  <a:cubicBezTo>
                    <a:pt x="938675" y="2112403"/>
                    <a:pt x="939555" y="2112691"/>
                    <a:pt x="940141" y="2113359"/>
                  </a:cubicBezTo>
                  <a:cubicBezTo>
                    <a:pt x="940845" y="2114013"/>
                    <a:pt x="941081" y="2114681"/>
                    <a:pt x="941081" y="2115405"/>
                  </a:cubicBezTo>
                  <a:cubicBezTo>
                    <a:pt x="941197" y="2116523"/>
                    <a:pt x="940493" y="2117329"/>
                    <a:pt x="939143" y="2117779"/>
                  </a:cubicBezTo>
                  <a:cubicBezTo>
                    <a:pt x="937735" y="2118297"/>
                    <a:pt x="935329" y="2118501"/>
                    <a:pt x="931867" y="2118501"/>
                  </a:cubicBezTo>
                  <a:lnTo>
                    <a:pt x="907571" y="2118501"/>
                  </a:lnTo>
                  <a:cubicBezTo>
                    <a:pt x="900235" y="2118501"/>
                    <a:pt x="894133" y="2118297"/>
                    <a:pt x="889145" y="2117779"/>
                  </a:cubicBezTo>
                  <a:cubicBezTo>
                    <a:pt x="884155" y="2117179"/>
                    <a:pt x="879813" y="2116387"/>
                    <a:pt x="876175" y="2115269"/>
                  </a:cubicBezTo>
                  <a:cubicBezTo>
                    <a:pt x="872595" y="2114177"/>
                    <a:pt x="869191" y="2112771"/>
                    <a:pt x="866023" y="2111013"/>
                  </a:cubicBezTo>
                  <a:cubicBezTo>
                    <a:pt x="860505" y="2108053"/>
                    <a:pt x="855049" y="2104083"/>
                    <a:pt x="849767" y="2099077"/>
                  </a:cubicBezTo>
                  <a:cubicBezTo>
                    <a:pt x="844367" y="2094001"/>
                    <a:pt x="838851" y="2087891"/>
                    <a:pt x="832865" y="2080673"/>
                  </a:cubicBezTo>
                  <a:cubicBezTo>
                    <a:pt x="826997" y="2073539"/>
                    <a:pt x="820365" y="2065231"/>
                    <a:pt x="813029" y="2055805"/>
                  </a:cubicBezTo>
                  <a:cubicBezTo>
                    <a:pt x="807513" y="2048889"/>
                    <a:pt x="802173" y="2041891"/>
                    <a:pt x="796773" y="2034839"/>
                  </a:cubicBezTo>
                  <a:cubicBezTo>
                    <a:pt x="791433" y="2027745"/>
                    <a:pt x="786563" y="2021197"/>
                    <a:pt x="782043" y="2015249"/>
                  </a:cubicBezTo>
                  <a:cubicBezTo>
                    <a:pt x="777643" y="2009289"/>
                    <a:pt x="773945" y="2004501"/>
                    <a:pt x="771069" y="2001035"/>
                  </a:cubicBezTo>
                  <a:cubicBezTo>
                    <a:pt x="770307" y="2000149"/>
                    <a:pt x="769485" y="1999575"/>
                    <a:pt x="768781" y="1999275"/>
                  </a:cubicBezTo>
                  <a:cubicBezTo>
                    <a:pt x="768077" y="1998975"/>
                    <a:pt x="767079" y="1998839"/>
                    <a:pt x="765787" y="1998839"/>
                  </a:cubicBezTo>
                  <a:lnTo>
                    <a:pt x="716317" y="1997953"/>
                  </a:lnTo>
                  <a:cubicBezTo>
                    <a:pt x="715437" y="1997953"/>
                    <a:pt x="714791" y="1998171"/>
                    <a:pt x="714321" y="1998689"/>
                  </a:cubicBezTo>
                  <a:cubicBezTo>
                    <a:pt x="713911" y="1999139"/>
                    <a:pt x="713675" y="1999931"/>
                    <a:pt x="713675" y="2001035"/>
                  </a:cubicBezTo>
                  <a:lnTo>
                    <a:pt x="713675" y="2009861"/>
                  </a:lnTo>
                  <a:cubicBezTo>
                    <a:pt x="713675" y="2021947"/>
                    <a:pt x="713675" y="2033201"/>
                    <a:pt x="713793" y="2043501"/>
                  </a:cubicBezTo>
                  <a:cubicBezTo>
                    <a:pt x="713851" y="2053813"/>
                    <a:pt x="713969" y="2062939"/>
                    <a:pt x="714203" y="2070879"/>
                  </a:cubicBezTo>
                  <a:cubicBezTo>
                    <a:pt x="714439" y="2078915"/>
                    <a:pt x="714849" y="2085449"/>
                    <a:pt x="715437" y="2090687"/>
                  </a:cubicBezTo>
                  <a:cubicBezTo>
                    <a:pt x="715789" y="2094369"/>
                    <a:pt x="716493" y="2097603"/>
                    <a:pt x="717373" y="2100317"/>
                  </a:cubicBezTo>
                  <a:cubicBezTo>
                    <a:pt x="718311" y="2103127"/>
                    <a:pt x="719779" y="2105337"/>
                    <a:pt x="721951" y="2107111"/>
                  </a:cubicBezTo>
                  <a:cubicBezTo>
                    <a:pt x="724005" y="2108789"/>
                    <a:pt x="726997" y="2109975"/>
                    <a:pt x="730929" y="2110563"/>
                  </a:cubicBezTo>
                  <a:cubicBezTo>
                    <a:pt x="732749" y="2110863"/>
                    <a:pt x="734743" y="2111149"/>
                    <a:pt x="736915" y="2111435"/>
                  </a:cubicBezTo>
                  <a:cubicBezTo>
                    <a:pt x="739145" y="2111667"/>
                    <a:pt x="741317" y="2111871"/>
                    <a:pt x="743253" y="2112117"/>
                  </a:cubicBezTo>
                  <a:cubicBezTo>
                    <a:pt x="745249" y="2112253"/>
                    <a:pt x="746891" y="2112335"/>
                    <a:pt x="748123" y="2112335"/>
                  </a:cubicBezTo>
                  <a:cubicBezTo>
                    <a:pt x="749473" y="2112403"/>
                    <a:pt x="750237" y="2112691"/>
                    <a:pt x="750705" y="2113359"/>
                  </a:cubicBezTo>
                  <a:cubicBezTo>
                    <a:pt x="751059" y="2114013"/>
                    <a:pt x="751293" y="2114681"/>
                    <a:pt x="751235" y="2115405"/>
                  </a:cubicBezTo>
                  <a:cubicBezTo>
                    <a:pt x="751235" y="2116305"/>
                    <a:pt x="750765" y="2117041"/>
                    <a:pt x="749825" y="2117641"/>
                  </a:cubicBezTo>
                  <a:cubicBezTo>
                    <a:pt x="748827" y="2118215"/>
                    <a:pt x="747243" y="2118501"/>
                    <a:pt x="745073" y="2118501"/>
                  </a:cubicBezTo>
                  <a:cubicBezTo>
                    <a:pt x="739673" y="2118501"/>
                    <a:pt x="734333" y="2118433"/>
                    <a:pt x="728933" y="2118297"/>
                  </a:cubicBezTo>
                  <a:cubicBezTo>
                    <a:pt x="723477" y="2118147"/>
                    <a:pt x="718487" y="2117997"/>
                    <a:pt x="713911" y="2117847"/>
                  </a:cubicBezTo>
                  <a:cubicBezTo>
                    <a:pt x="709333" y="2117711"/>
                    <a:pt x="705519" y="2117547"/>
                    <a:pt x="702585" y="2117411"/>
                  </a:cubicBezTo>
                  <a:cubicBezTo>
                    <a:pt x="699649" y="2117259"/>
                    <a:pt x="697831" y="2117179"/>
                    <a:pt x="697419" y="2117179"/>
                  </a:cubicBezTo>
                  <a:cubicBezTo>
                    <a:pt x="697127" y="2117179"/>
                    <a:pt x="695659" y="2117259"/>
                    <a:pt x="692843" y="2117411"/>
                  </a:cubicBezTo>
                  <a:cubicBezTo>
                    <a:pt x="690085" y="2117547"/>
                    <a:pt x="686621" y="2117711"/>
                    <a:pt x="682513" y="2117847"/>
                  </a:cubicBezTo>
                  <a:cubicBezTo>
                    <a:pt x="678289" y="2117997"/>
                    <a:pt x="674121" y="2118147"/>
                    <a:pt x="669897" y="2118297"/>
                  </a:cubicBezTo>
                  <a:cubicBezTo>
                    <a:pt x="665671" y="2118433"/>
                    <a:pt x="662033" y="2118501"/>
                    <a:pt x="658923" y="2118501"/>
                  </a:cubicBezTo>
                  <a:cubicBezTo>
                    <a:pt x="656927" y="2118501"/>
                    <a:pt x="655401" y="2118297"/>
                    <a:pt x="654345" y="2117779"/>
                  </a:cubicBezTo>
                  <a:cubicBezTo>
                    <a:pt x="653289" y="2117329"/>
                    <a:pt x="652761" y="2116523"/>
                    <a:pt x="652761" y="2115405"/>
                  </a:cubicBezTo>
                  <a:cubicBezTo>
                    <a:pt x="652761" y="2114681"/>
                    <a:pt x="652937" y="2114013"/>
                    <a:pt x="653465" y="2113359"/>
                  </a:cubicBezTo>
                  <a:cubicBezTo>
                    <a:pt x="653935" y="2112691"/>
                    <a:pt x="654755" y="2112403"/>
                    <a:pt x="655871" y="2112335"/>
                  </a:cubicBezTo>
                  <a:cubicBezTo>
                    <a:pt x="657691" y="2112335"/>
                    <a:pt x="659685" y="2112117"/>
                    <a:pt x="661799" y="2111817"/>
                  </a:cubicBezTo>
                  <a:cubicBezTo>
                    <a:pt x="663969" y="2111435"/>
                    <a:pt x="665905" y="2111013"/>
                    <a:pt x="667725" y="2110563"/>
                  </a:cubicBezTo>
                  <a:cubicBezTo>
                    <a:pt x="670189" y="2109975"/>
                    <a:pt x="672127" y="2108789"/>
                    <a:pt x="673359" y="2107111"/>
                  </a:cubicBezTo>
                  <a:cubicBezTo>
                    <a:pt x="674651" y="2105337"/>
                    <a:pt x="675589" y="2103127"/>
                    <a:pt x="676175" y="2100317"/>
                  </a:cubicBezTo>
                  <a:cubicBezTo>
                    <a:pt x="676821" y="2097603"/>
                    <a:pt x="677409" y="2094369"/>
                    <a:pt x="677937" y="2090687"/>
                  </a:cubicBezTo>
                  <a:cubicBezTo>
                    <a:pt x="678641" y="2085449"/>
                    <a:pt x="679169" y="2078833"/>
                    <a:pt x="679463" y="2070825"/>
                  </a:cubicBezTo>
                  <a:cubicBezTo>
                    <a:pt x="679755" y="2062709"/>
                    <a:pt x="679991" y="2053527"/>
                    <a:pt x="680049" y="2043147"/>
                  </a:cubicBezTo>
                  <a:cubicBezTo>
                    <a:pt x="680167" y="2032765"/>
                    <a:pt x="680167" y="2021579"/>
                    <a:pt x="680167" y="2009439"/>
                  </a:cubicBezTo>
                  <a:lnTo>
                    <a:pt x="680167" y="1943195"/>
                  </a:lnTo>
                  <a:cubicBezTo>
                    <a:pt x="680167" y="1931559"/>
                    <a:pt x="680167" y="1921683"/>
                    <a:pt x="680167" y="1913525"/>
                  </a:cubicBezTo>
                  <a:cubicBezTo>
                    <a:pt x="680167" y="1905355"/>
                    <a:pt x="680167" y="1898507"/>
                    <a:pt x="680049" y="1892995"/>
                  </a:cubicBezTo>
                  <a:cubicBezTo>
                    <a:pt x="680049" y="1887471"/>
                    <a:pt x="679991" y="1882833"/>
                    <a:pt x="679931" y="1879163"/>
                  </a:cubicBezTo>
                  <a:cubicBezTo>
                    <a:pt x="679931" y="1875479"/>
                    <a:pt x="679755" y="1872383"/>
                    <a:pt x="679697" y="1869723"/>
                  </a:cubicBezTo>
                  <a:cubicBezTo>
                    <a:pt x="679521" y="1867159"/>
                    <a:pt x="679403" y="1864635"/>
                    <a:pt x="679227" y="1862385"/>
                  </a:cubicBezTo>
                  <a:cubicBezTo>
                    <a:pt x="678993" y="1858101"/>
                    <a:pt x="678465" y="1854567"/>
                    <a:pt x="677585" y="1851717"/>
                  </a:cubicBezTo>
                  <a:cubicBezTo>
                    <a:pt x="676763" y="1848825"/>
                    <a:pt x="675179" y="1846547"/>
                    <a:pt x="673007" y="1844937"/>
                  </a:cubicBezTo>
                  <a:cubicBezTo>
                    <a:pt x="670777" y="1843299"/>
                    <a:pt x="667549" y="1842209"/>
                    <a:pt x="663383" y="1841621"/>
                  </a:cubicBezTo>
                  <a:cubicBezTo>
                    <a:pt x="662327" y="1841471"/>
                    <a:pt x="660917" y="1841321"/>
                    <a:pt x="659333" y="1841171"/>
                  </a:cubicBezTo>
                  <a:cubicBezTo>
                    <a:pt x="657749" y="1841021"/>
                    <a:pt x="656047" y="1840953"/>
                    <a:pt x="654403" y="1840885"/>
                  </a:cubicBezTo>
                  <a:cubicBezTo>
                    <a:pt x="652761" y="1840735"/>
                    <a:pt x="651353" y="1840735"/>
                    <a:pt x="650119" y="1840735"/>
                  </a:cubicBezTo>
                  <a:cubicBezTo>
                    <a:pt x="649357" y="1840653"/>
                    <a:pt x="648711" y="1840367"/>
                    <a:pt x="648065" y="1839713"/>
                  </a:cubicBezTo>
                  <a:cubicBezTo>
                    <a:pt x="647361" y="1839043"/>
                    <a:pt x="647127" y="1838389"/>
                    <a:pt x="647009" y="1837639"/>
                  </a:cubicBezTo>
                  <a:cubicBezTo>
                    <a:pt x="647009" y="1836533"/>
                    <a:pt x="647421" y="1835729"/>
                    <a:pt x="648477" y="1835279"/>
                  </a:cubicBezTo>
                  <a:cubicBezTo>
                    <a:pt x="649415" y="1834773"/>
                    <a:pt x="650999" y="1834543"/>
                    <a:pt x="653171" y="1834543"/>
                  </a:cubicBezTo>
                  <a:close/>
                  <a:moveTo>
                    <a:pt x="310039" y="1834543"/>
                  </a:moveTo>
                  <a:cubicBezTo>
                    <a:pt x="314559" y="1834543"/>
                    <a:pt x="319195" y="1834623"/>
                    <a:pt x="323947" y="1834693"/>
                  </a:cubicBezTo>
                  <a:cubicBezTo>
                    <a:pt x="328759" y="1834773"/>
                    <a:pt x="333337" y="1834843"/>
                    <a:pt x="337681" y="1834993"/>
                  </a:cubicBezTo>
                  <a:cubicBezTo>
                    <a:pt x="341965" y="1835143"/>
                    <a:pt x="345661" y="1835211"/>
                    <a:pt x="348655" y="1835279"/>
                  </a:cubicBezTo>
                  <a:cubicBezTo>
                    <a:pt x="351705" y="1835347"/>
                    <a:pt x="353701" y="1835415"/>
                    <a:pt x="354641" y="1835415"/>
                  </a:cubicBezTo>
                  <a:cubicBezTo>
                    <a:pt x="355637" y="1835415"/>
                    <a:pt x="357633" y="1835347"/>
                    <a:pt x="360685" y="1835279"/>
                  </a:cubicBezTo>
                  <a:cubicBezTo>
                    <a:pt x="363677" y="1835211"/>
                    <a:pt x="367257" y="1835143"/>
                    <a:pt x="371365" y="1834993"/>
                  </a:cubicBezTo>
                  <a:cubicBezTo>
                    <a:pt x="375415" y="1834843"/>
                    <a:pt x="379463" y="1834773"/>
                    <a:pt x="383513" y="1834693"/>
                  </a:cubicBezTo>
                  <a:cubicBezTo>
                    <a:pt x="387445" y="1834623"/>
                    <a:pt x="391025" y="1834543"/>
                    <a:pt x="393959" y="1834543"/>
                  </a:cubicBezTo>
                  <a:cubicBezTo>
                    <a:pt x="396131" y="1834543"/>
                    <a:pt x="397891" y="1834773"/>
                    <a:pt x="399007" y="1835279"/>
                  </a:cubicBezTo>
                  <a:cubicBezTo>
                    <a:pt x="400063" y="1835729"/>
                    <a:pt x="400591" y="1836533"/>
                    <a:pt x="400591" y="1837639"/>
                  </a:cubicBezTo>
                  <a:cubicBezTo>
                    <a:pt x="400591" y="1838293"/>
                    <a:pt x="400179" y="1839043"/>
                    <a:pt x="399475" y="1839713"/>
                  </a:cubicBezTo>
                  <a:cubicBezTo>
                    <a:pt x="398831" y="1840285"/>
                    <a:pt x="398009" y="1840653"/>
                    <a:pt x="397069" y="1840735"/>
                  </a:cubicBezTo>
                  <a:cubicBezTo>
                    <a:pt x="395837" y="1840735"/>
                    <a:pt x="394487" y="1840735"/>
                    <a:pt x="393021" y="1840803"/>
                  </a:cubicBezTo>
                  <a:cubicBezTo>
                    <a:pt x="391611" y="1840953"/>
                    <a:pt x="389675" y="1841171"/>
                    <a:pt x="387327" y="1841621"/>
                  </a:cubicBezTo>
                  <a:cubicBezTo>
                    <a:pt x="383983" y="1842209"/>
                    <a:pt x="381341" y="1843299"/>
                    <a:pt x="379581" y="1844991"/>
                  </a:cubicBezTo>
                  <a:cubicBezTo>
                    <a:pt x="377763" y="1846697"/>
                    <a:pt x="376471" y="1848989"/>
                    <a:pt x="375649" y="1851839"/>
                  </a:cubicBezTo>
                  <a:cubicBezTo>
                    <a:pt x="374887" y="1854717"/>
                    <a:pt x="374299" y="1858251"/>
                    <a:pt x="374065" y="1862385"/>
                  </a:cubicBezTo>
                  <a:cubicBezTo>
                    <a:pt x="373889" y="1864635"/>
                    <a:pt x="373771" y="1867159"/>
                    <a:pt x="373655" y="1869723"/>
                  </a:cubicBezTo>
                  <a:cubicBezTo>
                    <a:pt x="373537" y="1872383"/>
                    <a:pt x="373419" y="1875479"/>
                    <a:pt x="373419" y="1879163"/>
                  </a:cubicBezTo>
                  <a:cubicBezTo>
                    <a:pt x="373361" y="1882833"/>
                    <a:pt x="373243" y="1887471"/>
                    <a:pt x="373243" y="1892995"/>
                  </a:cubicBezTo>
                  <a:cubicBezTo>
                    <a:pt x="373185" y="1898507"/>
                    <a:pt x="373185" y="1905355"/>
                    <a:pt x="373185" y="1913525"/>
                  </a:cubicBezTo>
                  <a:cubicBezTo>
                    <a:pt x="373185" y="1921683"/>
                    <a:pt x="373185" y="1931559"/>
                    <a:pt x="373185" y="1943195"/>
                  </a:cubicBezTo>
                  <a:lnTo>
                    <a:pt x="373185" y="1995729"/>
                  </a:lnTo>
                  <a:cubicBezTo>
                    <a:pt x="373185" y="2009289"/>
                    <a:pt x="373889" y="2020979"/>
                    <a:pt x="375355" y="2030923"/>
                  </a:cubicBezTo>
                  <a:cubicBezTo>
                    <a:pt x="376765" y="2040787"/>
                    <a:pt x="378701" y="2049325"/>
                    <a:pt x="381225" y="2056393"/>
                  </a:cubicBezTo>
                  <a:cubicBezTo>
                    <a:pt x="383807" y="2063527"/>
                    <a:pt x="386799" y="2069557"/>
                    <a:pt x="390321" y="2074577"/>
                  </a:cubicBezTo>
                  <a:cubicBezTo>
                    <a:pt x="393783" y="2079569"/>
                    <a:pt x="397657" y="2083921"/>
                    <a:pt x="401881" y="2087603"/>
                  </a:cubicBezTo>
                  <a:cubicBezTo>
                    <a:pt x="408161" y="2093265"/>
                    <a:pt x="414381" y="2097603"/>
                    <a:pt x="420485" y="2100563"/>
                  </a:cubicBezTo>
                  <a:cubicBezTo>
                    <a:pt x="426471" y="2103495"/>
                    <a:pt x="432751" y="2105487"/>
                    <a:pt x="439147" y="2106511"/>
                  </a:cubicBezTo>
                  <a:cubicBezTo>
                    <a:pt x="445543" y="2107479"/>
                    <a:pt x="452469" y="2107983"/>
                    <a:pt x="459803" y="2107915"/>
                  </a:cubicBezTo>
                  <a:cubicBezTo>
                    <a:pt x="467785" y="2107915"/>
                    <a:pt x="475531" y="2106811"/>
                    <a:pt x="483043" y="2104601"/>
                  </a:cubicBezTo>
                  <a:cubicBezTo>
                    <a:pt x="490497" y="2102391"/>
                    <a:pt x="497363" y="2099295"/>
                    <a:pt x="503701" y="2095325"/>
                  </a:cubicBezTo>
                  <a:cubicBezTo>
                    <a:pt x="509979" y="2091423"/>
                    <a:pt x="515379" y="2086717"/>
                    <a:pt x="519839" y="2081411"/>
                  </a:cubicBezTo>
                  <a:cubicBezTo>
                    <a:pt x="525765" y="2074195"/>
                    <a:pt x="530403" y="2065969"/>
                    <a:pt x="533571" y="2056761"/>
                  </a:cubicBezTo>
                  <a:cubicBezTo>
                    <a:pt x="536857" y="2047553"/>
                    <a:pt x="539029" y="2037403"/>
                    <a:pt x="540203" y="2026299"/>
                  </a:cubicBezTo>
                  <a:cubicBezTo>
                    <a:pt x="541377" y="2015249"/>
                    <a:pt x="541963" y="2003231"/>
                    <a:pt x="541905" y="1990435"/>
                  </a:cubicBezTo>
                  <a:lnTo>
                    <a:pt x="541905" y="1943195"/>
                  </a:lnTo>
                  <a:cubicBezTo>
                    <a:pt x="541905" y="1931559"/>
                    <a:pt x="541905" y="1921683"/>
                    <a:pt x="541845" y="1913525"/>
                  </a:cubicBezTo>
                  <a:cubicBezTo>
                    <a:pt x="541845" y="1905355"/>
                    <a:pt x="541729" y="1898507"/>
                    <a:pt x="541729" y="1892995"/>
                  </a:cubicBezTo>
                  <a:cubicBezTo>
                    <a:pt x="541669" y="1887471"/>
                    <a:pt x="541611" y="1882833"/>
                    <a:pt x="541553" y="1879163"/>
                  </a:cubicBezTo>
                  <a:cubicBezTo>
                    <a:pt x="541435" y="1875479"/>
                    <a:pt x="541377" y="1872383"/>
                    <a:pt x="541317" y="1869723"/>
                  </a:cubicBezTo>
                  <a:cubicBezTo>
                    <a:pt x="541259" y="1867159"/>
                    <a:pt x="541083" y="1864635"/>
                    <a:pt x="541023" y="1862385"/>
                  </a:cubicBezTo>
                  <a:cubicBezTo>
                    <a:pt x="540965" y="1858387"/>
                    <a:pt x="540495" y="1854935"/>
                    <a:pt x="539675" y="1852071"/>
                  </a:cubicBezTo>
                  <a:cubicBezTo>
                    <a:pt x="538911" y="1849207"/>
                    <a:pt x="537327" y="1846847"/>
                    <a:pt x="535215" y="1845141"/>
                  </a:cubicBezTo>
                  <a:cubicBezTo>
                    <a:pt x="532985" y="1843381"/>
                    <a:pt x="529757" y="1842209"/>
                    <a:pt x="525531" y="1841621"/>
                  </a:cubicBezTo>
                  <a:cubicBezTo>
                    <a:pt x="524533" y="1841471"/>
                    <a:pt x="523125" y="1841321"/>
                    <a:pt x="521541" y="1841171"/>
                  </a:cubicBezTo>
                  <a:cubicBezTo>
                    <a:pt x="519957" y="1841021"/>
                    <a:pt x="518255" y="1840953"/>
                    <a:pt x="516669" y="1840885"/>
                  </a:cubicBezTo>
                  <a:cubicBezTo>
                    <a:pt x="514967" y="1840735"/>
                    <a:pt x="513559" y="1840735"/>
                    <a:pt x="512327" y="1840735"/>
                  </a:cubicBezTo>
                  <a:cubicBezTo>
                    <a:pt x="511447" y="1840653"/>
                    <a:pt x="510683" y="1840285"/>
                    <a:pt x="510097" y="1839713"/>
                  </a:cubicBezTo>
                  <a:cubicBezTo>
                    <a:pt x="509511" y="1839043"/>
                    <a:pt x="509217" y="1838293"/>
                    <a:pt x="509217" y="1837639"/>
                  </a:cubicBezTo>
                  <a:cubicBezTo>
                    <a:pt x="509217" y="1836533"/>
                    <a:pt x="509687" y="1835729"/>
                    <a:pt x="510683" y="1835279"/>
                  </a:cubicBezTo>
                  <a:cubicBezTo>
                    <a:pt x="511681" y="1834773"/>
                    <a:pt x="513207" y="1834543"/>
                    <a:pt x="515379" y="1834543"/>
                  </a:cubicBezTo>
                  <a:cubicBezTo>
                    <a:pt x="519839" y="1834543"/>
                    <a:pt x="524299" y="1834623"/>
                    <a:pt x="528935" y="1834693"/>
                  </a:cubicBezTo>
                  <a:cubicBezTo>
                    <a:pt x="533571" y="1834773"/>
                    <a:pt x="537973" y="1834843"/>
                    <a:pt x="542021" y="1834993"/>
                  </a:cubicBezTo>
                  <a:cubicBezTo>
                    <a:pt x="546071" y="1835143"/>
                    <a:pt x="549533" y="1835211"/>
                    <a:pt x="552291" y="1835279"/>
                  </a:cubicBezTo>
                  <a:cubicBezTo>
                    <a:pt x="555109" y="1835347"/>
                    <a:pt x="556751" y="1835415"/>
                    <a:pt x="557339" y="1835415"/>
                  </a:cubicBezTo>
                  <a:cubicBezTo>
                    <a:pt x="558101" y="1835415"/>
                    <a:pt x="559627" y="1835347"/>
                    <a:pt x="562033" y="1835279"/>
                  </a:cubicBezTo>
                  <a:cubicBezTo>
                    <a:pt x="564381" y="1835211"/>
                    <a:pt x="567139" y="1835143"/>
                    <a:pt x="570367" y="1834993"/>
                  </a:cubicBezTo>
                  <a:cubicBezTo>
                    <a:pt x="573653" y="1834843"/>
                    <a:pt x="576999" y="1834773"/>
                    <a:pt x="580461" y="1834693"/>
                  </a:cubicBezTo>
                  <a:cubicBezTo>
                    <a:pt x="583923" y="1834623"/>
                    <a:pt x="587091" y="1834543"/>
                    <a:pt x="590027" y="1834543"/>
                  </a:cubicBezTo>
                  <a:cubicBezTo>
                    <a:pt x="592257" y="1834543"/>
                    <a:pt x="593781" y="1834773"/>
                    <a:pt x="594839" y="1835279"/>
                  </a:cubicBezTo>
                  <a:cubicBezTo>
                    <a:pt x="595777" y="1835729"/>
                    <a:pt x="596187" y="1836533"/>
                    <a:pt x="596187" y="1837639"/>
                  </a:cubicBezTo>
                  <a:cubicBezTo>
                    <a:pt x="596187" y="1838293"/>
                    <a:pt x="595953" y="1839043"/>
                    <a:pt x="595307" y="1839713"/>
                  </a:cubicBezTo>
                  <a:cubicBezTo>
                    <a:pt x="594721" y="1840285"/>
                    <a:pt x="594017" y="1840653"/>
                    <a:pt x="593137" y="1840735"/>
                  </a:cubicBezTo>
                  <a:cubicBezTo>
                    <a:pt x="591845" y="1840735"/>
                    <a:pt x="590555" y="1840735"/>
                    <a:pt x="589087" y="1840803"/>
                  </a:cubicBezTo>
                  <a:cubicBezTo>
                    <a:pt x="587679" y="1840953"/>
                    <a:pt x="585801" y="1841171"/>
                    <a:pt x="583395" y="1841621"/>
                  </a:cubicBezTo>
                  <a:cubicBezTo>
                    <a:pt x="579933" y="1842359"/>
                    <a:pt x="577233" y="1843531"/>
                    <a:pt x="575355" y="1845237"/>
                  </a:cubicBezTo>
                  <a:cubicBezTo>
                    <a:pt x="573477" y="1846915"/>
                    <a:pt x="572127" y="1849125"/>
                    <a:pt x="571365" y="1851989"/>
                  </a:cubicBezTo>
                  <a:cubicBezTo>
                    <a:pt x="570543" y="1854799"/>
                    <a:pt x="569955" y="1858251"/>
                    <a:pt x="569721" y="1862385"/>
                  </a:cubicBezTo>
                  <a:cubicBezTo>
                    <a:pt x="569603" y="1864635"/>
                    <a:pt x="569427" y="1867159"/>
                    <a:pt x="569369" y="1869723"/>
                  </a:cubicBezTo>
                  <a:cubicBezTo>
                    <a:pt x="569251" y="1872383"/>
                    <a:pt x="569193" y="1875479"/>
                    <a:pt x="569193" y="1879163"/>
                  </a:cubicBezTo>
                  <a:cubicBezTo>
                    <a:pt x="569193" y="1882833"/>
                    <a:pt x="569135" y="1887471"/>
                    <a:pt x="569193" y="1892995"/>
                  </a:cubicBezTo>
                  <a:cubicBezTo>
                    <a:pt x="569193" y="1898507"/>
                    <a:pt x="569193" y="1905355"/>
                    <a:pt x="569251" y="1913525"/>
                  </a:cubicBezTo>
                  <a:cubicBezTo>
                    <a:pt x="569251" y="1921683"/>
                    <a:pt x="569251" y="1931559"/>
                    <a:pt x="569251" y="1943195"/>
                  </a:cubicBezTo>
                  <a:lnTo>
                    <a:pt x="569251" y="1983369"/>
                  </a:lnTo>
                  <a:cubicBezTo>
                    <a:pt x="569369" y="1993601"/>
                    <a:pt x="568899" y="2003913"/>
                    <a:pt x="567961" y="2014363"/>
                  </a:cubicBezTo>
                  <a:cubicBezTo>
                    <a:pt x="567081" y="2024813"/>
                    <a:pt x="565261" y="2035043"/>
                    <a:pt x="562797" y="2044987"/>
                  </a:cubicBezTo>
                  <a:cubicBezTo>
                    <a:pt x="560215" y="2054919"/>
                    <a:pt x="556575" y="2064263"/>
                    <a:pt x="551763" y="2072953"/>
                  </a:cubicBezTo>
                  <a:cubicBezTo>
                    <a:pt x="546951" y="2081643"/>
                    <a:pt x="540731" y="2089295"/>
                    <a:pt x="533043" y="2095993"/>
                  </a:cubicBezTo>
                  <a:cubicBezTo>
                    <a:pt x="523595" y="2104001"/>
                    <a:pt x="514087" y="2109975"/>
                    <a:pt x="504581" y="2113877"/>
                  </a:cubicBezTo>
                  <a:cubicBezTo>
                    <a:pt x="495015" y="2117847"/>
                    <a:pt x="485743" y="2120425"/>
                    <a:pt x="476823" y="2121679"/>
                  </a:cubicBezTo>
                  <a:cubicBezTo>
                    <a:pt x="467843" y="2122921"/>
                    <a:pt x="459511" y="2123453"/>
                    <a:pt x="451823" y="2123371"/>
                  </a:cubicBezTo>
                  <a:cubicBezTo>
                    <a:pt x="448477" y="2123453"/>
                    <a:pt x="443783" y="2123221"/>
                    <a:pt x="437621" y="2122853"/>
                  </a:cubicBezTo>
                  <a:cubicBezTo>
                    <a:pt x="431517" y="2122417"/>
                    <a:pt x="424535" y="2121393"/>
                    <a:pt x="416847" y="2119701"/>
                  </a:cubicBezTo>
                  <a:cubicBezTo>
                    <a:pt x="409217" y="2118079"/>
                    <a:pt x="401295" y="2115405"/>
                    <a:pt x="393373" y="2111817"/>
                  </a:cubicBezTo>
                  <a:cubicBezTo>
                    <a:pt x="385391" y="2108215"/>
                    <a:pt x="377939" y="2103209"/>
                    <a:pt x="371013" y="2096879"/>
                  </a:cubicBezTo>
                  <a:cubicBezTo>
                    <a:pt x="366201" y="2092529"/>
                    <a:pt x="361799" y="2087453"/>
                    <a:pt x="357691" y="2081697"/>
                  </a:cubicBezTo>
                  <a:cubicBezTo>
                    <a:pt x="353583" y="2076049"/>
                    <a:pt x="349945" y="2069283"/>
                    <a:pt x="346893" y="2061549"/>
                  </a:cubicBezTo>
                  <a:cubicBezTo>
                    <a:pt x="343783" y="2053813"/>
                    <a:pt x="341377" y="2044769"/>
                    <a:pt x="339675" y="2034375"/>
                  </a:cubicBezTo>
                  <a:cubicBezTo>
                    <a:pt x="337915" y="2023993"/>
                    <a:pt x="336975" y="2012003"/>
                    <a:pt x="336975" y="1998389"/>
                  </a:cubicBezTo>
                  <a:lnTo>
                    <a:pt x="336975" y="1943195"/>
                  </a:lnTo>
                  <a:cubicBezTo>
                    <a:pt x="336975" y="1931559"/>
                    <a:pt x="336975" y="1921683"/>
                    <a:pt x="336975" y="1913525"/>
                  </a:cubicBezTo>
                  <a:cubicBezTo>
                    <a:pt x="336975" y="1905355"/>
                    <a:pt x="336975" y="1898507"/>
                    <a:pt x="336917" y="1892995"/>
                  </a:cubicBezTo>
                  <a:cubicBezTo>
                    <a:pt x="336917" y="1887471"/>
                    <a:pt x="336859" y="1882833"/>
                    <a:pt x="336741" y="1879163"/>
                  </a:cubicBezTo>
                  <a:cubicBezTo>
                    <a:pt x="336741" y="1875479"/>
                    <a:pt x="336623" y="1872383"/>
                    <a:pt x="336565" y="1869723"/>
                  </a:cubicBezTo>
                  <a:cubicBezTo>
                    <a:pt x="336389" y="1867159"/>
                    <a:pt x="336271" y="1864635"/>
                    <a:pt x="336095" y="1862385"/>
                  </a:cubicBezTo>
                  <a:cubicBezTo>
                    <a:pt x="335919" y="1858387"/>
                    <a:pt x="335333" y="1854935"/>
                    <a:pt x="334393" y="1852071"/>
                  </a:cubicBezTo>
                  <a:cubicBezTo>
                    <a:pt x="333631" y="1849207"/>
                    <a:pt x="332047" y="1846847"/>
                    <a:pt x="329817" y="1845141"/>
                  </a:cubicBezTo>
                  <a:cubicBezTo>
                    <a:pt x="327645" y="1843381"/>
                    <a:pt x="324417" y="1842209"/>
                    <a:pt x="320191" y="1841621"/>
                  </a:cubicBezTo>
                  <a:cubicBezTo>
                    <a:pt x="319195" y="1841471"/>
                    <a:pt x="317785" y="1841321"/>
                    <a:pt x="316143" y="1841171"/>
                  </a:cubicBezTo>
                  <a:cubicBezTo>
                    <a:pt x="314617" y="1841021"/>
                    <a:pt x="312915" y="1840953"/>
                    <a:pt x="311331" y="1840885"/>
                  </a:cubicBezTo>
                  <a:cubicBezTo>
                    <a:pt x="309629" y="1840735"/>
                    <a:pt x="308221" y="1840735"/>
                    <a:pt x="306929" y="1840735"/>
                  </a:cubicBezTo>
                  <a:cubicBezTo>
                    <a:pt x="306225" y="1840653"/>
                    <a:pt x="305579" y="1840285"/>
                    <a:pt x="304933" y="1839713"/>
                  </a:cubicBezTo>
                  <a:cubicBezTo>
                    <a:pt x="304229" y="1839043"/>
                    <a:pt x="303937" y="1838293"/>
                    <a:pt x="303877" y="1837639"/>
                  </a:cubicBezTo>
                  <a:cubicBezTo>
                    <a:pt x="303877" y="1836533"/>
                    <a:pt x="304289" y="1835729"/>
                    <a:pt x="305345" y="1835279"/>
                  </a:cubicBezTo>
                  <a:cubicBezTo>
                    <a:pt x="306283" y="1834773"/>
                    <a:pt x="307809" y="1834543"/>
                    <a:pt x="310039" y="1834543"/>
                  </a:cubicBezTo>
                  <a:close/>
                  <a:moveTo>
                    <a:pt x="1584889" y="1834099"/>
                  </a:moveTo>
                  <a:cubicBezTo>
                    <a:pt x="1589401" y="1834099"/>
                    <a:pt x="1594121" y="1834181"/>
                    <a:pt x="1598997" y="1834249"/>
                  </a:cubicBezTo>
                  <a:cubicBezTo>
                    <a:pt x="1603821" y="1834331"/>
                    <a:pt x="1608491" y="1834399"/>
                    <a:pt x="1612795" y="1834549"/>
                  </a:cubicBezTo>
                  <a:cubicBezTo>
                    <a:pt x="1617153" y="1834699"/>
                    <a:pt x="1620835" y="1834767"/>
                    <a:pt x="1623689" y="1834835"/>
                  </a:cubicBezTo>
                  <a:cubicBezTo>
                    <a:pt x="1626645" y="1834903"/>
                    <a:pt x="1628461" y="1834971"/>
                    <a:pt x="1629083" y="1834971"/>
                  </a:cubicBezTo>
                  <a:cubicBezTo>
                    <a:pt x="1629655" y="1834971"/>
                    <a:pt x="1631573" y="1834903"/>
                    <a:pt x="1634841" y="1834835"/>
                  </a:cubicBezTo>
                  <a:cubicBezTo>
                    <a:pt x="1638109" y="1834767"/>
                    <a:pt x="1642103" y="1834699"/>
                    <a:pt x="1646669" y="1834549"/>
                  </a:cubicBezTo>
                  <a:cubicBezTo>
                    <a:pt x="1651337" y="1834399"/>
                    <a:pt x="1655849" y="1834331"/>
                    <a:pt x="1660467" y="1834249"/>
                  </a:cubicBezTo>
                  <a:cubicBezTo>
                    <a:pt x="1665031" y="1834181"/>
                    <a:pt x="1668817" y="1834099"/>
                    <a:pt x="1671931" y="1834099"/>
                  </a:cubicBezTo>
                  <a:cubicBezTo>
                    <a:pt x="1673901" y="1834099"/>
                    <a:pt x="1675457" y="1834331"/>
                    <a:pt x="1676495" y="1834835"/>
                  </a:cubicBezTo>
                  <a:cubicBezTo>
                    <a:pt x="1677585" y="1835283"/>
                    <a:pt x="1678103" y="1836087"/>
                    <a:pt x="1678103" y="1837191"/>
                  </a:cubicBezTo>
                  <a:cubicBezTo>
                    <a:pt x="1677999" y="1837859"/>
                    <a:pt x="1677739" y="1838459"/>
                    <a:pt x="1677065" y="1839043"/>
                  </a:cubicBezTo>
                  <a:cubicBezTo>
                    <a:pt x="1676391" y="1839549"/>
                    <a:pt x="1675717" y="1839767"/>
                    <a:pt x="1674991" y="1839835"/>
                  </a:cubicBezTo>
                  <a:cubicBezTo>
                    <a:pt x="1673589" y="1839835"/>
                    <a:pt x="1671671" y="1839915"/>
                    <a:pt x="1669233" y="1840133"/>
                  </a:cubicBezTo>
                  <a:cubicBezTo>
                    <a:pt x="1666847" y="1840297"/>
                    <a:pt x="1664461" y="1840501"/>
                    <a:pt x="1662229" y="1840719"/>
                  </a:cubicBezTo>
                  <a:cubicBezTo>
                    <a:pt x="1658443" y="1841455"/>
                    <a:pt x="1655487" y="1842655"/>
                    <a:pt x="1653515" y="1844261"/>
                  </a:cubicBezTo>
                  <a:cubicBezTo>
                    <a:pt x="1651545" y="1845883"/>
                    <a:pt x="1650039" y="1848159"/>
                    <a:pt x="1649261" y="1851019"/>
                  </a:cubicBezTo>
                  <a:cubicBezTo>
                    <a:pt x="1648431" y="1853893"/>
                    <a:pt x="1647861" y="1857503"/>
                    <a:pt x="1647603" y="1861931"/>
                  </a:cubicBezTo>
                  <a:cubicBezTo>
                    <a:pt x="1647551" y="1864193"/>
                    <a:pt x="1647499" y="1866713"/>
                    <a:pt x="1647395" y="1869289"/>
                  </a:cubicBezTo>
                  <a:cubicBezTo>
                    <a:pt x="1647343" y="1871931"/>
                    <a:pt x="1647343" y="1875037"/>
                    <a:pt x="1647239" y="1878715"/>
                  </a:cubicBezTo>
                  <a:cubicBezTo>
                    <a:pt x="1647239" y="1882395"/>
                    <a:pt x="1647239" y="1887027"/>
                    <a:pt x="1647187" y="1892543"/>
                  </a:cubicBezTo>
                  <a:cubicBezTo>
                    <a:pt x="1647187" y="1898061"/>
                    <a:pt x="1647187" y="1904915"/>
                    <a:pt x="1647187" y="1913089"/>
                  </a:cubicBezTo>
                  <a:cubicBezTo>
                    <a:pt x="1647187" y="1921249"/>
                    <a:pt x="1647187" y="1931113"/>
                    <a:pt x="1647187" y="1942761"/>
                  </a:cubicBezTo>
                  <a:lnTo>
                    <a:pt x="1647187" y="2009885"/>
                  </a:lnTo>
                  <a:cubicBezTo>
                    <a:pt x="1647187" y="2028207"/>
                    <a:pt x="1647343" y="2043153"/>
                    <a:pt x="1647705" y="2054775"/>
                  </a:cubicBezTo>
                  <a:cubicBezTo>
                    <a:pt x="1648069" y="2066477"/>
                    <a:pt x="1648847" y="2075455"/>
                    <a:pt x="1649885" y="2081707"/>
                  </a:cubicBezTo>
                  <a:cubicBezTo>
                    <a:pt x="1651077" y="2087961"/>
                    <a:pt x="1652789" y="2092089"/>
                    <a:pt x="1655123" y="2094229"/>
                  </a:cubicBezTo>
                  <a:cubicBezTo>
                    <a:pt x="1657147" y="2096285"/>
                    <a:pt x="1660259" y="2097989"/>
                    <a:pt x="1664461" y="2099215"/>
                  </a:cubicBezTo>
                  <a:cubicBezTo>
                    <a:pt x="1668715" y="2100549"/>
                    <a:pt x="1674317" y="2101517"/>
                    <a:pt x="1681267" y="2102171"/>
                  </a:cubicBezTo>
                  <a:cubicBezTo>
                    <a:pt x="1688167" y="2102771"/>
                    <a:pt x="1696725" y="2103057"/>
                    <a:pt x="1706789" y="2103057"/>
                  </a:cubicBezTo>
                  <a:cubicBezTo>
                    <a:pt x="1713583" y="2103125"/>
                    <a:pt x="1720015" y="2102989"/>
                    <a:pt x="1725929" y="2102539"/>
                  </a:cubicBezTo>
                  <a:cubicBezTo>
                    <a:pt x="1731843" y="2102089"/>
                    <a:pt x="1737133" y="2101067"/>
                    <a:pt x="1741853" y="2099445"/>
                  </a:cubicBezTo>
                  <a:cubicBezTo>
                    <a:pt x="1746523" y="2097825"/>
                    <a:pt x="1750517" y="2095181"/>
                    <a:pt x="1753629" y="2091571"/>
                  </a:cubicBezTo>
                  <a:cubicBezTo>
                    <a:pt x="1756067" y="2088629"/>
                    <a:pt x="1758037" y="2085331"/>
                    <a:pt x="1759543" y="2081639"/>
                  </a:cubicBezTo>
                  <a:cubicBezTo>
                    <a:pt x="1761099" y="2077961"/>
                    <a:pt x="1762239" y="2074187"/>
                    <a:pt x="1762913" y="2070387"/>
                  </a:cubicBezTo>
                  <a:cubicBezTo>
                    <a:pt x="1763069" y="2069051"/>
                    <a:pt x="1763537" y="2067867"/>
                    <a:pt x="1764211" y="2066995"/>
                  </a:cubicBezTo>
                  <a:cubicBezTo>
                    <a:pt x="1764885" y="2066027"/>
                    <a:pt x="1765767" y="2065591"/>
                    <a:pt x="1766857" y="2065523"/>
                  </a:cubicBezTo>
                  <a:cubicBezTo>
                    <a:pt x="1767739" y="2065523"/>
                    <a:pt x="1768413" y="2065973"/>
                    <a:pt x="1768879" y="2066913"/>
                  </a:cubicBezTo>
                  <a:cubicBezTo>
                    <a:pt x="1769295" y="2067799"/>
                    <a:pt x="1769501" y="2069269"/>
                    <a:pt x="1769501" y="2071273"/>
                  </a:cubicBezTo>
                  <a:cubicBezTo>
                    <a:pt x="1769501" y="2072363"/>
                    <a:pt x="1769347" y="2074351"/>
                    <a:pt x="1769035" y="2077225"/>
                  </a:cubicBezTo>
                  <a:cubicBezTo>
                    <a:pt x="1768775" y="2080169"/>
                    <a:pt x="1768361" y="2083547"/>
                    <a:pt x="1767841" y="2087375"/>
                  </a:cubicBezTo>
                  <a:cubicBezTo>
                    <a:pt x="1767323" y="2091203"/>
                    <a:pt x="1766597" y="2095031"/>
                    <a:pt x="1765975" y="2098861"/>
                  </a:cubicBezTo>
                  <a:cubicBezTo>
                    <a:pt x="1765301" y="2102607"/>
                    <a:pt x="1764573" y="2105931"/>
                    <a:pt x="1763795" y="2108805"/>
                  </a:cubicBezTo>
                  <a:cubicBezTo>
                    <a:pt x="1763173" y="2110999"/>
                    <a:pt x="1762447" y="2112769"/>
                    <a:pt x="1761721" y="2114091"/>
                  </a:cubicBezTo>
                  <a:cubicBezTo>
                    <a:pt x="1760943" y="2115427"/>
                    <a:pt x="1759801" y="2116449"/>
                    <a:pt x="1758193" y="2117197"/>
                  </a:cubicBezTo>
                  <a:cubicBezTo>
                    <a:pt x="1756637" y="2117851"/>
                    <a:pt x="1754355" y="2118369"/>
                    <a:pt x="1751243" y="2118587"/>
                  </a:cubicBezTo>
                  <a:cubicBezTo>
                    <a:pt x="1748235" y="2118887"/>
                    <a:pt x="1744137" y="2118941"/>
                    <a:pt x="1739001" y="2118941"/>
                  </a:cubicBezTo>
                  <a:cubicBezTo>
                    <a:pt x="1725203" y="2118941"/>
                    <a:pt x="1712701" y="2118805"/>
                    <a:pt x="1701601" y="2118587"/>
                  </a:cubicBezTo>
                  <a:cubicBezTo>
                    <a:pt x="1690501" y="2118369"/>
                    <a:pt x="1680437" y="2118069"/>
                    <a:pt x="1671463" y="2117633"/>
                  </a:cubicBezTo>
                  <a:cubicBezTo>
                    <a:pt x="1662697" y="2117415"/>
                    <a:pt x="1654813" y="2117197"/>
                    <a:pt x="1647913" y="2117033"/>
                  </a:cubicBezTo>
                  <a:cubicBezTo>
                    <a:pt x="1641067" y="2116815"/>
                    <a:pt x="1634789" y="2116735"/>
                    <a:pt x="1629083" y="2116735"/>
                  </a:cubicBezTo>
                  <a:cubicBezTo>
                    <a:pt x="1628149" y="2116735"/>
                    <a:pt x="1626231" y="2116735"/>
                    <a:pt x="1623273" y="2116815"/>
                  </a:cubicBezTo>
                  <a:cubicBezTo>
                    <a:pt x="1620421" y="2116815"/>
                    <a:pt x="1616997" y="2116979"/>
                    <a:pt x="1613159" y="2117197"/>
                  </a:cubicBezTo>
                  <a:cubicBezTo>
                    <a:pt x="1609113" y="2117415"/>
                    <a:pt x="1605171" y="2117633"/>
                    <a:pt x="1601229" y="2117783"/>
                  </a:cubicBezTo>
                  <a:cubicBezTo>
                    <a:pt x="1597337" y="2118001"/>
                    <a:pt x="1593811" y="2118069"/>
                    <a:pt x="1590647" y="2118069"/>
                  </a:cubicBezTo>
                  <a:cubicBezTo>
                    <a:pt x="1588675" y="2118069"/>
                    <a:pt x="1587119" y="2117851"/>
                    <a:pt x="1586081" y="2117333"/>
                  </a:cubicBezTo>
                  <a:cubicBezTo>
                    <a:pt x="1584993" y="2116897"/>
                    <a:pt x="1584473" y="2116093"/>
                    <a:pt x="1584473" y="2114977"/>
                  </a:cubicBezTo>
                  <a:cubicBezTo>
                    <a:pt x="1584473" y="2114241"/>
                    <a:pt x="1584681" y="2113573"/>
                    <a:pt x="1585199" y="2112919"/>
                  </a:cubicBezTo>
                  <a:cubicBezTo>
                    <a:pt x="1585667" y="2112253"/>
                    <a:pt x="1586445" y="2111965"/>
                    <a:pt x="1587533" y="2111897"/>
                  </a:cubicBezTo>
                  <a:cubicBezTo>
                    <a:pt x="1589401" y="2111897"/>
                    <a:pt x="1591425" y="2111667"/>
                    <a:pt x="1593499" y="2111381"/>
                  </a:cubicBezTo>
                  <a:cubicBezTo>
                    <a:pt x="1595677" y="2110999"/>
                    <a:pt x="1597649" y="2110563"/>
                    <a:pt x="1599465" y="2110127"/>
                  </a:cubicBezTo>
                  <a:cubicBezTo>
                    <a:pt x="1601903" y="2109541"/>
                    <a:pt x="1603821" y="2108343"/>
                    <a:pt x="1605067" y="2106667"/>
                  </a:cubicBezTo>
                  <a:cubicBezTo>
                    <a:pt x="1606311" y="2104895"/>
                    <a:pt x="1607297" y="2102689"/>
                    <a:pt x="1607867" y="2099881"/>
                  </a:cubicBezTo>
                  <a:cubicBezTo>
                    <a:pt x="1608543" y="2097171"/>
                    <a:pt x="1609113" y="2093929"/>
                    <a:pt x="1609631" y="2090249"/>
                  </a:cubicBezTo>
                  <a:cubicBezTo>
                    <a:pt x="1610357" y="2085019"/>
                    <a:pt x="1610929" y="2078383"/>
                    <a:pt x="1611187" y="2070387"/>
                  </a:cubicBezTo>
                  <a:cubicBezTo>
                    <a:pt x="1611499" y="2062267"/>
                    <a:pt x="1611707" y="2053085"/>
                    <a:pt x="1611759" y="2042703"/>
                  </a:cubicBezTo>
                  <a:cubicBezTo>
                    <a:pt x="1611863" y="2032323"/>
                    <a:pt x="1611863" y="2021137"/>
                    <a:pt x="1611863" y="2008985"/>
                  </a:cubicBezTo>
                  <a:lnTo>
                    <a:pt x="1611863" y="1942761"/>
                  </a:lnTo>
                  <a:cubicBezTo>
                    <a:pt x="1611863" y="1931113"/>
                    <a:pt x="1611863" y="1921249"/>
                    <a:pt x="1611863" y="1913089"/>
                  </a:cubicBezTo>
                  <a:cubicBezTo>
                    <a:pt x="1611863" y="1904915"/>
                    <a:pt x="1611863" y="1898061"/>
                    <a:pt x="1611759" y="1892543"/>
                  </a:cubicBezTo>
                  <a:cubicBezTo>
                    <a:pt x="1611759" y="1887027"/>
                    <a:pt x="1611707" y="1882395"/>
                    <a:pt x="1611655" y="1878715"/>
                  </a:cubicBezTo>
                  <a:cubicBezTo>
                    <a:pt x="1611655" y="1875037"/>
                    <a:pt x="1611499" y="1871931"/>
                    <a:pt x="1611395" y="1869289"/>
                  </a:cubicBezTo>
                  <a:cubicBezTo>
                    <a:pt x="1611291" y="1866713"/>
                    <a:pt x="1611083" y="1864193"/>
                    <a:pt x="1610981" y="1861931"/>
                  </a:cubicBezTo>
                  <a:cubicBezTo>
                    <a:pt x="1610773" y="1857667"/>
                    <a:pt x="1610151" y="1854125"/>
                    <a:pt x="1609269" y="1851265"/>
                  </a:cubicBezTo>
                  <a:cubicBezTo>
                    <a:pt x="1608491" y="1848389"/>
                    <a:pt x="1606935" y="1846101"/>
                    <a:pt x="1604703" y="1844493"/>
                  </a:cubicBezTo>
                  <a:cubicBezTo>
                    <a:pt x="1602525" y="1842859"/>
                    <a:pt x="1599257" y="1841755"/>
                    <a:pt x="1595055" y="1841183"/>
                  </a:cubicBezTo>
                  <a:cubicBezTo>
                    <a:pt x="1594069" y="1841033"/>
                    <a:pt x="1592669" y="1840883"/>
                    <a:pt x="1591009" y="1840719"/>
                  </a:cubicBezTo>
                  <a:cubicBezTo>
                    <a:pt x="1589453" y="1840583"/>
                    <a:pt x="1587793" y="1840501"/>
                    <a:pt x="1586185" y="1840433"/>
                  </a:cubicBezTo>
                  <a:cubicBezTo>
                    <a:pt x="1584473" y="1840297"/>
                    <a:pt x="1583073" y="1840297"/>
                    <a:pt x="1581829" y="1840297"/>
                  </a:cubicBezTo>
                  <a:cubicBezTo>
                    <a:pt x="1581049" y="1840215"/>
                    <a:pt x="1580427" y="1839835"/>
                    <a:pt x="1579753" y="1839261"/>
                  </a:cubicBezTo>
                  <a:cubicBezTo>
                    <a:pt x="1579079" y="1838595"/>
                    <a:pt x="1578819" y="1837859"/>
                    <a:pt x="1578715" y="1837191"/>
                  </a:cubicBezTo>
                  <a:cubicBezTo>
                    <a:pt x="1578715" y="1836087"/>
                    <a:pt x="1579183" y="1835283"/>
                    <a:pt x="1580169" y="1834835"/>
                  </a:cubicBezTo>
                  <a:cubicBezTo>
                    <a:pt x="1581153" y="1834331"/>
                    <a:pt x="1582657" y="1834099"/>
                    <a:pt x="1584889" y="1834099"/>
                  </a:cubicBezTo>
                  <a:close/>
                  <a:moveTo>
                    <a:pt x="1327031" y="1834099"/>
                  </a:moveTo>
                  <a:cubicBezTo>
                    <a:pt x="1331493" y="1834099"/>
                    <a:pt x="1336213" y="1834181"/>
                    <a:pt x="1341193" y="1834249"/>
                  </a:cubicBezTo>
                  <a:cubicBezTo>
                    <a:pt x="1346121" y="1834331"/>
                    <a:pt x="1350841" y="1834399"/>
                    <a:pt x="1355353" y="1834549"/>
                  </a:cubicBezTo>
                  <a:cubicBezTo>
                    <a:pt x="1359815" y="1834699"/>
                    <a:pt x="1363497" y="1834767"/>
                    <a:pt x="1366611" y="1834835"/>
                  </a:cubicBezTo>
                  <a:cubicBezTo>
                    <a:pt x="1369619" y="1834903"/>
                    <a:pt x="1371383" y="1834971"/>
                    <a:pt x="1372057" y="1834971"/>
                  </a:cubicBezTo>
                  <a:cubicBezTo>
                    <a:pt x="1375221" y="1834971"/>
                    <a:pt x="1379215" y="1834903"/>
                    <a:pt x="1383987" y="1834767"/>
                  </a:cubicBezTo>
                  <a:cubicBezTo>
                    <a:pt x="1388759" y="1834629"/>
                    <a:pt x="1393999" y="1834481"/>
                    <a:pt x="1399757" y="1834331"/>
                  </a:cubicBezTo>
                  <a:cubicBezTo>
                    <a:pt x="1405567" y="1834181"/>
                    <a:pt x="1411427" y="1834099"/>
                    <a:pt x="1417549" y="1834099"/>
                  </a:cubicBezTo>
                  <a:cubicBezTo>
                    <a:pt x="1430517" y="1834181"/>
                    <a:pt x="1441617" y="1835501"/>
                    <a:pt x="1450955" y="1838145"/>
                  </a:cubicBezTo>
                  <a:cubicBezTo>
                    <a:pt x="1460291" y="1840815"/>
                    <a:pt x="1468125" y="1844261"/>
                    <a:pt x="1474349" y="1848607"/>
                  </a:cubicBezTo>
                  <a:cubicBezTo>
                    <a:pt x="1480625" y="1852871"/>
                    <a:pt x="1485553" y="1857585"/>
                    <a:pt x="1489133" y="1862749"/>
                  </a:cubicBezTo>
                  <a:cubicBezTo>
                    <a:pt x="1492815" y="1867817"/>
                    <a:pt x="1495409" y="1872885"/>
                    <a:pt x="1496913" y="1877899"/>
                  </a:cubicBezTo>
                  <a:cubicBezTo>
                    <a:pt x="1498469" y="1882925"/>
                    <a:pt x="1499299" y="1887475"/>
                    <a:pt x="1499247" y="1891509"/>
                  </a:cubicBezTo>
                  <a:cubicBezTo>
                    <a:pt x="1499091" y="1901303"/>
                    <a:pt x="1497225" y="1910077"/>
                    <a:pt x="1493489" y="1917789"/>
                  </a:cubicBezTo>
                  <a:cubicBezTo>
                    <a:pt x="1489755" y="1925513"/>
                    <a:pt x="1484879" y="1932583"/>
                    <a:pt x="1478965" y="1939001"/>
                  </a:cubicBezTo>
                  <a:cubicBezTo>
                    <a:pt x="1473001" y="1945389"/>
                    <a:pt x="1466671" y="1951493"/>
                    <a:pt x="1459929" y="1957311"/>
                  </a:cubicBezTo>
                  <a:cubicBezTo>
                    <a:pt x="1465893" y="1959095"/>
                    <a:pt x="1472067" y="1961589"/>
                    <a:pt x="1478395" y="1964735"/>
                  </a:cubicBezTo>
                  <a:cubicBezTo>
                    <a:pt x="1484775" y="1968005"/>
                    <a:pt x="1490947" y="1971833"/>
                    <a:pt x="1496809" y="1976465"/>
                  </a:cubicBezTo>
                  <a:cubicBezTo>
                    <a:pt x="1502775" y="1981015"/>
                    <a:pt x="1508065" y="1986247"/>
                    <a:pt x="1512787" y="1992201"/>
                  </a:cubicBezTo>
                  <a:cubicBezTo>
                    <a:pt x="1517559" y="1998099"/>
                    <a:pt x="1521293" y="2004721"/>
                    <a:pt x="1524095" y="2011927"/>
                  </a:cubicBezTo>
                  <a:cubicBezTo>
                    <a:pt x="1526895" y="2019149"/>
                    <a:pt x="1528295" y="2027023"/>
                    <a:pt x="1528399" y="2035483"/>
                  </a:cubicBezTo>
                  <a:cubicBezTo>
                    <a:pt x="1528399" y="2046083"/>
                    <a:pt x="1526429" y="2056327"/>
                    <a:pt x="1522435" y="2066259"/>
                  </a:cubicBezTo>
                  <a:cubicBezTo>
                    <a:pt x="1518543" y="2076123"/>
                    <a:pt x="1512475" y="2085019"/>
                    <a:pt x="1504487" y="2092975"/>
                  </a:cubicBezTo>
                  <a:cubicBezTo>
                    <a:pt x="1496395" y="2100849"/>
                    <a:pt x="1486227" y="2107171"/>
                    <a:pt x="1473985" y="2111817"/>
                  </a:cubicBezTo>
                  <a:cubicBezTo>
                    <a:pt x="1461795" y="2116449"/>
                    <a:pt x="1447323" y="2118805"/>
                    <a:pt x="1430777" y="2118941"/>
                  </a:cubicBezTo>
                  <a:cubicBezTo>
                    <a:pt x="1428339" y="2118941"/>
                    <a:pt x="1425329" y="2118887"/>
                    <a:pt x="1421647" y="2118805"/>
                  </a:cubicBezTo>
                  <a:cubicBezTo>
                    <a:pt x="1418067" y="2118737"/>
                    <a:pt x="1414073" y="2118587"/>
                    <a:pt x="1409923" y="2118369"/>
                  </a:cubicBezTo>
                  <a:cubicBezTo>
                    <a:pt x="1405619" y="2118151"/>
                    <a:pt x="1401417" y="2117919"/>
                    <a:pt x="1397267" y="2117633"/>
                  </a:cubicBezTo>
                  <a:cubicBezTo>
                    <a:pt x="1393013" y="2117483"/>
                    <a:pt x="1389175" y="2117333"/>
                    <a:pt x="1385595" y="2117197"/>
                  </a:cubicBezTo>
                  <a:cubicBezTo>
                    <a:pt x="1381965" y="2117033"/>
                    <a:pt x="1379007" y="2116979"/>
                    <a:pt x="1376621" y="2116897"/>
                  </a:cubicBezTo>
                  <a:cubicBezTo>
                    <a:pt x="1374183" y="2116815"/>
                    <a:pt x="1372731" y="2116735"/>
                    <a:pt x="1372057" y="2116735"/>
                  </a:cubicBezTo>
                  <a:cubicBezTo>
                    <a:pt x="1371539" y="2116735"/>
                    <a:pt x="1369775" y="2116815"/>
                    <a:pt x="1366765" y="2116979"/>
                  </a:cubicBezTo>
                  <a:cubicBezTo>
                    <a:pt x="1363809" y="2117115"/>
                    <a:pt x="1360281" y="2117197"/>
                    <a:pt x="1356183" y="2117197"/>
                  </a:cubicBezTo>
                  <a:cubicBezTo>
                    <a:pt x="1352137" y="2117415"/>
                    <a:pt x="1347989" y="2117633"/>
                    <a:pt x="1343787" y="2117783"/>
                  </a:cubicBezTo>
                  <a:cubicBezTo>
                    <a:pt x="1339585" y="2118001"/>
                    <a:pt x="1335901" y="2118069"/>
                    <a:pt x="1332737" y="2118069"/>
                  </a:cubicBezTo>
                  <a:cubicBezTo>
                    <a:pt x="1330767" y="2118069"/>
                    <a:pt x="1329211" y="2117851"/>
                    <a:pt x="1328225" y="2117333"/>
                  </a:cubicBezTo>
                  <a:cubicBezTo>
                    <a:pt x="1327083" y="2116897"/>
                    <a:pt x="1326565" y="2116093"/>
                    <a:pt x="1326565" y="2114977"/>
                  </a:cubicBezTo>
                  <a:cubicBezTo>
                    <a:pt x="1326565" y="2114309"/>
                    <a:pt x="1326825" y="2113805"/>
                    <a:pt x="1327291" y="2113355"/>
                  </a:cubicBezTo>
                  <a:cubicBezTo>
                    <a:pt x="1327757" y="2112987"/>
                    <a:pt x="1328587" y="2112769"/>
                    <a:pt x="1329625" y="2112769"/>
                  </a:cubicBezTo>
                  <a:cubicBezTo>
                    <a:pt x="1331493" y="2112701"/>
                    <a:pt x="1333463" y="2112471"/>
                    <a:pt x="1335591" y="2112035"/>
                  </a:cubicBezTo>
                  <a:cubicBezTo>
                    <a:pt x="1337769" y="2111599"/>
                    <a:pt x="1339741" y="2111313"/>
                    <a:pt x="1341555" y="2110999"/>
                  </a:cubicBezTo>
                  <a:cubicBezTo>
                    <a:pt x="1344045" y="2110563"/>
                    <a:pt x="1345913" y="2109377"/>
                    <a:pt x="1347159" y="2107471"/>
                  </a:cubicBezTo>
                  <a:cubicBezTo>
                    <a:pt x="1348403" y="2105631"/>
                    <a:pt x="1349389" y="2103207"/>
                    <a:pt x="1349959" y="2100263"/>
                  </a:cubicBezTo>
                  <a:cubicBezTo>
                    <a:pt x="1350633" y="2097321"/>
                    <a:pt x="1351205" y="2093929"/>
                    <a:pt x="1351723" y="2090249"/>
                  </a:cubicBezTo>
                  <a:cubicBezTo>
                    <a:pt x="1352501" y="2085019"/>
                    <a:pt x="1352967" y="2078383"/>
                    <a:pt x="1353279" y="2070387"/>
                  </a:cubicBezTo>
                  <a:cubicBezTo>
                    <a:pt x="1353591" y="2062267"/>
                    <a:pt x="1353797" y="2053085"/>
                    <a:pt x="1353849" y="2042703"/>
                  </a:cubicBezTo>
                  <a:cubicBezTo>
                    <a:pt x="1353953" y="2032323"/>
                    <a:pt x="1353953" y="2021137"/>
                    <a:pt x="1353953" y="2008985"/>
                  </a:cubicBezTo>
                  <a:lnTo>
                    <a:pt x="1353953" y="1942761"/>
                  </a:lnTo>
                  <a:cubicBezTo>
                    <a:pt x="1353953" y="1931113"/>
                    <a:pt x="1353953" y="1921249"/>
                    <a:pt x="1353953" y="1913089"/>
                  </a:cubicBezTo>
                  <a:cubicBezTo>
                    <a:pt x="1353953" y="1904915"/>
                    <a:pt x="1353953" y="1898061"/>
                    <a:pt x="1353849" y="1892543"/>
                  </a:cubicBezTo>
                  <a:cubicBezTo>
                    <a:pt x="1353849" y="1887027"/>
                    <a:pt x="1353797" y="1882395"/>
                    <a:pt x="1353693" y="1878715"/>
                  </a:cubicBezTo>
                  <a:cubicBezTo>
                    <a:pt x="1353693" y="1875037"/>
                    <a:pt x="1353591" y="1871931"/>
                    <a:pt x="1353487" y="1869289"/>
                  </a:cubicBezTo>
                  <a:cubicBezTo>
                    <a:pt x="1353331" y="1866713"/>
                    <a:pt x="1353227" y="1864193"/>
                    <a:pt x="1353071" y="1861931"/>
                  </a:cubicBezTo>
                  <a:cubicBezTo>
                    <a:pt x="1352813" y="1857667"/>
                    <a:pt x="1352293" y="1853989"/>
                    <a:pt x="1351359" y="1851019"/>
                  </a:cubicBezTo>
                  <a:cubicBezTo>
                    <a:pt x="1350581" y="1848021"/>
                    <a:pt x="1349025" y="1845569"/>
                    <a:pt x="1346847" y="1843825"/>
                  </a:cubicBezTo>
                  <a:cubicBezTo>
                    <a:pt x="1344617" y="1842055"/>
                    <a:pt x="1341349" y="1840883"/>
                    <a:pt x="1337147" y="1840297"/>
                  </a:cubicBezTo>
                  <a:cubicBezTo>
                    <a:pt x="1336161" y="1840133"/>
                    <a:pt x="1334761" y="1839983"/>
                    <a:pt x="1333101" y="1839835"/>
                  </a:cubicBezTo>
                  <a:cubicBezTo>
                    <a:pt x="1331545" y="1839685"/>
                    <a:pt x="1329885" y="1839629"/>
                    <a:pt x="1328277" y="1839549"/>
                  </a:cubicBezTo>
                  <a:cubicBezTo>
                    <a:pt x="1326565" y="1839399"/>
                    <a:pt x="1325165" y="1839399"/>
                    <a:pt x="1323919" y="1839399"/>
                  </a:cubicBezTo>
                  <a:cubicBezTo>
                    <a:pt x="1323193" y="1839399"/>
                    <a:pt x="1322519" y="1839181"/>
                    <a:pt x="1321845" y="1838799"/>
                  </a:cubicBezTo>
                  <a:cubicBezTo>
                    <a:pt x="1321221" y="1838363"/>
                    <a:pt x="1320911" y="1837859"/>
                    <a:pt x="1320807" y="1837191"/>
                  </a:cubicBezTo>
                  <a:cubicBezTo>
                    <a:pt x="1320807" y="1836087"/>
                    <a:pt x="1321273" y="1835283"/>
                    <a:pt x="1322311" y="1834835"/>
                  </a:cubicBezTo>
                  <a:cubicBezTo>
                    <a:pt x="1323245" y="1834331"/>
                    <a:pt x="1324801" y="1834099"/>
                    <a:pt x="1327031" y="1834099"/>
                  </a:cubicBezTo>
                  <a:close/>
                  <a:moveTo>
                    <a:pt x="162095" y="1829249"/>
                  </a:moveTo>
                  <a:cubicBezTo>
                    <a:pt x="167317" y="1829249"/>
                    <a:pt x="173069" y="1829399"/>
                    <a:pt x="179407" y="1829699"/>
                  </a:cubicBezTo>
                  <a:cubicBezTo>
                    <a:pt x="185745" y="1829985"/>
                    <a:pt x="192317" y="1830505"/>
                    <a:pt x="199007" y="1831173"/>
                  </a:cubicBezTo>
                  <a:cubicBezTo>
                    <a:pt x="205697" y="1831827"/>
                    <a:pt x="212211" y="1832633"/>
                    <a:pt x="218667" y="1833655"/>
                  </a:cubicBezTo>
                  <a:cubicBezTo>
                    <a:pt x="225885" y="1835075"/>
                    <a:pt x="232693" y="1836247"/>
                    <a:pt x="239147" y="1837365"/>
                  </a:cubicBezTo>
                  <a:cubicBezTo>
                    <a:pt x="245661" y="1838443"/>
                    <a:pt x="252059" y="1839111"/>
                    <a:pt x="258397" y="1839413"/>
                  </a:cubicBezTo>
                  <a:cubicBezTo>
                    <a:pt x="260275" y="1839413"/>
                    <a:pt x="261625" y="1839781"/>
                    <a:pt x="262269" y="1840585"/>
                  </a:cubicBezTo>
                  <a:cubicBezTo>
                    <a:pt x="262915" y="1841321"/>
                    <a:pt x="263327" y="1842209"/>
                    <a:pt x="263267" y="1843381"/>
                  </a:cubicBezTo>
                  <a:cubicBezTo>
                    <a:pt x="263267" y="1844337"/>
                    <a:pt x="263151" y="1845659"/>
                    <a:pt x="263033" y="1847215"/>
                  </a:cubicBezTo>
                  <a:cubicBezTo>
                    <a:pt x="262797" y="1848757"/>
                    <a:pt x="262563" y="1850967"/>
                    <a:pt x="262445" y="1853681"/>
                  </a:cubicBezTo>
                  <a:cubicBezTo>
                    <a:pt x="262035" y="1856409"/>
                    <a:pt x="261801" y="1860079"/>
                    <a:pt x="261449" y="1864567"/>
                  </a:cubicBezTo>
                  <a:cubicBezTo>
                    <a:pt x="261389" y="1867745"/>
                    <a:pt x="261273" y="1871211"/>
                    <a:pt x="261213" y="1875017"/>
                  </a:cubicBezTo>
                  <a:cubicBezTo>
                    <a:pt x="261213" y="1878849"/>
                    <a:pt x="261097" y="1882697"/>
                    <a:pt x="261037" y="1886433"/>
                  </a:cubicBezTo>
                  <a:cubicBezTo>
                    <a:pt x="260979" y="1890199"/>
                    <a:pt x="260979" y="1893569"/>
                    <a:pt x="260861" y="1896529"/>
                  </a:cubicBezTo>
                  <a:cubicBezTo>
                    <a:pt x="260861" y="1899475"/>
                    <a:pt x="260743" y="1901603"/>
                    <a:pt x="260567" y="1903009"/>
                  </a:cubicBezTo>
                  <a:cubicBezTo>
                    <a:pt x="260333" y="1905805"/>
                    <a:pt x="259863" y="1907851"/>
                    <a:pt x="259043" y="1909105"/>
                  </a:cubicBezTo>
                  <a:cubicBezTo>
                    <a:pt x="258221" y="1910361"/>
                    <a:pt x="257281" y="1910947"/>
                    <a:pt x="256167" y="1910947"/>
                  </a:cubicBezTo>
                  <a:cubicBezTo>
                    <a:pt x="254875" y="1910947"/>
                    <a:pt x="253995" y="1910293"/>
                    <a:pt x="253701" y="1908969"/>
                  </a:cubicBezTo>
                  <a:cubicBezTo>
                    <a:pt x="253233" y="1907633"/>
                    <a:pt x="253057" y="1905655"/>
                    <a:pt x="253057" y="1903009"/>
                  </a:cubicBezTo>
                  <a:cubicBezTo>
                    <a:pt x="253057" y="1898071"/>
                    <a:pt x="252411" y="1893295"/>
                    <a:pt x="251119" y="1888575"/>
                  </a:cubicBezTo>
                  <a:cubicBezTo>
                    <a:pt x="249829" y="1883787"/>
                    <a:pt x="247951" y="1879449"/>
                    <a:pt x="245485" y="1875479"/>
                  </a:cubicBezTo>
                  <a:cubicBezTo>
                    <a:pt x="243079" y="1871497"/>
                    <a:pt x="240145" y="1868113"/>
                    <a:pt x="236741" y="1865467"/>
                  </a:cubicBezTo>
                  <a:cubicBezTo>
                    <a:pt x="232105" y="1861565"/>
                    <a:pt x="226061" y="1858101"/>
                    <a:pt x="218491" y="1854935"/>
                  </a:cubicBezTo>
                  <a:cubicBezTo>
                    <a:pt x="211037" y="1851839"/>
                    <a:pt x="202293" y="1849329"/>
                    <a:pt x="192435" y="1847501"/>
                  </a:cubicBezTo>
                  <a:cubicBezTo>
                    <a:pt x="182575" y="1845659"/>
                    <a:pt x="171895" y="1844705"/>
                    <a:pt x="160333" y="1844705"/>
                  </a:cubicBezTo>
                  <a:cubicBezTo>
                    <a:pt x="143785" y="1844787"/>
                    <a:pt x="129877" y="1846097"/>
                    <a:pt x="118549" y="1848593"/>
                  </a:cubicBezTo>
                  <a:cubicBezTo>
                    <a:pt x="107165" y="1851117"/>
                    <a:pt x="97893" y="1854335"/>
                    <a:pt x="90557" y="1858305"/>
                  </a:cubicBezTo>
                  <a:cubicBezTo>
                    <a:pt x="83281" y="1862221"/>
                    <a:pt x="77411" y="1866421"/>
                    <a:pt x="72893" y="1870759"/>
                  </a:cubicBezTo>
                  <a:cubicBezTo>
                    <a:pt x="63385" y="1879599"/>
                    <a:pt x="56167" y="1889163"/>
                    <a:pt x="51121" y="1899529"/>
                  </a:cubicBezTo>
                  <a:cubicBezTo>
                    <a:pt x="46073" y="1909843"/>
                    <a:pt x="42611" y="1920811"/>
                    <a:pt x="40675" y="1932365"/>
                  </a:cubicBezTo>
                  <a:cubicBezTo>
                    <a:pt x="38797" y="1943987"/>
                    <a:pt x="37917" y="1956127"/>
                    <a:pt x="38033" y="1968801"/>
                  </a:cubicBezTo>
                  <a:cubicBezTo>
                    <a:pt x="38093" y="1983287"/>
                    <a:pt x="40205" y="1997215"/>
                    <a:pt x="44547" y="2010597"/>
                  </a:cubicBezTo>
                  <a:cubicBezTo>
                    <a:pt x="48949" y="2023993"/>
                    <a:pt x="55229" y="2036367"/>
                    <a:pt x="63385" y="2047771"/>
                  </a:cubicBezTo>
                  <a:cubicBezTo>
                    <a:pt x="71543" y="2059189"/>
                    <a:pt x="81343" y="2069119"/>
                    <a:pt x="92845" y="2077673"/>
                  </a:cubicBezTo>
                  <a:cubicBezTo>
                    <a:pt x="104349" y="2086213"/>
                    <a:pt x="117259" y="2092815"/>
                    <a:pt x="131579" y="2097603"/>
                  </a:cubicBezTo>
                  <a:cubicBezTo>
                    <a:pt x="145955" y="2102309"/>
                    <a:pt x="161391" y="2104751"/>
                    <a:pt x="177997" y="2104819"/>
                  </a:cubicBezTo>
                  <a:cubicBezTo>
                    <a:pt x="187739" y="2104901"/>
                    <a:pt x="196425" y="2104533"/>
                    <a:pt x="204113" y="2103727"/>
                  </a:cubicBezTo>
                  <a:cubicBezTo>
                    <a:pt x="211859" y="2102827"/>
                    <a:pt x="218843" y="2101149"/>
                    <a:pt x="225005" y="2098639"/>
                  </a:cubicBezTo>
                  <a:cubicBezTo>
                    <a:pt x="231285" y="2096061"/>
                    <a:pt x="236977" y="2092241"/>
                    <a:pt x="242023" y="2087153"/>
                  </a:cubicBezTo>
                  <a:cubicBezTo>
                    <a:pt x="244841" y="2084275"/>
                    <a:pt x="247305" y="2080823"/>
                    <a:pt x="249417" y="2076855"/>
                  </a:cubicBezTo>
                  <a:cubicBezTo>
                    <a:pt x="251471" y="2072871"/>
                    <a:pt x="253173" y="2069051"/>
                    <a:pt x="254465" y="2065231"/>
                  </a:cubicBezTo>
                  <a:cubicBezTo>
                    <a:pt x="255755" y="2061399"/>
                    <a:pt x="256635" y="2058233"/>
                    <a:pt x="257047" y="2055805"/>
                  </a:cubicBezTo>
                  <a:cubicBezTo>
                    <a:pt x="257399" y="2053813"/>
                    <a:pt x="257869" y="2052491"/>
                    <a:pt x="258397" y="2051673"/>
                  </a:cubicBezTo>
                  <a:cubicBezTo>
                    <a:pt x="258867" y="2050881"/>
                    <a:pt x="259805" y="2050499"/>
                    <a:pt x="261037" y="2050499"/>
                  </a:cubicBezTo>
                  <a:cubicBezTo>
                    <a:pt x="261977" y="2050581"/>
                    <a:pt x="262797" y="2051085"/>
                    <a:pt x="263443" y="2052123"/>
                  </a:cubicBezTo>
                  <a:cubicBezTo>
                    <a:pt x="264207" y="2053227"/>
                    <a:pt x="264559" y="2054401"/>
                    <a:pt x="264559" y="2055805"/>
                  </a:cubicBezTo>
                  <a:cubicBezTo>
                    <a:pt x="264559" y="2056393"/>
                    <a:pt x="264383" y="2058001"/>
                    <a:pt x="263971" y="2060579"/>
                  </a:cubicBezTo>
                  <a:cubicBezTo>
                    <a:pt x="263619" y="2063159"/>
                    <a:pt x="263091" y="2066405"/>
                    <a:pt x="262445" y="2070225"/>
                  </a:cubicBezTo>
                  <a:cubicBezTo>
                    <a:pt x="261859" y="2073975"/>
                    <a:pt x="261097" y="2078027"/>
                    <a:pt x="260275" y="2082215"/>
                  </a:cubicBezTo>
                  <a:cubicBezTo>
                    <a:pt x="259511" y="2086417"/>
                    <a:pt x="258689" y="2090469"/>
                    <a:pt x="257809" y="2094287"/>
                  </a:cubicBezTo>
                  <a:cubicBezTo>
                    <a:pt x="256929" y="2098121"/>
                    <a:pt x="256107" y="2101285"/>
                    <a:pt x="255287" y="2103933"/>
                  </a:cubicBezTo>
                  <a:cubicBezTo>
                    <a:pt x="254641" y="2106211"/>
                    <a:pt x="253937" y="2108053"/>
                    <a:pt x="253349" y="2109389"/>
                  </a:cubicBezTo>
                  <a:cubicBezTo>
                    <a:pt x="252645" y="2110631"/>
                    <a:pt x="251707" y="2111667"/>
                    <a:pt x="250591" y="2112471"/>
                  </a:cubicBezTo>
                  <a:cubicBezTo>
                    <a:pt x="249417" y="2113291"/>
                    <a:pt x="247775" y="2114177"/>
                    <a:pt x="245545" y="2114981"/>
                  </a:cubicBezTo>
                  <a:cubicBezTo>
                    <a:pt x="240205" y="2117041"/>
                    <a:pt x="233631" y="2118665"/>
                    <a:pt x="225943" y="2119907"/>
                  </a:cubicBezTo>
                  <a:cubicBezTo>
                    <a:pt x="218197" y="2121161"/>
                    <a:pt x="209923" y="2122035"/>
                    <a:pt x="201179" y="2122567"/>
                  </a:cubicBezTo>
                  <a:cubicBezTo>
                    <a:pt x="192493" y="2123071"/>
                    <a:pt x="183867" y="2123371"/>
                    <a:pt x="175357" y="2123371"/>
                  </a:cubicBezTo>
                  <a:cubicBezTo>
                    <a:pt x="155991" y="2123371"/>
                    <a:pt x="138561" y="2121817"/>
                    <a:pt x="123009" y="2118815"/>
                  </a:cubicBezTo>
                  <a:cubicBezTo>
                    <a:pt x="107517" y="2115787"/>
                    <a:pt x="93491" y="2111367"/>
                    <a:pt x="81051" y="2105405"/>
                  </a:cubicBezTo>
                  <a:cubicBezTo>
                    <a:pt x="68609" y="2099459"/>
                    <a:pt x="57341" y="2092009"/>
                    <a:pt x="47307" y="2083183"/>
                  </a:cubicBezTo>
                  <a:cubicBezTo>
                    <a:pt x="34747" y="2072203"/>
                    <a:pt x="25065" y="2060361"/>
                    <a:pt x="18139" y="2047771"/>
                  </a:cubicBezTo>
                  <a:cubicBezTo>
                    <a:pt x="11273" y="2035125"/>
                    <a:pt x="6521" y="2022315"/>
                    <a:pt x="3879" y="2009357"/>
                  </a:cubicBezTo>
                  <a:cubicBezTo>
                    <a:pt x="1179" y="1996397"/>
                    <a:pt x="-111" y="1983889"/>
                    <a:pt x="7" y="1971897"/>
                  </a:cubicBezTo>
                  <a:cubicBezTo>
                    <a:pt x="7" y="1965499"/>
                    <a:pt x="711" y="1958187"/>
                    <a:pt x="2059" y="1949961"/>
                  </a:cubicBezTo>
                  <a:cubicBezTo>
                    <a:pt x="3409" y="1941723"/>
                    <a:pt x="5699" y="1933033"/>
                    <a:pt x="9043" y="1923825"/>
                  </a:cubicBezTo>
                  <a:cubicBezTo>
                    <a:pt x="12271" y="1914631"/>
                    <a:pt x="16731" y="1905355"/>
                    <a:pt x="22365" y="1896093"/>
                  </a:cubicBezTo>
                  <a:cubicBezTo>
                    <a:pt x="28057" y="1886721"/>
                    <a:pt x="35217" y="1877895"/>
                    <a:pt x="43727" y="1869437"/>
                  </a:cubicBezTo>
                  <a:cubicBezTo>
                    <a:pt x="51473" y="1861865"/>
                    <a:pt x="60745" y="1855017"/>
                    <a:pt x="71543" y="1848989"/>
                  </a:cubicBezTo>
                  <a:cubicBezTo>
                    <a:pt x="82399" y="1842931"/>
                    <a:pt x="95251" y="1838157"/>
                    <a:pt x="110157" y="1834623"/>
                  </a:cubicBezTo>
                  <a:cubicBezTo>
                    <a:pt x="125005" y="1831173"/>
                    <a:pt x="142317" y="1829317"/>
                    <a:pt x="162095" y="1829249"/>
                  </a:cubicBezTo>
                  <a:close/>
                  <a:moveTo>
                    <a:pt x="2319347" y="1828813"/>
                  </a:moveTo>
                  <a:cubicBezTo>
                    <a:pt x="2325571" y="1828813"/>
                    <a:pt x="2331797" y="1829031"/>
                    <a:pt x="2338073" y="1829549"/>
                  </a:cubicBezTo>
                  <a:cubicBezTo>
                    <a:pt x="2344297" y="1829985"/>
                    <a:pt x="2350107" y="1830583"/>
                    <a:pt x="2355605" y="1831237"/>
                  </a:cubicBezTo>
                  <a:cubicBezTo>
                    <a:pt x="2361157" y="1831891"/>
                    <a:pt x="2365929" y="1832559"/>
                    <a:pt x="2369975" y="1833309"/>
                  </a:cubicBezTo>
                  <a:cubicBezTo>
                    <a:pt x="2374021" y="1833949"/>
                    <a:pt x="2377029" y="1834549"/>
                    <a:pt x="2378949" y="1834971"/>
                  </a:cubicBezTo>
                  <a:cubicBezTo>
                    <a:pt x="2381645" y="1835583"/>
                    <a:pt x="2384861" y="1836169"/>
                    <a:pt x="2388441" y="1836823"/>
                  </a:cubicBezTo>
                  <a:cubicBezTo>
                    <a:pt x="2392123" y="1837409"/>
                    <a:pt x="2395807" y="1837941"/>
                    <a:pt x="2399645" y="1838295"/>
                  </a:cubicBezTo>
                  <a:cubicBezTo>
                    <a:pt x="2403433" y="1838745"/>
                    <a:pt x="2407011" y="1838963"/>
                    <a:pt x="2410331" y="1838963"/>
                  </a:cubicBezTo>
                  <a:cubicBezTo>
                    <a:pt x="2412199" y="1838963"/>
                    <a:pt x="2413547" y="1839331"/>
                    <a:pt x="2414221" y="1840065"/>
                  </a:cubicBezTo>
                  <a:cubicBezTo>
                    <a:pt x="2414843" y="1840719"/>
                    <a:pt x="2415207" y="1841537"/>
                    <a:pt x="2415155" y="1842491"/>
                  </a:cubicBezTo>
                  <a:cubicBezTo>
                    <a:pt x="2415155" y="1843757"/>
                    <a:pt x="2415051" y="1845501"/>
                    <a:pt x="2414793" y="1847723"/>
                  </a:cubicBezTo>
                  <a:cubicBezTo>
                    <a:pt x="2414585" y="1849929"/>
                    <a:pt x="2414377" y="1853021"/>
                    <a:pt x="2414067" y="1856919"/>
                  </a:cubicBezTo>
                  <a:cubicBezTo>
                    <a:pt x="2413755" y="1860747"/>
                    <a:pt x="2413547" y="1865829"/>
                    <a:pt x="2413287" y="1872081"/>
                  </a:cubicBezTo>
                  <a:cubicBezTo>
                    <a:pt x="2413081" y="1878335"/>
                    <a:pt x="2412977" y="1886141"/>
                    <a:pt x="2412977" y="1895487"/>
                  </a:cubicBezTo>
                  <a:cubicBezTo>
                    <a:pt x="2412977" y="1898511"/>
                    <a:pt x="2412509" y="1900637"/>
                    <a:pt x="2411731" y="1901739"/>
                  </a:cubicBezTo>
                  <a:cubicBezTo>
                    <a:pt x="2410953" y="1902925"/>
                    <a:pt x="2409865" y="1903525"/>
                    <a:pt x="2408567" y="1903443"/>
                  </a:cubicBezTo>
                  <a:cubicBezTo>
                    <a:pt x="2407531" y="1903443"/>
                    <a:pt x="2406803" y="1902925"/>
                    <a:pt x="2406389" y="1901903"/>
                  </a:cubicBezTo>
                  <a:cubicBezTo>
                    <a:pt x="2406025" y="1900867"/>
                    <a:pt x="2405871" y="1899465"/>
                    <a:pt x="2405871" y="1897707"/>
                  </a:cubicBezTo>
                  <a:cubicBezTo>
                    <a:pt x="2405715" y="1896005"/>
                    <a:pt x="2405351" y="1893783"/>
                    <a:pt x="2404781" y="1891073"/>
                  </a:cubicBezTo>
                  <a:cubicBezTo>
                    <a:pt x="2404211" y="1888347"/>
                    <a:pt x="2403225" y="1885419"/>
                    <a:pt x="2401979" y="1882259"/>
                  </a:cubicBezTo>
                  <a:cubicBezTo>
                    <a:pt x="2400735" y="1879003"/>
                    <a:pt x="2399075" y="1875991"/>
                    <a:pt x="2397051" y="1872953"/>
                  </a:cubicBezTo>
                  <a:cubicBezTo>
                    <a:pt x="2393783" y="1868185"/>
                    <a:pt x="2388337" y="1863539"/>
                    <a:pt x="2380713" y="1859139"/>
                  </a:cubicBezTo>
                  <a:cubicBezTo>
                    <a:pt x="2372983" y="1854697"/>
                    <a:pt x="2363075" y="1851019"/>
                    <a:pt x="2350885" y="1848239"/>
                  </a:cubicBezTo>
                  <a:cubicBezTo>
                    <a:pt x="2338695" y="1845365"/>
                    <a:pt x="2324171" y="1843893"/>
                    <a:pt x="2307365" y="1843825"/>
                  </a:cubicBezTo>
                  <a:cubicBezTo>
                    <a:pt x="2299635" y="1843689"/>
                    <a:pt x="2291285" y="1844099"/>
                    <a:pt x="2282569" y="1845079"/>
                  </a:cubicBezTo>
                  <a:cubicBezTo>
                    <a:pt x="2273751" y="1846101"/>
                    <a:pt x="2264673" y="1848309"/>
                    <a:pt x="2255129" y="1851769"/>
                  </a:cubicBezTo>
                  <a:cubicBezTo>
                    <a:pt x="2245741" y="1855311"/>
                    <a:pt x="2235989" y="1860665"/>
                    <a:pt x="2226133" y="1868103"/>
                  </a:cubicBezTo>
                  <a:cubicBezTo>
                    <a:pt x="2218559" y="1873853"/>
                    <a:pt x="2211919" y="1881359"/>
                    <a:pt x="2206213" y="1890555"/>
                  </a:cubicBezTo>
                  <a:cubicBezTo>
                    <a:pt x="2200457" y="1899765"/>
                    <a:pt x="2195891" y="1910363"/>
                    <a:pt x="2192623" y="1922503"/>
                  </a:cubicBezTo>
                  <a:cubicBezTo>
                    <a:pt x="2189407" y="1934641"/>
                    <a:pt x="2187799" y="1947965"/>
                    <a:pt x="2187799" y="1962623"/>
                  </a:cubicBezTo>
                  <a:cubicBezTo>
                    <a:pt x="2187799" y="1975879"/>
                    <a:pt x="2189355" y="1988155"/>
                    <a:pt x="2192209" y="1999421"/>
                  </a:cubicBezTo>
                  <a:cubicBezTo>
                    <a:pt x="2195061" y="2010619"/>
                    <a:pt x="2198745" y="2020687"/>
                    <a:pt x="2203101" y="2029611"/>
                  </a:cubicBezTo>
                  <a:cubicBezTo>
                    <a:pt x="2207511" y="2038413"/>
                    <a:pt x="2212023" y="2046015"/>
                    <a:pt x="2216589" y="2052267"/>
                  </a:cubicBezTo>
                  <a:cubicBezTo>
                    <a:pt x="2221205" y="2058453"/>
                    <a:pt x="2225251" y="2063167"/>
                    <a:pt x="2228831" y="2066409"/>
                  </a:cubicBezTo>
                  <a:cubicBezTo>
                    <a:pt x="2239101" y="2075891"/>
                    <a:pt x="2249631" y="2083547"/>
                    <a:pt x="2260369" y="2089379"/>
                  </a:cubicBezTo>
                  <a:cubicBezTo>
                    <a:pt x="2271107" y="2095113"/>
                    <a:pt x="2282103" y="2099297"/>
                    <a:pt x="2293359" y="2101871"/>
                  </a:cubicBezTo>
                  <a:cubicBezTo>
                    <a:pt x="2304719" y="2104459"/>
                    <a:pt x="2316235" y="2105781"/>
                    <a:pt x="2328165" y="2105713"/>
                  </a:cubicBezTo>
                  <a:cubicBezTo>
                    <a:pt x="2332783" y="2105713"/>
                    <a:pt x="2337761" y="2105563"/>
                    <a:pt x="2342897" y="2105181"/>
                  </a:cubicBezTo>
                  <a:cubicBezTo>
                    <a:pt x="2348033" y="2104745"/>
                    <a:pt x="2353013" y="2104091"/>
                    <a:pt x="2357733" y="2103057"/>
                  </a:cubicBezTo>
                  <a:cubicBezTo>
                    <a:pt x="2362557" y="2102035"/>
                    <a:pt x="2366655" y="2100549"/>
                    <a:pt x="2370131" y="2098643"/>
                  </a:cubicBezTo>
                  <a:cubicBezTo>
                    <a:pt x="2371739" y="2097825"/>
                    <a:pt x="2373139" y="2096953"/>
                    <a:pt x="2374331" y="2096067"/>
                  </a:cubicBezTo>
                  <a:cubicBezTo>
                    <a:pt x="2375577" y="2095181"/>
                    <a:pt x="2376459" y="2094079"/>
                    <a:pt x="2377133" y="2092689"/>
                  </a:cubicBezTo>
                  <a:cubicBezTo>
                    <a:pt x="2377755" y="2091367"/>
                    <a:pt x="2378067" y="2089515"/>
                    <a:pt x="2378067" y="2087157"/>
                  </a:cubicBezTo>
                  <a:cubicBezTo>
                    <a:pt x="2378067" y="2087157"/>
                    <a:pt x="2378067" y="2022241"/>
                    <a:pt x="2378067" y="2022241"/>
                  </a:cubicBezTo>
                  <a:cubicBezTo>
                    <a:pt x="2378119" y="2014667"/>
                    <a:pt x="2378015" y="2008549"/>
                    <a:pt x="2377703" y="2003917"/>
                  </a:cubicBezTo>
                  <a:cubicBezTo>
                    <a:pt x="2377393" y="1999203"/>
                    <a:pt x="2376769" y="1995593"/>
                    <a:pt x="2375629" y="1992951"/>
                  </a:cubicBezTo>
                  <a:cubicBezTo>
                    <a:pt x="2374591" y="1990375"/>
                    <a:pt x="2372931" y="1988441"/>
                    <a:pt x="2370649" y="1987201"/>
                  </a:cubicBezTo>
                  <a:cubicBezTo>
                    <a:pt x="2368367" y="1985947"/>
                    <a:pt x="2365255" y="1984993"/>
                    <a:pt x="2361311" y="1984271"/>
                  </a:cubicBezTo>
                  <a:cubicBezTo>
                    <a:pt x="2360275" y="1984109"/>
                    <a:pt x="2358873" y="1983959"/>
                    <a:pt x="2357215" y="1983809"/>
                  </a:cubicBezTo>
                  <a:cubicBezTo>
                    <a:pt x="2355657" y="1983673"/>
                    <a:pt x="2353997" y="1983591"/>
                    <a:pt x="2352389" y="1983523"/>
                  </a:cubicBezTo>
                  <a:cubicBezTo>
                    <a:pt x="2350679" y="1983441"/>
                    <a:pt x="2349277" y="1983387"/>
                    <a:pt x="2348033" y="1983387"/>
                  </a:cubicBezTo>
                  <a:cubicBezTo>
                    <a:pt x="2347359" y="1983305"/>
                    <a:pt x="2346633" y="1983005"/>
                    <a:pt x="2346009" y="1982351"/>
                  </a:cubicBezTo>
                  <a:cubicBezTo>
                    <a:pt x="2345387" y="1981683"/>
                    <a:pt x="2345023" y="1981015"/>
                    <a:pt x="2344973" y="1980281"/>
                  </a:cubicBezTo>
                  <a:cubicBezTo>
                    <a:pt x="2344973" y="1978945"/>
                    <a:pt x="2345387" y="1978141"/>
                    <a:pt x="2346373" y="1977719"/>
                  </a:cubicBezTo>
                  <a:cubicBezTo>
                    <a:pt x="2347359" y="1977337"/>
                    <a:pt x="2348915" y="1977105"/>
                    <a:pt x="2351145" y="1977201"/>
                  </a:cubicBezTo>
                  <a:cubicBezTo>
                    <a:pt x="2355605" y="1977201"/>
                    <a:pt x="2360431" y="1977269"/>
                    <a:pt x="2365461" y="1977337"/>
                  </a:cubicBezTo>
                  <a:cubicBezTo>
                    <a:pt x="2370493" y="1977419"/>
                    <a:pt x="2375317" y="1977501"/>
                    <a:pt x="2379883" y="1977637"/>
                  </a:cubicBezTo>
                  <a:cubicBezTo>
                    <a:pt x="2384447" y="1977773"/>
                    <a:pt x="2388337" y="1977855"/>
                    <a:pt x="2391449" y="1977937"/>
                  </a:cubicBezTo>
                  <a:cubicBezTo>
                    <a:pt x="2394563" y="1978005"/>
                    <a:pt x="2396481" y="1978073"/>
                    <a:pt x="2397051" y="1978073"/>
                  </a:cubicBezTo>
                  <a:cubicBezTo>
                    <a:pt x="2397571" y="1978073"/>
                    <a:pt x="2399283" y="1978005"/>
                    <a:pt x="2402031" y="1977937"/>
                  </a:cubicBezTo>
                  <a:cubicBezTo>
                    <a:pt x="2404885" y="1977855"/>
                    <a:pt x="2408257" y="1977773"/>
                    <a:pt x="2412199" y="1977637"/>
                  </a:cubicBezTo>
                  <a:cubicBezTo>
                    <a:pt x="2416245" y="1977501"/>
                    <a:pt x="2420239" y="1977419"/>
                    <a:pt x="2424389" y="1977337"/>
                  </a:cubicBezTo>
                  <a:cubicBezTo>
                    <a:pt x="2428435" y="1977269"/>
                    <a:pt x="2431961" y="1977201"/>
                    <a:pt x="2435023" y="1977201"/>
                  </a:cubicBezTo>
                  <a:cubicBezTo>
                    <a:pt x="2437253" y="1977201"/>
                    <a:pt x="2438757" y="1977337"/>
                    <a:pt x="2439795" y="1977719"/>
                  </a:cubicBezTo>
                  <a:cubicBezTo>
                    <a:pt x="2440729" y="1978141"/>
                    <a:pt x="2441247" y="1978945"/>
                    <a:pt x="2441247" y="1980281"/>
                  </a:cubicBezTo>
                  <a:cubicBezTo>
                    <a:pt x="2441143" y="1981015"/>
                    <a:pt x="2440883" y="1981683"/>
                    <a:pt x="2440157" y="1982351"/>
                  </a:cubicBezTo>
                  <a:cubicBezTo>
                    <a:pt x="2439535" y="1983005"/>
                    <a:pt x="2438861" y="1983305"/>
                    <a:pt x="2438135" y="1983387"/>
                  </a:cubicBezTo>
                  <a:cubicBezTo>
                    <a:pt x="2436889" y="1983387"/>
                    <a:pt x="2435437" y="1983387"/>
                    <a:pt x="2433933" y="1983441"/>
                  </a:cubicBezTo>
                  <a:cubicBezTo>
                    <a:pt x="2432481" y="1983591"/>
                    <a:pt x="2430613" y="1983809"/>
                    <a:pt x="2428435" y="1984271"/>
                  </a:cubicBezTo>
                  <a:cubicBezTo>
                    <a:pt x="2423247" y="1985075"/>
                    <a:pt x="2419565" y="1987065"/>
                    <a:pt x="2417489" y="1990293"/>
                  </a:cubicBezTo>
                  <a:cubicBezTo>
                    <a:pt x="2415363" y="1993535"/>
                    <a:pt x="2414221" y="1998467"/>
                    <a:pt x="2413807" y="2005007"/>
                  </a:cubicBezTo>
                  <a:cubicBezTo>
                    <a:pt x="2413599" y="2010837"/>
                    <a:pt x="2413495" y="2016873"/>
                    <a:pt x="2413495" y="2022977"/>
                  </a:cubicBezTo>
                  <a:cubicBezTo>
                    <a:pt x="2413391" y="2029093"/>
                    <a:pt x="2413391" y="2036083"/>
                    <a:pt x="2413391" y="2043875"/>
                  </a:cubicBezTo>
                  <a:lnTo>
                    <a:pt x="2413391" y="2085835"/>
                  </a:lnTo>
                  <a:cubicBezTo>
                    <a:pt x="2413391" y="2091421"/>
                    <a:pt x="2413287" y="2095549"/>
                    <a:pt x="2413081" y="2098207"/>
                  </a:cubicBezTo>
                  <a:cubicBezTo>
                    <a:pt x="2412873" y="2100767"/>
                    <a:pt x="2412355" y="2102539"/>
                    <a:pt x="2411627" y="2103505"/>
                  </a:cubicBezTo>
                  <a:cubicBezTo>
                    <a:pt x="2410901" y="2104527"/>
                    <a:pt x="2409709" y="2105413"/>
                    <a:pt x="2408101" y="2106149"/>
                  </a:cubicBezTo>
                  <a:cubicBezTo>
                    <a:pt x="2401825" y="2109323"/>
                    <a:pt x="2395133" y="2112035"/>
                    <a:pt x="2387923" y="2114159"/>
                  </a:cubicBezTo>
                  <a:cubicBezTo>
                    <a:pt x="2380713" y="2116299"/>
                    <a:pt x="2373399" y="2118069"/>
                    <a:pt x="2365981" y="2119323"/>
                  </a:cubicBezTo>
                  <a:cubicBezTo>
                    <a:pt x="2358563" y="2120645"/>
                    <a:pt x="2351353" y="2121529"/>
                    <a:pt x="2344401" y="2122129"/>
                  </a:cubicBezTo>
                  <a:cubicBezTo>
                    <a:pt x="2337555" y="2122633"/>
                    <a:pt x="2331175" y="2122933"/>
                    <a:pt x="2325521" y="2122933"/>
                  </a:cubicBezTo>
                  <a:cubicBezTo>
                    <a:pt x="2317999" y="2123015"/>
                    <a:pt x="2309233" y="2122633"/>
                    <a:pt x="2299117" y="2121829"/>
                  </a:cubicBezTo>
                  <a:cubicBezTo>
                    <a:pt x="2289003" y="2120943"/>
                    <a:pt x="2278213" y="2119269"/>
                    <a:pt x="2266645" y="2116599"/>
                  </a:cubicBezTo>
                  <a:cubicBezTo>
                    <a:pt x="2255077" y="2113955"/>
                    <a:pt x="2243355" y="2109895"/>
                    <a:pt x="2231527" y="2104459"/>
                  </a:cubicBezTo>
                  <a:cubicBezTo>
                    <a:pt x="2219753" y="2099079"/>
                    <a:pt x="2208341" y="2091803"/>
                    <a:pt x="2197447" y="2082743"/>
                  </a:cubicBezTo>
                  <a:cubicBezTo>
                    <a:pt x="2191431" y="2077743"/>
                    <a:pt x="2185673" y="2071559"/>
                    <a:pt x="2180175" y="2064269"/>
                  </a:cubicBezTo>
                  <a:cubicBezTo>
                    <a:pt x="2174623" y="2056927"/>
                    <a:pt x="2169695" y="2048657"/>
                    <a:pt x="2165339" y="2039393"/>
                  </a:cubicBezTo>
                  <a:cubicBezTo>
                    <a:pt x="2160929" y="2030183"/>
                    <a:pt x="2157455" y="2020239"/>
                    <a:pt x="2154965" y="2009503"/>
                  </a:cubicBezTo>
                  <a:cubicBezTo>
                    <a:pt x="2152371" y="1998821"/>
                    <a:pt x="2151177" y="1987555"/>
                    <a:pt x="2151073" y="1975879"/>
                  </a:cubicBezTo>
                  <a:cubicBezTo>
                    <a:pt x="2151177" y="1960853"/>
                    <a:pt x="2152941" y="1946943"/>
                    <a:pt x="2156365" y="1934205"/>
                  </a:cubicBezTo>
                  <a:cubicBezTo>
                    <a:pt x="2159841" y="1921399"/>
                    <a:pt x="2164613" y="1909845"/>
                    <a:pt x="2170629" y="1899533"/>
                  </a:cubicBezTo>
                  <a:cubicBezTo>
                    <a:pt x="2176595" y="1889165"/>
                    <a:pt x="2183545" y="1880037"/>
                    <a:pt x="2191327" y="1872231"/>
                  </a:cubicBezTo>
                  <a:cubicBezTo>
                    <a:pt x="2199055" y="1864357"/>
                    <a:pt x="2207303" y="1857803"/>
                    <a:pt x="2216017" y="1852653"/>
                  </a:cubicBezTo>
                  <a:cubicBezTo>
                    <a:pt x="2227689" y="1845651"/>
                    <a:pt x="2239619" y="1840501"/>
                    <a:pt x="2251705" y="1837055"/>
                  </a:cubicBezTo>
                  <a:cubicBezTo>
                    <a:pt x="2263843" y="1833595"/>
                    <a:pt x="2275567" y="1831387"/>
                    <a:pt x="2287135" y="1830283"/>
                  </a:cubicBezTo>
                  <a:cubicBezTo>
                    <a:pt x="2298651" y="1829167"/>
                    <a:pt x="2309387" y="1828745"/>
                    <a:pt x="2319347" y="1828813"/>
                  </a:cubicBezTo>
                  <a:close/>
                  <a:moveTo>
                    <a:pt x="1948357" y="1828813"/>
                  </a:moveTo>
                  <a:cubicBezTo>
                    <a:pt x="1970403" y="1828881"/>
                    <a:pt x="1990685" y="1832123"/>
                    <a:pt x="2009307" y="1838513"/>
                  </a:cubicBezTo>
                  <a:cubicBezTo>
                    <a:pt x="2027929" y="1844929"/>
                    <a:pt x="2044113" y="1854275"/>
                    <a:pt x="2058015" y="1866413"/>
                  </a:cubicBezTo>
                  <a:cubicBezTo>
                    <a:pt x="2071865" y="1878635"/>
                    <a:pt x="2082655" y="1893429"/>
                    <a:pt x="2090383" y="1910785"/>
                  </a:cubicBezTo>
                  <a:cubicBezTo>
                    <a:pt x="2098009" y="1928101"/>
                    <a:pt x="2101899" y="1947747"/>
                    <a:pt x="2102055" y="1969681"/>
                  </a:cubicBezTo>
                  <a:cubicBezTo>
                    <a:pt x="2102055" y="1986547"/>
                    <a:pt x="2099617" y="2002581"/>
                    <a:pt x="2094793" y="2017827"/>
                  </a:cubicBezTo>
                  <a:cubicBezTo>
                    <a:pt x="2090073" y="2033057"/>
                    <a:pt x="2083121" y="2047117"/>
                    <a:pt x="2074199" y="2059843"/>
                  </a:cubicBezTo>
                  <a:cubicBezTo>
                    <a:pt x="2065121" y="2072649"/>
                    <a:pt x="2054281" y="2083779"/>
                    <a:pt x="2041519" y="2093111"/>
                  </a:cubicBezTo>
                  <a:cubicBezTo>
                    <a:pt x="2028759" y="2102539"/>
                    <a:pt x="2014287" y="2109841"/>
                    <a:pt x="1998361" y="2115059"/>
                  </a:cubicBezTo>
                  <a:cubicBezTo>
                    <a:pt x="1982333" y="2120209"/>
                    <a:pt x="1964957" y="2122851"/>
                    <a:pt x="1946179" y="2122933"/>
                  </a:cubicBezTo>
                  <a:cubicBezTo>
                    <a:pt x="1928439" y="2122851"/>
                    <a:pt x="1912409" y="2120795"/>
                    <a:pt x="1897937" y="2116679"/>
                  </a:cubicBezTo>
                  <a:cubicBezTo>
                    <a:pt x="1883517" y="2112619"/>
                    <a:pt x="1870705" y="2106967"/>
                    <a:pt x="1859449" y="2099677"/>
                  </a:cubicBezTo>
                  <a:cubicBezTo>
                    <a:pt x="1848295" y="2092457"/>
                    <a:pt x="1838491" y="2084065"/>
                    <a:pt x="1830295" y="2074487"/>
                  </a:cubicBezTo>
                  <a:cubicBezTo>
                    <a:pt x="1822049" y="2065005"/>
                    <a:pt x="1815305" y="2054693"/>
                    <a:pt x="1809963" y="2043739"/>
                  </a:cubicBezTo>
                  <a:cubicBezTo>
                    <a:pt x="1804671" y="2032691"/>
                    <a:pt x="1800729" y="2021437"/>
                    <a:pt x="1798135" y="2009817"/>
                  </a:cubicBezTo>
                  <a:cubicBezTo>
                    <a:pt x="1795489" y="1998249"/>
                    <a:pt x="1794245" y="1986765"/>
                    <a:pt x="1794245" y="1975417"/>
                  </a:cubicBezTo>
                  <a:cubicBezTo>
                    <a:pt x="1794245" y="1965267"/>
                    <a:pt x="1795541" y="1954599"/>
                    <a:pt x="1798239" y="1943551"/>
                  </a:cubicBezTo>
                  <a:cubicBezTo>
                    <a:pt x="1800833" y="1932447"/>
                    <a:pt x="1804931" y="1921467"/>
                    <a:pt x="1810377" y="1910513"/>
                  </a:cubicBezTo>
                  <a:cubicBezTo>
                    <a:pt x="1815771" y="1899533"/>
                    <a:pt x="1822775" y="1889233"/>
                    <a:pt x="1831023" y="1879451"/>
                  </a:cubicBezTo>
                  <a:cubicBezTo>
                    <a:pt x="1839425" y="1869657"/>
                    <a:pt x="1849281" y="1860977"/>
                    <a:pt x="1860693" y="1853389"/>
                  </a:cubicBezTo>
                  <a:cubicBezTo>
                    <a:pt x="1872105" y="1845815"/>
                    <a:pt x="1885125" y="1839835"/>
                    <a:pt x="1899701" y="1835433"/>
                  </a:cubicBezTo>
                  <a:cubicBezTo>
                    <a:pt x="1914277" y="1831087"/>
                    <a:pt x="1930461" y="1828881"/>
                    <a:pt x="1948357" y="1828813"/>
                  </a:cubicBezTo>
                  <a:close/>
                  <a:moveTo>
                    <a:pt x="1028111" y="1828799"/>
                  </a:moveTo>
                  <a:cubicBezTo>
                    <a:pt x="1033333" y="1828799"/>
                    <a:pt x="1038439" y="1829017"/>
                    <a:pt x="1043369" y="1829481"/>
                  </a:cubicBezTo>
                  <a:cubicBezTo>
                    <a:pt x="1048299" y="1829917"/>
                    <a:pt x="1052935" y="1830505"/>
                    <a:pt x="1057219" y="1831227"/>
                  </a:cubicBezTo>
                  <a:cubicBezTo>
                    <a:pt x="1061443" y="1831977"/>
                    <a:pt x="1065199" y="1832769"/>
                    <a:pt x="1068309" y="1833655"/>
                  </a:cubicBezTo>
                  <a:cubicBezTo>
                    <a:pt x="1072007" y="1834473"/>
                    <a:pt x="1074765" y="1834993"/>
                    <a:pt x="1076819" y="1835211"/>
                  </a:cubicBezTo>
                  <a:cubicBezTo>
                    <a:pt x="1078873" y="1835347"/>
                    <a:pt x="1080517" y="1835415"/>
                    <a:pt x="1081983" y="1835415"/>
                  </a:cubicBezTo>
                  <a:cubicBezTo>
                    <a:pt x="1083509" y="1835415"/>
                    <a:pt x="1084565" y="1835593"/>
                    <a:pt x="1085153" y="1835947"/>
                  </a:cubicBezTo>
                  <a:cubicBezTo>
                    <a:pt x="1085797" y="1836315"/>
                    <a:pt x="1085975" y="1836971"/>
                    <a:pt x="1085975" y="1838089"/>
                  </a:cubicBezTo>
                  <a:cubicBezTo>
                    <a:pt x="1085915" y="1838907"/>
                    <a:pt x="1085621" y="1842577"/>
                    <a:pt x="1085093" y="1848989"/>
                  </a:cubicBezTo>
                  <a:cubicBezTo>
                    <a:pt x="1084565" y="1855455"/>
                    <a:pt x="1084331" y="1865031"/>
                    <a:pt x="1084213" y="1877745"/>
                  </a:cubicBezTo>
                  <a:cubicBezTo>
                    <a:pt x="1084331" y="1880623"/>
                    <a:pt x="1084037" y="1882697"/>
                    <a:pt x="1083685" y="1884087"/>
                  </a:cubicBezTo>
                  <a:cubicBezTo>
                    <a:pt x="1083275" y="1885397"/>
                    <a:pt x="1082453" y="1885929"/>
                    <a:pt x="1081103" y="1885793"/>
                  </a:cubicBezTo>
                  <a:cubicBezTo>
                    <a:pt x="1079811" y="1885793"/>
                    <a:pt x="1078991" y="1885329"/>
                    <a:pt x="1078579" y="1884525"/>
                  </a:cubicBezTo>
                  <a:cubicBezTo>
                    <a:pt x="1078111" y="1883637"/>
                    <a:pt x="1077759" y="1882465"/>
                    <a:pt x="1077583" y="1880909"/>
                  </a:cubicBezTo>
                  <a:cubicBezTo>
                    <a:pt x="1077405" y="1879367"/>
                    <a:pt x="1076995" y="1877377"/>
                    <a:pt x="1076409" y="1875017"/>
                  </a:cubicBezTo>
                  <a:cubicBezTo>
                    <a:pt x="1075763" y="1872683"/>
                    <a:pt x="1074999" y="1870309"/>
                    <a:pt x="1074237" y="1867963"/>
                  </a:cubicBezTo>
                  <a:cubicBezTo>
                    <a:pt x="1073357" y="1865617"/>
                    <a:pt x="1072593" y="1863761"/>
                    <a:pt x="1071831" y="1862385"/>
                  </a:cubicBezTo>
                  <a:cubicBezTo>
                    <a:pt x="1071243" y="1861197"/>
                    <a:pt x="1069835" y="1859587"/>
                    <a:pt x="1067781" y="1857595"/>
                  </a:cubicBezTo>
                  <a:cubicBezTo>
                    <a:pt x="1065611" y="1855591"/>
                    <a:pt x="1062675" y="1853531"/>
                    <a:pt x="1058745" y="1851403"/>
                  </a:cubicBezTo>
                  <a:cubicBezTo>
                    <a:pt x="1054813" y="1849329"/>
                    <a:pt x="1049823" y="1847569"/>
                    <a:pt x="1043721" y="1846097"/>
                  </a:cubicBezTo>
                  <a:cubicBezTo>
                    <a:pt x="1037617" y="1844637"/>
                    <a:pt x="1030223" y="1843901"/>
                    <a:pt x="1021479" y="1843819"/>
                  </a:cubicBezTo>
                  <a:cubicBezTo>
                    <a:pt x="1011913" y="1843819"/>
                    <a:pt x="1003345" y="1845373"/>
                    <a:pt x="995541" y="1848457"/>
                  </a:cubicBezTo>
                  <a:cubicBezTo>
                    <a:pt x="987793" y="1851553"/>
                    <a:pt x="981573" y="1856109"/>
                    <a:pt x="976937" y="1862153"/>
                  </a:cubicBezTo>
                  <a:cubicBezTo>
                    <a:pt x="972359" y="1868195"/>
                    <a:pt x="969953" y="1875629"/>
                    <a:pt x="969837" y="1884455"/>
                  </a:cubicBezTo>
                  <a:cubicBezTo>
                    <a:pt x="969719" y="1890335"/>
                    <a:pt x="970657" y="1895779"/>
                    <a:pt x="972243" y="1900799"/>
                  </a:cubicBezTo>
                  <a:cubicBezTo>
                    <a:pt x="973945" y="1905805"/>
                    <a:pt x="976761" y="1910661"/>
                    <a:pt x="980575" y="1915435"/>
                  </a:cubicBezTo>
                  <a:cubicBezTo>
                    <a:pt x="984507" y="1920141"/>
                    <a:pt x="989671" y="1925231"/>
                    <a:pt x="996127" y="1930455"/>
                  </a:cubicBezTo>
                  <a:cubicBezTo>
                    <a:pt x="1002583" y="1935761"/>
                    <a:pt x="1010563" y="1941559"/>
                    <a:pt x="1020187" y="1948053"/>
                  </a:cubicBezTo>
                  <a:lnTo>
                    <a:pt x="1031221" y="1955555"/>
                  </a:lnTo>
                  <a:cubicBezTo>
                    <a:pt x="1046889" y="1966223"/>
                    <a:pt x="1059389" y="1976453"/>
                    <a:pt x="1068661" y="1986167"/>
                  </a:cubicBezTo>
                  <a:cubicBezTo>
                    <a:pt x="1078051" y="1995961"/>
                    <a:pt x="1084741" y="2005673"/>
                    <a:pt x="1088849" y="2015467"/>
                  </a:cubicBezTo>
                  <a:cubicBezTo>
                    <a:pt x="1092899" y="2025181"/>
                    <a:pt x="1094895" y="2035411"/>
                    <a:pt x="1094835" y="2046093"/>
                  </a:cubicBezTo>
                  <a:cubicBezTo>
                    <a:pt x="1094895" y="2053527"/>
                    <a:pt x="1093779" y="2060949"/>
                    <a:pt x="1091549" y="2068465"/>
                  </a:cubicBezTo>
                  <a:cubicBezTo>
                    <a:pt x="1089437" y="2075967"/>
                    <a:pt x="1085681" y="2083333"/>
                    <a:pt x="1080399" y="2090387"/>
                  </a:cubicBezTo>
                  <a:cubicBezTo>
                    <a:pt x="1075117" y="2097453"/>
                    <a:pt x="1067781" y="2104001"/>
                    <a:pt x="1058567" y="2110125"/>
                  </a:cubicBezTo>
                  <a:cubicBezTo>
                    <a:pt x="1053051" y="2113673"/>
                    <a:pt x="1046889" y="2116305"/>
                    <a:pt x="1040083" y="2118297"/>
                  </a:cubicBezTo>
                  <a:cubicBezTo>
                    <a:pt x="1033099" y="2120193"/>
                    <a:pt x="1025997" y="2121543"/>
                    <a:pt x="1018603" y="2122267"/>
                  </a:cubicBezTo>
                  <a:cubicBezTo>
                    <a:pt x="1011209" y="2123003"/>
                    <a:pt x="1003873" y="2123371"/>
                    <a:pt x="996773" y="2123371"/>
                  </a:cubicBezTo>
                  <a:cubicBezTo>
                    <a:pt x="990669" y="2123371"/>
                    <a:pt x="984273" y="2123071"/>
                    <a:pt x="977641" y="2122417"/>
                  </a:cubicBezTo>
                  <a:cubicBezTo>
                    <a:pt x="970951" y="2121749"/>
                    <a:pt x="964379" y="2120643"/>
                    <a:pt x="957923" y="2119183"/>
                  </a:cubicBezTo>
                  <a:cubicBezTo>
                    <a:pt x="951467" y="2117711"/>
                    <a:pt x="945599" y="2115719"/>
                    <a:pt x="940259" y="2113209"/>
                  </a:cubicBezTo>
                  <a:cubicBezTo>
                    <a:pt x="938499" y="2112403"/>
                    <a:pt x="937207" y="2111517"/>
                    <a:pt x="936385" y="2110631"/>
                  </a:cubicBezTo>
                  <a:cubicBezTo>
                    <a:pt x="935563" y="2109757"/>
                    <a:pt x="935035" y="2108435"/>
                    <a:pt x="934801" y="2106661"/>
                  </a:cubicBezTo>
                  <a:cubicBezTo>
                    <a:pt x="934567" y="2104969"/>
                    <a:pt x="934507" y="2102391"/>
                    <a:pt x="934507" y="2099077"/>
                  </a:cubicBezTo>
                  <a:cubicBezTo>
                    <a:pt x="934567" y="2089731"/>
                    <a:pt x="934859" y="2081561"/>
                    <a:pt x="935447" y="2074577"/>
                  </a:cubicBezTo>
                  <a:cubicBezTo>
                    <a:pt x="935975" y="2067659"/>
                    <a:pt x="936385" y="2062571"/>
                    <a:pt x="936679" y="2059339"/>
                  </a:cubicBezTo>
                  <a:cubicBezTo>
                    <a:pt x="936679" y="2057361"/>
                    <a:pt x="936973" y="2055805"/>
                    <a:pt x="937441" y="2054769"/>
                  </a:cubicBezTo>
                  <a:cubicBezTo>
                    <a:pt x="937911" y="2053663"/>
                    <a:pt x="938675" y="2053145"/>
                    <a:pt x="939789" y="2053145"/>
                  </a:cubicBezTo>
                  <a:cubicBezTo>
                    <a:pt x="940905" y="2053145"/>
                    <a:pt x="941785" y="2053527"/>
                    <a:pt x="942371" y="2054183"/>
                  </a:cubicBezTo>
                  <a:cubicBezTo>
                    <a:pt x="943017" y="2054919"/>
                    <a:pt x="943311" y="2056023"/>
                    <a:pt x="943311" y="2057565"/>
                  </a:cubicBezTo>
                  <a:cubicBezTo>
                    <a:pt x="943311" y="2059189"/>
                    <a:pt x="943311" y="2061167"/>
                    <a:pt x="943487" y="2063609"/>
                  </a:cubicBezTo>
                  <a:cubicBezTo>
                    <a:pt x="943603" y="2066037"/>
                    <a:pt x="944015" y="2068547"/>
                    <a:pt x="944661" y="2071261"/>
                  </a:cubicBezTo>
                  <a:cubicBezTo>
                    <a:pt x="946303" y="2078095"/>
                    <a:pt x="949121" y="2083839"/>
                    <a:pt x="953169" y="2088627"/>
                  </a:cubicBezTo>
                  <a:cubicBezTo>
                    <a:pt x="957219" y="2093333"/>
                    <a:pt x="962149" y="2097167"/>
                    <a:pt x="967899" y="2100113"/>
                  </a:cubicBezTo>
                  <a:cubicBezTo>
                    <a:pt x="973651" y="2102977"/>
                    <a:pt x="979753" y="2105119"/>
                    <a:pt x="986327" y="2106443"/>
                  </a:cubicBezTo>
                  <a:cubicBezTo>
                    <a:pt x="992841" y="2107765"/>
                    <a:pt x="999473" y="2108353"/>
                    <a:pt x="1006045" y="2108353"/>
                  </a:cubicBezTo>
                  <a:cubicBezTo>
                    <a:pt x="1018839" y="2108271"/>
                    <a:pt x="1029577" y="2106061"/>
                    <a:pt x="1038205" y="2101737"/>
                  </a:cubicBezTo>
                  <a:cubicBezTo>
                    <a:pt x="1046889" y="2097385"/>
                    <a:pt x="1053345" y="2091423"/>
                    <a:pt x="1057805" y="2083921"/>
                  </a:cubicBezTo>
                  <a:cubicBezTo>
                    <a:pt x="1062089" y="2076485"/>
                    <a:pt x="1064377" y="2067959"/>
                    <a:pt x="1064377" y="2058465"/>
                  </a:cubicBezTo>
                  <a:cubicBezTo>
                    <a:pt x="1064377" y="2051755"/>
                    <a:pt x="1063497" y="2045793"/>
                    <a:pt x="1061561" y="2040487"/>
                  </a:cubicBezTo>
                  <a:cubicBezTo>
                    <a:pt x="1059625" y="2035179"/>
                    <a:pt x="1056691" y="2030119"/>
                    <a:pt x="1052759" y="2025263"/>
                  </a:cubicBezTo>
                  <a:cubicBezTo>
                    <a:pt x="1048827" y="2020475"/>
                    <a:pt x="1043721" y="2015467"/>
                    <a:pt x="1037501" y="2010325"/>
                  </a:cubicBezTo>
                  <a:cubicBezTo>
                    <a:pt x="1031279" y="2005169"/>
                    <a:pt x="1023943" y="1999425"/>
                    <a:pt x="1015317" y="1993083"/>
                  </a:cubicBezTo>
                  <a:lnTo>
                    <a:pt x="997653" y="1979837"/>
                  </a:lnTo>
                  <a:cubicBezTo>
                    <a:pt x="983745" y="1969469"/>
                    <a:pt x="972711" y="1959825"/>
                    <a:pt x="964613" y="1950835"/>
                  </a:cubicBezTo>
                  <a:cubicBezTo>
                    <a:pt x="956397" y="1941941"/>
                    <a:pt x="950587" y="1933251"/>
                    <a:pt x="947067" y="1924929"/>
                  </a:cubicBezTo>
                  <a:cubicBezTo>
                    <a:pt x="943603" y="1916541"/>
                    <a:pt x="941903" y="1908069"/>
                    <a:pt x="942019" y="1899475"/>
                  </a:cubicBezTo>
                  <a:cubicBezTo>
                    <a:pt x="942137" y="1884675"/>
                    <a:pt x="945775" y="1872015"/>
                    <a:pt x="952993" y="1861483"/>
                  </a:cubicBezTo>
                  <a:cubicBezTo>
                    <a:pt x="960095" y="1850967"/>
                    <a:pt x="970129" y="1842931"/>
                    <a:pt x="982981" y="1837271"/>
                  </a:cubicBezTo>
                  <a:cubicBezTo>
                    <a:pt x="995893" y="1831677"/>
                    <a:pt x="1010915" y="1828881"/>
                    <a:pt x="1028111" y="1828799"/>
                  </a:cubicBezTo>
                  <a:close/>
                  <a:moveTo>
                    <a:pt x="841965" y="1105637"/>
                  </a:moveTo>
                  <a:cubicBezTo>
                    <a:pt x="872869" y="1107647"/>
                    <a:pt x="906535" y="1113721"/>
                    <a:pt x="943393" y="1123877"/>
                  </a:cubicBezTo>
                  <a:cubicBezTo>
                    <a:pt x="987257" y="1135945"/>
                    <a:pt x="1030461" y="1147967"/>
                    <a:pt x="1072903" y="1159827"/>
                  </a:cubicBezTo>
                  <a:cubicBezTo>
                    <a:pt x="1065529" y="1168359"/>
                    <a:pt x="1060583" y="1181297"/>
                    <a:pt x="1057863" y="1199039"/>
                  </a:cubicBezTo>
                  <a:cubicBezTo>
                    <a:pt x="1054917" y="1218033"/>
                    <a:pt x="1054527" y="1243183"/>
                    <a:pt x="1056813" y="1275839"/>
                  </a:cubicBezTo>
                  <a:cubicBezTo>
                    <a:pt x="1057947" y="1301487"/>
                    <a:pt x="1058955" y="1321703"/>
                    <a:pt x="1058955" y="1335235"/>
                  </a:cubicBezTo>
                  <a:cubicBezTo>
                    <a:pt x="1058935" y="1378399"/>
                    <a:pt x="1043545" y="1410717"/>
                    <a:pt x="1011609" y="1428651"/>
                  </a:cubicBezTo>
                  <a:cubicBezTo>
                    <a:pt x="977161" y="1448015"/>
                    <a:pt x="925201" y="1450699"/>
                    <a:pt x="856345" y="1435851"/>
                  </a:cubicBezTo>
                  <a:cubicBezTo>
                    <a:pt x="777107" y="1418751"/>
                    <a:pt x="716039" y="1388491"/>
                    <a:pt x="676749" y="1346933"/>
                  </a:cubicBezTo>
                  <a:cubicBezTo>
                    <a:pt x="639767" y="1307609"/>
                    <a:pt x="627879" y="1264267"/>
                    <a:pt x="639045" y="1219625"/>
                  </a:cubicBezTo>
                  <a:cubicBezTo>
                    <a:pt x="646627" y="1189315"/>
                    <a:pt x="660575" y="1165659"/>
                    <a:pt x="680581" y="1147983"/>
                  </a:cubicBezTo>
                  <a:cubicBezTo>
                    <a:pt x="699185" y="1131463"/>
                    <a:pt x="723435" y="1119923"/>
                    <a:pt x="752609" y="1112611"/>
                  </a:cubicBezTo>
                  <a:cubicBezTo>
                    <a:pt x="780383" y="1105815"/>
                    <a:pt x="810051" y="1103581"/>
                    <a:pt x="841965" y="1105637"/>
                  </a:cubicBezTo>
                  <a:close/>
                  <a:moveTo>
                    <a:pt x="1585313" y="1079783"/>
                  </a:moveTo>
                  <a:cubicBezTo>
                    <a:pt x="1601705" y="1080469"/>
                    <a:pt x="1617573" y="1082395"/>
                    <a:pt x="1632967" y="1085595"/>
                  </a:cubicBezTo>
                  <a:cubicBezTo>
                    <a:pt x="1665307" y="1092477"/>
                    <a:pt x="1692463" y="1104221"/>
                    <a:pt x="1713589" y="1121631"/>
                  </a:cubicBezTo>
                  <a:cubicBezTo>
                    <a:pt x="1736223" y="1140311"/>
                    <a:pt x="1752483" y="1165747"/>
                    <a:pt x="1762007" y="1198781"/>
                  </a:cubicBezTo>
                  <a:cubicBezTo>
                    <a:pt x="1776031" y="1247437"/>
                    <a:pt x="1764611" y="1295539"/>
                    <a:pt x="1725533" y="1340191"/>
                  </a:cubicBezTo>
                  <a:cubicBezTo>
                    <a:pt x="1683967" y="1387417"/>
                    <a:pt x="1617985" y="1423077"/>
                    <a:pt x="1531539" y="1444957"/>
                  </a:cubicBezTo>
                  <a:cubicBezTo>
                    <a:pt x="1456443" y="1463993"/>
                    <a:pt x="1399209" y="1463083"/>
                    <a:pt x="1360565" y="1443133"/>
                  </a:cubicBezTo>
                  <a:cubicBezTo>
                    <a:pt x="1324799" y="1424651"/>
                    <a:pt x="1306573" y="1389741"/>
                    <a:pt x="1304883" y="1342281"/>
                  </a:cubicBezTo>
                  <a:cubicBezTo>
                    <a:pt x="1304359" y="1327409"/>
                    <a:pt x="1304679" y="1305155"/>
                    <a:pt x="1304929" y="1276913"/>
                  </a:cubicBezTo>
                  <a:cubicBezTo>
                    <a:pt x="1306163" y="1240929"/>
                    <a:pt x="1304723" y="1213277"/>
                    <a:pt x="1300773" y="1192505"/>
                  </a:cubicBezTo>
                  <a:cubicBezTo>
                    <a:pt x="1297095" y="1173111"/>
                    <a:pt x="1291111" y="1159097"/>
                    <a:pt x="1282707" y="1149999"/>
                  </a:cubicBezTo>
                  <a:cubicBezTo>
                    <a:pt x="1328933" y="1135287"/>
                    <a:pt x="1375937" y="1120415"/>
                    <a:pt x="1423669" y="1105417"/>
                  </a:cubicBezTo>
                  <a:cubicBezTo>
                    <a:pt x="1463843" y="1092799"/>
                    <a:pt x="1500545" y="1084807"/>
                    <a:pt x="1534507" y="1081411"/>
                  </a:cubicBezTo>
                  <a:cubicBezTo>
                    <a:pt x="1552001" y="1079651"/>
                    <a:pt x="1568919" y="1079097"/>
                    <a:pt x="1585313" y="1079783"/>
                  </a:cubicBezTo>
                  <a:close/>
                  <a:moveTo>
                    <a:pt x="1592421" y="1047355"/>
                  </a:moveTo>
                  <a:cubicBezTo>
                    <a:pt x="1573027" y="1046543"/>
                    <a:pt x="1553011" y="1047193"/>
                    <a:pt x="1532311" y="1049263"/>
                  </a:cubicBezTo>
                  <a:lnTo>
                    <a:pt x="1506257" y="1053467"/>
                  </a:lnTo>
                  <a:lnTo>
                    <a:pt x="1431895" y="1078847"/>
                  </a:lnTo>
                  <a:lnTo>
                    <a:pt x="1237725" y="1135611"/>
                  </a:lnTo>
                  <a:lnTo>
                    <a:pt x="1247259" y="1150979"/>
                  </a:lnTo>
                  <a:cubicBezTo>
                    <a:pt x="1250813" y="1159335"/>
                    <a:pt x="1253677" y="1169225"/>
                    <a:pt x="1255875" y="1180715"/>
                  </a:cubicBezTo>
                  <a:cubicBezTo>
                    <a:pt x="1260559" y="1205269"/>
                    <a:pt x="1262253" y="1237989"/>
                    <a:pt x="1260775" y="1280537"/>
                  </a:cubicBezTo>
                  <a:cubicBezTo>
                    <a:pt x="1260487" y="1313951"/>
                    <a:pt x="1260091" y="1340291"/>
                    <a:pt x="1260703" y="1357859"/>
                  </a:cubicBezTo>
                  <a:cubicBezTo>
                    <a:pt x="1262757" y="1414015"/>
                    <a:pt x="1284269" y="1455321"/>
                    <a:pt x="1326605" y="1477155"/>
                  </a:cubicBezTo>
                  <a:cubicBezTo>
                    <a:pt x="1372293" y="1500741"/>
                    <a:pt x="1439997" y="1501831"/>
                    <a:pt x="1528887" y="1479333"/>
                  </a:cubicBezTo>
                  <a:cubicBezTo>
                    <a:pt x="1631073" y="1453477"/>
                    <a:pt x="1709153" y="1411263"/>
                    <a:pt x="1758301" y="1355409"/>
                  </a:cubicBezTo>
                  <a:cubicBezTo>
                    <a:pt x="1804601" y="1302581"/>
                    <a:pt x="1818005" y="1245671"/>
                    <a:pt x="1801395" y="1188123"/>
                  </a:cubicBezTo>
                  <a:cubicBezTo>
                    <a:pt x="1790189" y="1149055"/>
                    <a:pt x="1770985" y="1118965"/>
                    <a:pt x="1744141" y="1096861"/>
                  </a:cubicBezTo>
                  <a:cubicBezTo>
                    <a:pt x="1719171" y="1076267"/>
                    <a:pt x="1687103" y="1062387"/>
                    <a:pt x="1648801" y="1054223"/>
                  </a:cubicBezTo>
                  <a:cubicBezTo>
                    <a:pt x="1630587" y="1050443"/>
                    <a:pt x="1611815" y="1048167"/>
                    <a:pt x="1592421" y="1047355"/>
                  </a:cubicBezTo>
                  <a:close/>
                  <a:moveTo>
                    <a:pt x="822407" y="1047073"/>
                  </a:moveTo>
                  <a:cubicBezTo>
                    <a:pt x="780929" y="1044409"/>
                    <a:pt x="742335" y="1047283"/>
                    <a:pt x="706225" y="1056145"/>
                  </a:cubicBezTo>
                  <a:cubicBezTo>
                    <a:pt x="668207" y="1065667"/>
                    <a:pt x="636639" y="1080667"/>
                    <a:pt x="612385" y="1102135"/>
                  </a:cubicBezTo>
                  <a:cubicBezTo>
                    <a:pt x="586403" y="1125191"/>
                    <a:pt x="568241" y="1155941"/>
                    <a:pt x="558403" y="1195403"/>
                  </a:cubicBezTo>
                  <a:cubicBezTo>
                    <a:pt x="543845" y="1253519"/>
                    <a:pt x="559339" y="1309869"/>
                    <a:pt x="607485" y="1361009"/>
                  </a:cubicBezTo>
                  <a:cubicBezTo>
                    <a:pt x="658585" y="1415113"/>
                    <a:pt x="738081" y="1454487"/>
                    <a:pt x="841183" y="1476733"/>
                  </a:cubicBezTo>
                  <a:cubicBezTo>
                    <a:pt x="930735" y="1496075"/>
                    <a:pt x="998375" y="1492573"/>
                    <a:pt x="1043205" y="1467361"/>
                  </a:cubicBezTo>
                  <a:cubicBezTo>
                    <a:pt x="1084719" y="1444067"/>
                    <a:pt x="1104791" y="1401999"/>
                    <a:pt x="1104827" y="1345829"/>
                  </a:cubicBezTo>
                  <a:cubicBezTo>
                    <a:pt x="1104827" y="1328223"/>
                    <a:pt x="1103495" y="1301905"/>
                    <a:pt x="1102017" y="1268521"/>
                  </a:cubicBezTo>
                  <a:cubicBezTo>
                    <a:pt x="1099061" y="1226063"/>
                    <a:pt x="1099603" y="1193307"/>
                    <a:pt x="1103387" y="1168575"/>
                  </a:cubicBezTo>
                  <a:cubicBezTo>
                    <a:pt x="1106917" y="1145521"/>
                    <a:pt x="1113405" y="1128693"/>
                    <a:pt x="1122953" y="1117585"/>
                  </a:cubicBezTo>
                  <a:cubicBezTo>
                    <a:pt x="1067709" y="1102135"/>
                    <a:pt x="1011529" y="1086507"/>
                    <a:pt x="954447" y="1070787"/>
                  </a:cubicBezTo>
                  <a:cubicBezTo>
                    <a:pt x="906409" y="1057583"/>
                    <a:pt x="862697" y="1049679"/>
                    <a:pt x="822407" y="1047073"/>
                  </a:cubicBezTo>
                  <a:close/>
                  <a:moveTo>
                    <a:pt x="1828507" y="318810"/>
                  </a:moveTo>
                  <a:cubicBezTo>
                    <a:pt x="1874295" y="314746"/>
                    <a:pt x="1912055" y="320186"/>
                    <a:pt x="1941077" y="335202"/>
                  </a:cubicBezTo>
                  <a:cubicBezTo>
                    <a:pt x="1995739" y="363723"/>
                    <a:pt x="2010901" y="421890"/>
                    <a:pt x="1989979" y="503523"/>
                  </a:cubicBezTo>
                  <a:cubicBezTo>
                    <a:pt x="1975761" y="558921"/>
                    <a:pt x="1952139" y="609557"/>
                    <a:pt x="1919569" y="656327"/>
                  </a:cubicBezTo>
                  <a:cubicBezTo>
                    <a:pt x="1889213" y="699913"/>
                    <a:pt x="1850461" y="740793"/>
                    <a:pt x="1804325" y="779453"/>
                  </a:cubicBezTo>
                  <a:cubicBezTo>
                    <a:pt x="1760433" y="816021"/>
                    <a:pt x="1713937" y="847021"/>
                    <a:pt x="1664351" y="873255"/>
                  </a:cubicBezTo>
                  <a:cubicBezTo>
                    <a:pt x="1616197" y="898685"/>
                    <a:pt x="1564203" y="920123"/>
                    <a:pt x="1507427" y="938021"/>
                  </a:cubicBezTo>
                  <a:cubicBezTo>
                    <a:pt x="1439881" y="959331"/>
                    <a:pt x="1373441" y="980157"/>
                    <a:pt x="1308107" y="1000469"/>
                  </a:cubicBezTo>
                  <a:cubicBezTo>
                    <a:pt x="1320243" y="980061"/>
                    <a:pt x="1329029" y="954823"/>
                    <a:pt x="1334657" y="923987"/>
                  </a:cubicBezTo>
                  <a:cubicBezTo>
                    <a:pt x="1340709" y="890959"/>
                    <a:pt x="1343311" y="850401"/>
                    <a:pt x="1342303" y="800377"/>
                  </a:cubicBezTo>
                  <a:cubicBezTo>
                    <a:pt x="1342531" y="760495"/>
                    <a:pt x="1342531" y="729141"/>
                    <a:pt x="1343605" y="707575"/>
                  </a:cubicBezTo>
                  <a:cubicBezTo>
                    <a:pt x="1347021" y="638623"/>
                    <a:pt x="1373635" y="572763"/>
                    <a:pt x="1424817" y="514628"/>
                  </a:cubicBezTo>
                  <a:cubicBezTo>
                    <a:pt x="1480097" y="451826"/>
                    <a:pt x="1561439" y="399421"/>
                    <a:pt x="1667769" y="359441"/>
                  </a:cubicBezTo>
                  <a:cubicBezTo>
                    <a:pt x="1728905" y="336442"/>
                    <a:pt x="1782721" y="322874"/>
                    <a:pt x="1828507" y="318810"/>
                  </a:cubicBezTo>
                  <a:close/>
                  <a:moveTo>
                    <a:pt x="477513" y="292581"/>
                  </a:moveTo>
                  <a:cubicBezTo>
                    <a:pt x="525211" y="295107"/>
                    <a:pt x="581599" y="307201"/>
                    <a:pt x="645949" y="328824"/>
                  </a:cubicBezTo>
                  <a:cubicBezTo>
                    <a:pt x="757751" y="366458"/>
                    <a:pt x="844203" y="417849"/>
                    <a:pt x="903911" y="481016"/>
                  </a:cubicBezTo>
                  <a:cubicBezTo>
                    <a:pt x="959239" y="539512"/>
                    <a:pt x="989285" y="606929"/>
                    <a:pt x="995371" y="678403"/>
                  </a:cubicBezTo>
                  <a:cubicBezTo>
                    <a:pt x="997249" y="700757"/>
                    <a:pt x="998431" y="733329"/>
                    <a:pt x="1000135" y="774695"/>
                  </a:cubicBezTo>
                  <a:cubicBezTo>
                    <a:pt x="1000899" y="826669"/>
                    <a:pt x="1005143" y="868715"/>
                    <a:pt x="1012653" y="902781"/>
                  </a:cubicBezTo>
                  <a:cubicBezTo>
                    <a:pt x="1019643" y="934609"/>
                    <a:pt x="1029659" y="960499"/>
                    <a:pt x="1043047" y="981231"/>
                  </a:cubicBezTo>
                  <a:cubicBezTo>
                    <a:pt x="974435" y="962543"/>
                    <a:pt x="904643" y="943369"/>
                    <a:pt x="833771" y="923741"/>
                  </a:cubicBezTo>
                  <a:cubicBezTo>
                    <a:pt x="774131" y="907227"/>
                    <a:pt x="719325" y="886917"/>
                    <a:pt x="668415" y="862259"/>
                  </a:cubicBezTo>
                  <a:cubicBezTo>
                    <a:pt x="615905" y="836857"/>
                    <a:pt x="566523" y="806393"/>
                    <a:pt x="519611" y="770023"/>
                  </a:cubicBezTo>
                  <a:cubicBezTo>
                    <a:pt x="470335" y="731577"/>
                    <a:pt x="428535" y="690569"/>
                    <a:pt x="395465" y="646445"/>
                  </a:cubicBezTo>
                  <a:cubicBezTo>
                    <a:pt x="359855" y="599079"/>
                    <a:pt x="333461" y="547363"/>
                    <a:pt x="316665" y="490360"/>
                  </a:cubicBezTo>
                  <a:cubicBezTo>
                    <a:pt x="291905" y="406364"/>
                    <a:pt x="305501" y="345403"/>
                    <a:pt x="361211" y="313738"/>
                  </a:cubicBezTo>
                  <a:cubicBezTo>
                    <a:pt x="390805" y="297095"/>
                    <a:pt x="429815" y="290054"/>
                    <a:pt x="477513" y="292581"/>
                  </a:cubicBezTo>
                  <a:close/>
                  <a:moveTo>
                    <a:pt x="1876745" y="249419"/>
                  </a:moveTo>
                  <a:cubicBezTo>
                    <a:pt x="1821185" y="254348"/>
                    <a:pt x="1755881" y="270809"/>
                    <a:pt x="1681693" y="298719"/>
                  </a:cubicBezTo>
                  <a:cubicBezTo>
                    <a:pt x="1552689" y="347242"/>
                    <a:pt x="1454001" y="410850"/>
                    <a:pt x="1386947" y="487039"/>
                  </a:cubicBezTo>
                  <a:cubicBezTo>
                    <a:pt x="1324787" y="557563"/>
                    <a:pt x="1292575" y="637455"/>
                    <a:pt x="1288417" y="721105"/>
                  </a:cubicBezTo>
                  <a:cubicBezTo>
                    <a:pt x="1287101" y="747299"/>
                    <a:pt x="1287101" y="785311"/>
                    <a:pt x="1286839" y="833725"/>
                  </a:cubicBezTo>
                  <a:cubicBezTo>
                    <a:pt x="1288101" y="894393"/>
                    <a:pt x="1284891" y="943625"/>
                    <a:pt x="1277575" y="983707"/>
                  </a:cubicBezTo>
                  <a:cubicBezTo>
                    <a:pt x="1270679" y="1021119"/>
                    <a:pt x="1260047" y="1051725"/>
                    <a:pt x="1245363" y="1076505"/>
                  </a:cubicBezTo>
                  <a:cubicBezTo>
                    <a:pt x="1324629" y="1051835"/>
                    <a:pt x="1405211" y="1026565"/>
                    <a:pt x="1487161" y="1000697"/>
                  </a:cubicBezTo>
                  <a:cubicBezTo>
                    <a:pt x="1556057" y="978969"/>
                    <a:pt x="1619217" y="952991"/>
                    <a:pt x="1677587" y="922113"/>
                  </a:cubicBezTo>
                  <a:cubicBezTo>
                    <a:pt x="1737747" y="890309"/>
                    <a:pt x="1794171" y="852677"/>
                    <a:pt x="1847383" y="808293"/>
                  </a:cubicBezTo>
                  <a:cubicBezTo>
                    <a:pt x="1903331" y="761403"/>
                    <a:pt x="1950333" y="711791"/>
                    <a:pt x="1987229" y="658911"/>
                  </a:cubicBezTo>
                  <a:cubicBezTo>
                    <a:pt x="2026703" y="602219"/>
                    <a:pt x="2055389" y="540790"/>
                    <a:pt x="2072653" y="473533"/>
                  </a:cubicBezTo>
                  <a:cubicBezTo>
                    <a:pt x="2098021" y="374471"/>
                    <a:pt x="2079601" y="303892"/>
                    <a:pt x="2013335" y="269311"/>
                  </a:cubicBezTo>
                  <a:cubicBezTo>
                    <a:pt x="1978123" y="251094"/>
                    <a:pt x="1932305" y="244491"/>
                    <a:pt x="1876745" y="249419"/>
                  </a:cubicBezTo>
                  <a:close/>
                  <a:moveTo>
                    <a:pt x="438293" y="231866"/>
                  </a:moveTo>
                  <a:cubicBezTo>
                    <a:pt x="382593" y="228914"/>
                    <a:pt x="337039" y="237130"/>
                    <a:pt x="302493" y="256574"/>
                  </a:cubicBezTo>
                  <a:cubicBezTo>
                    <a:pt x="237463" y="293507"/>
                    <a:pt x="221555" y="364731"/>
                    <a:pt x="250501" y="462796"/>
                  </a:cubicBezTo>
                  <a:cubicBezTo>
                    <a:pt x="270087" y="529370"/>
                    <a:pt x="300871" y="589763"/>
                    <a:pt x="342421" y="645029"/>
                  </a:cubicBezTo>
                  <a:cubicBezTo>
                    <a:pt x="381105" y="696545"/>
                    <a:pt x="429907" y="744467"/>
                    <a:pt x="487471" y="789379"/>
                  </a:cubicBezTo>
                  <a:cubicBezTo>
                    <a:pt x="542225" y="831807"/>
                    <a:pt x="599953" y="867419"/>
                    <a:pt x="661197" y="897061"/>
                  </a:cubicBezTo>
                  <a:cubicBezTo>
                    <a:pt x="720655" y="925857"/>
                    <a:pt x="784659" y="949579"/>
                    <a:pt x="854345" y="968865"/>
                  </a:cubicBezTo>
                  <a:cubicBezTo>
                    <a:pt x="937067" y="991797"/>
                    <a:pt x="1018547" y="1014147"/>
                    <a:pt x="1098673" y="1035967"/>
                  </a:cubicBezTo>
                  <a:cubicBezTo>
                    <a:pt x="1083037" y="1011769"/>
                    <a:pt x="1071351" y="981547"/>
                    <a:pt x="1063181" y="944403"/>
                  </a:cubicBezTo>
                  <a:cubicBezTo>
                    <a:pt x="1054417" y="904615"/>
                    <a:pt x="1049493" y="855531"/>
                    <a:pt x="1048573" y="794821"/>
                  </a:cubicBezTo>
                  <a:cubicBezTo>
                    <a:pt x="1046571" y="746475"/>
                    <a:pt x="1045165" y="708487"/>
                    <a:pt x="1043001" y="682333"/>
                  </a:cubicBezTo>
                  <a:cubicBezTo>
                    <a:pt x="1035859" y="598903"/>
                    <a:pt x="1000747" y="520176"/>
                    <a:pt x="936257" y="451911"/>
                  </a:cubicBezTo>
                  <a:cubicBezTo>
                    <a:pt x="866463" y="378151"/>
                    <a:pt x="765561" y="318076"/>
                    <a:pt x="634957" y="274169"/>
                  </a:cubicBezTo>
                  <a:cubicBezTo>
                    <a:pt x="559835" y="248940"/>
                    <a:pt x="493991" y="234819"/>
                    <a:pt x="438293" y="231866"/>
                  </a:cubicBezTo>
                  <a:close/>
                  <a:moveTo>
                    <a:pt x="310299" y="12"/>
                  </a:moveTo>
                  <a:cubicBezTo>
                    <a:pt x="391263" y="567"/>
                    <a:pt x="489041" y="19390"/>
                    <a:pt x="601845" y="56376"/>
                  </a:cubicBezTo>
                  <a:cubicBezTo>
                    <a:pt x="796887" y="120308"/>
                    <a:pt x="945129" y="212033"/>
                    <a:pt x="1043705" y="326741"/>
                  </a:cubicBezTo>
                  <a:cubicBezTo>
                    <a:pt x="1110373" y="404371"/>
                    <a:pt x="1151447" y="490056"/>
                    <a:pt x="1168435" y="578823"/>
                  </a:cubicBezTo>
                  <a:lnTo>
                    <a:pt x="1168915" y="583605"/>
                  </a:lnTo>
                  <a:lnTo>
                    <a:pt x="1181309" y="533697"/>
                  </a:lnTo>
                  <a:cubicBezTo>
                    <a:pt x="1201401" y="475507"/>
                    <a:pt x="1232495" y="419047"/>
                    <a:pt x="1275101" y="365758"/>
                  </a:cubicBezTo>
                  <a:cubicBezTo>
                    <a:pt x="1369525" y="247581"/>
                    <a:pt x="1514371" y="150699"/>
                    <a:pt x="1707009" y="79847"/>
                  </a:cubicBezTo>
                  <a:cubicBezTo>
                    <a:pt x="1818435" y="38867"/>
                    <a:pt x="1915503" y="16579"/>
                    <a:pt x="1996407" y="13155"/>
                  </a:cubicBezTo>
                  <a:cubicBezTo>
                    <a:pt x="2077311" y="9731"/>
                    <a:pt x="2142049" y="25170"/>
                    <a:pt x="2188815" y="59643"/>
                  </a:cubicBezTo>
                  <a:cubicBezTo>
                    <a:pt x="2232553" y="91883"/>
                    <a:pt x="2256817" y="138445"/>
                    <a:pt x="2262185" y="197588"/>
                  </a:cubicBezTo>
                  <a:cubicBezTo>
                    <a:pt x="2267185" y="252864"/>
                    <a:pt x="2256079" y="317616"/>
                    <a:pt x="2230131" y="390101"/>
                  </a:cubicBezTo>
                  <a:cubicBezTo>
                    <a:pt x="2194815" y="488727"/>
                    <a:pt x="2146655" y="575263"/>
                    <a:pt x="2086811" y="652431"/>
                  </a:cubicBezTo>
                  <a:cubicBezTo>
                    <a:pt x="2032599" y="722357"/>
                    <a:pt x="1967123" y="786347"/>
                    <a:pt x="1891647" y="845597"/>
                  </a:cubicBezTo>
                  <a:cubicBezTo>
                    <a:pt x="1821381" y="900711"/>
                    <a:pt x="1748221" y="946729"/>
                    <a:pt x="1671429" y="985285"/>
                  </a:cubicBezTo>
                  <a:lnTo>
                    <a:pt x="1627101" y="1004967"/>
                  </a:lnTo>
                  <a:lnTo>
                    <a:pt x="1679823" y="1009135"/>
                  </a:lnTo>
                  <a:cubicBezTo>
                    <a:pt x="1731529" y="1017331"/>
                    <a:pt x="1776209" y="1033207"/>
                    <a:pt x="1813069" y="1058033"/>
                  </a:cubicBezTo>
                  <a:cubicBezTo>
                    <a:pt x="1853749" y="1085461"/>
                    <a:pt x="1886249" y="1124439"/>
                    <a:pt x="1909707" y="1177389"/>
                  </a:cubicBezTo>
                  <a:cubicBezTo>
                    <a:pt x="1926965" y="1216307"/>
                    <a:pt x="1933991" y="1256345"/>
                    <a:pt x="1929955" y="1296775"/>
                  </a:cubicBezTo>
                  <a:cubicBezTo>
                    <a:pt x="1925597" y="1340079"/>
                    <a:pt x="1908373" y="1382897"/>
                    <a:pt x="1877783" y="1424295"/>
                  </a:cubicBezTo>
                  <a:cubicBezTo>
                    <a:pt x="1812205" y="1512747"/>
                    <a:pt x="1697731" y="1579697"/>
                    <a:pt x="1544201" y="1619917"/>
                  </a:cubicBezTo>
                  <a:cubicBezTo>
                    <a:pt x="1411495" y="1654661"/>
                    <a:pt x="1312085" y="1650609"/>
                    <a:pt x="1247913" y="1609847"/>
                  </a:cubicBezTo>
                  <a:cubicBezTo>
                    <a:pt x="1218943" y="1591461"/>
                    <a:pt x="1197963" y="1565871"/>
                    <a:pt x="1184627" y="1534301"/>
                  </a:cubicBezTo>
                  <a:lnTo>
                    <a:pt x="1182703" y="1527355"/>
                  </a:lnTo>
                  <a:lnTo>
                    <a:pt x="1162889" y="1563031"/>
                  </a:lnTo>
                  <a:cubicBezTo>
                    <a:pt x="1152819" y="1576043"/>
                    <a:pt x="1140737" y="1587479"/>
                    <a:pt x="1126593" y="1597187"/>
                  </a:cubicBezTo>
                  <a:cubicBezTo>
                    <a:pt x="1063889" y="1640183"/>
                    <a:pt x="964681" y="1647789"/>
                    <a:pt x="830805" y="1617787"/>
                  </a:cubicBezTo>
                  <a:cubicBezTo>
                    <a:pt x="675955" y="1583055"/>
                    <a:pt x="559195" y="1520179"/>
                    <a:pt x="490509" y="1434097"/>
                  </a:cubicBezTo>
                  <a:cubicBezTo>
                    <a:pt x="458473" y="1393825"/>
                    <a:pt x="439699" y="1351667"/>
                    <a:pt x="433825" y="1308523"/>
                  </a:cubicBezTo>
                  <a:cubicBezTo>
                    <a:pt x="428347" y="1268251"/>
                    <a:pt x="433969" y="1228009"/>
                    <a:pt x="449825" y="1188517"/>
                  </a:cubicBezTo>
                  <a:cubicBezTo>
                    <a:pt x="471411" y="1134741"/>
                    <a:pt x="502473" y="1094651"/>
                    <a:pt x="542115" y="1065787"/>
                  </a:cubicBezTo>
                  <a:cubicBezTo>
                    <a:pt x="578115" y="1039647"/>
                    <a:pt x="622151" y="1022193"/>
                    <a:pt x="673577" y="1012191"/>
                  </a:cubicBezTo>
                  <a:cubicBezTo>
                    <a:pt x="697487" y="1007551"/>
                    <a:pt x="721983" y="1004765"/>
                    <a:pt x="747123" y="1003747"/>
                  </a:cubicBezTo>
                  <a:lnTo>
                    <a:pt x="780859" y="1004687"/>
                  </a:lnTo>
                  <a:lnTo>
                    <a:pt x="669583" y="959935"/>
                  </a:lnTo>
                  <a:cubicBezTo>
                    <a:pt x="591457" y="924165"/>
                    <a:pt x="516741" y="880787"/>
                    <a:pt x="444569" y="828215"/>
                  </a:cubicBezTo>
                  <a:cubicBezTo>
                    <a:pt x="366985" y="771679"/>
                    <a:pt x="299301" y="710019"/>
                    <a:pt x="242657" y="642071"/>
                  </a:cubicBezTo>
                  <a:cubicBezTo>
                    <a:pt x="180113" y="567043"/>
                    <a:pt x="128877" y="482292"/>
                    <a:pt x="90085" y="384967"/>
                  </a:cubicBezTo>
                  <a:cubicBezTo>
                    <a:pt x="61573" y="313479"/>
                    <a:pt x="48211" y="249124"/>
                    <a:pt x="51239" y="193804"/>
                  </a:cubicBezTo>
                  <a:cubicBezTo>
                    <a:pt x="54541" y="134468"/>
                    <a:pt x="77047" y="87074"/>
                    <a:pt x="119625" y="53258"/>
                  </a:cubicBezTo>
                  <a:cubicBezTo>
                    <a:pt x="165181" y="17171"/>
                    <a:pt x="229333" y="-543"/>
                    <a:pt x="310299" y="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493999" y="16192500"/>
              <a:ext cx="2311948" cy="2173760"/>
            </a:xfrm>
            <a:custGeom>
              <a:avLst/>
              <a:gdLst>
                <a:gd name="connsiteX0" fmla="*/ 1015349 w 2311948"/>
                <a:gd name="connsiteY0" fmla="*/ 2082362 h 2173760"/>
                <a:gd name="connsiteX1" fmla="*/ 1003009 w 2311948"/>
                <a:gd name="connsiteY1" fmla="*/ 2092970 h 2173760"/>
                <a:gd name="connsiteX2" fmla="*/ 1013451 w 2311948"/>
                <a:gd name="connsiteY2" fmla="*/ 2107184 h 2173760"/>
                <a:gd name="connsiteX3" fmla="*/ 1015349 w 2311948"/>
                <a:gd name="connsiteY3" fmla="*/ 2107332 h 2173760"/>
                <a:gd name="connsiteX4" fmla="*/ 1027677 w 2311948"/>
                <a:gd name="connsiteY4" fmla="*/ 2096690 h 2173760"/>
                <a:gd name="connsiteX5" fmla="*/ 1017209 w 2311948"/>
                <a:gd name="connsiteY5" fmla="*/ 2082496 h 2173760"/>
                <a:gd name="connsiteX6" fmla="*/ 1015349 w 2311948"/>
                <a:gd name="connsiteY6" fmla="*/ 2082362 h 2173760"/>
                <a:gd name="connsiteX7" fmla="*/ 1015349 w 2311948"/>
                <a:gd name="connsiteY7" fmla="*/ 2057400 h 2173760"/>
                <a:gd name="connsiteX8" fmla="*/ 1020930 w 2311948"/>
                <a:gd name="connsiteY8" fmla="*/ 2057820 h 2173760"/>
                <a:gd name="connsiteX9" fmla="*/ 1052370 w 2311948"/>
                <a:gd name="connsiteY9" fmla="*/ 2100418 h 2173760"/>
                <a:gd name="connsiteX10" fmla="*/ 1015349 w 2311948"/>
                <a:gd name="connsiteY10" fmla="*/ 2132280 h 2173760"/>
                <a:gd name="connsiteX11" fmla="*/ 1009742 w 2311948"/>
                <a:gd name="connsiteY11" fmla="*/ 2131854 h 2173760"/>
                <a:gd name="connsiteX12" fmla="*/ 978327 w 2311948"/>
                <a:gd name="connsiteY12" fmla="*/ 2089254 h 2173760"/>
                <a:gd name="connsiteX13" fmla="*/ 1015349 w 2311948"/>
                <a:gd name="connsiteY13" fmla="*/ 2057400 h 2173760"/>
                <a:gd name="connsiteX14" fmla="*/ 1485810 w 2311948"/>
                <a:gd name="connsiteY14" fmla="*/ 2043904 h 2173760"/>
                <a:gd name="connsiteX15" fmla="*/ 1473104 w 2311948"/>
                <a:gd name="connsiteY15" fmla="*/ 2044300 h 2173760"/>
                <a:gd name="connsiteX16" fmla="*/ 1412864 w 2311948"/>
                <a:gd name="connsiteY16" fmla="*/ 2064012 h 2173760"/>
                <a:gd name="connsiteX17" fmla="*/ 1393018 w 2311948"/>
                <a:gd name="connsiteY17" fmla="*/ 2099960 h 2173760"/>
                <a:gd name="connsiteX18" fmla="*/ 1408154 w 2311948"/>
                <a:gd name="connsiteY18" fmla="*/ 2132616 h 2173760"/>
                <a:gd name="connsiteX19" fmla="*/ 1452474 w 2311948"/>
                <a:gd name="connsiteY19" fmla="*/ 2145934 h 2173760"/>
                <a:gd name="connsiteX20" fmla="*/ 1473104 w 2311948"/>
                <a:gd name="connsiteY20" fmla="*/ 2144288 h 2173760"/>
                <a:gd name="connsiteX21" fmla="*/ 1504092 w 2311948"/>
                <a:gd name="connsiteY21" fmla="*/ 2134788 h 2173760"/>
                <a:gd name="connsiteX22" fmla="*/ 1553180 w 2311948"/>
                <a:gd name="connsiteY22" fmla="*/ 2099456 h 2173760"/>
                <a:gd name="connsiteX23" fmla="*/ 1553180 w 2311948"/>
                <a:gd name="connsiteY23" fmla="*/ 2052264 h 2173760"/>
                <a:gd name="connsiteX24" fmla="*/ 1521326 w 2311948"/>
                <a:gd name="connsiteY24" fmla="*/ 2045912 h 2173760"/>
                <a:gd name="connsiteX25" fmla="*/ 1485810 w 2311948"/>
                <a:gd name="connsiteY25" fmla="*/ 2043904 h 2173760"/>
                <a:gd name="connsiteX26" fmla="*/ 1250432 w 2311948"/>
                <a:gd name="connsiteY26" fmla="*/ 1952078 h 2173760"/>
                <a:gd name="connsiteX27" fmla="*/ 1185923 w 2311948"/>
                <a:gd name="connsiteY27" fmla="*/ 1974008 h 2173760"/>
                <a:gd name="connsiteX28" fmla="*/ 1152237 w 2311948"/>
                <a:gd name="connsiteY28" fmla="*/ 2031890 h 2173760"/>
                <a:gd name="connsiteX29" fmla="*/ 1250432 w 2311948"/>
                <a:gd name="connsiteY29" fmla="*/ 2031890 h 2173760"/>
                <a:gd name="connsiteX30" fmla="*/ 1348616 w 2311948"/>
                <a:gd name="connsiteY30" fmla="*/ 2031890 h 2173760"/>
                <a:gd name="connsiteX31" fmla="*/ 1315098 w 2311948"/>
                <a:gd name="connsiteY31" fmla="*/ 1974282 h 2173760"/>
                <a:gd name="connsiteX32" fmla="*/ 1250432 w 2311948"/>
                <a:gd name="connsiteY32" fmla="*/ 1952078 h 2173760"/>
                <a:gd name="connsiteX33" fmla="*/ 793244 w 2311948"/>
                <a:gd name="connsiteY33" fmla="*/ 1952066 h 2173760"/>
                <a:gd name="connsiteX34" fmla="*/ 728734 w 2311948"/>
                <a:gd name="connsiteY34" fmla="*/ 1973994 h 2173760"/>
                <a:gd name="connsiteX35" fmla="*/ 695049 w 2311948"/>
                <a:gd name="connsiteY35" fmla="*/ 2031882 h 2173760"/>
                <a:gd name="connsiteX36" fmla="*/ 793244 w 2311948"/>
                <a:gd name="connsiteY36" fmla="*/ 2031882 h 2173760"/>
                <a:gd name="connsiteX37" fmla="*/ 891427 w 2311948"/>
                <a:gd name="connsiteY37" fmla="*/ 2031882 h 2173760"/>
                <a:gd name="connsiteX38" fmla="*/ 857886 w 2311948"/>
                <a:gd name="connsiteY38" fmla="*/ 1974258 h 2173760"/>
                <a:gd name="connsiteX39" fmla="*/ 793244 w 2311948"/>
                <a:gd name="connsiteY39" fmla="*/ 1952066 h 2173760"/>
                <a:gd name="connsiteX40" fmla="*/ 433373 w 2311948"/>
                <a:gd name="connsiteY40" fmla="*/ 1943100 h 2173760"/>
                <a:gd name="connsiteX41" fmla="*/ 513736 w 2311948"/>
                <a:gd name="connsiteY41" fmla="*/ 1943100 h 2173760"/>
                <a:gd name="connsiteX42" fmla="*/ 524677 w 2311948"/>
                <a:gd name="connsiteY42" fmla="*/ 1946146 h 2173760"/>
                <a:gd name="connsiteX43" fmla="*/ 527996 w 2311948"/>
                <a:gd name="connsiteY43" fmla="*/ 1954082 h 2173760"/>
                <a:gd name="connsiteX44" fmla="*/ 524677 w 2311948"/>
                <a:gd name="connsiteY44" fmla="*/ 1961740 h 2173760"/>
                <a:gd name="connsiteX45" fmla="*/ 513736 w 2311948"/>
                <a:gd name="connsiteY45" fmla="*/ 1964776 h 2173760"/>
                <a:gd name="connsiteX46" fmla="*/ 478290 w 2311948"/>
                <a:gd name="connsiteY46" fmla="*/ 1964776 h 2173760"/>
                <a:gd name="connsiteX47" fmla="*/ 556804 w 2311948"/>
                <a:gd name="connsiteY47" fmla="*/ 2142538 h 2173760"/>
                <a:gd name="connsiteX48" fmla="*/ 566223 w 2311948"/>
                <a:gd name="connsiteY48" fmla="*/ 2142538 h 2173760"/>
                <a:gd name="connsiteX49" fmla="*/ 643254 w 2311948"/>
                <a:gd name="connsiteY49" fmla="*/ 1964776 h 2173760"/>
                <a:gd name="connsiteX50" fmla="*/ 607585 w 2311948"/>
                <a:gd name="connsiteY50" fmla="*/ 1964776 h 2173760"/>
                <a:gd name="connsiteX51" fmla="*/ 596592 w 2311948"/>
                <a:gd name="connsiteY51" fmla="*/ 1961740 h 2173760"/>
                <a:gd name="connsiteX52" fmla="*/ 593273 w 2311948"/>
                <a:gd name="connsiteY52" fmla="*/ 1953816 h 2173760"/>
                <a:gd name="connsiteX53" fmla="*/ 596592 w 2311948"/>
                <a:gd name="connsiteY53" fmla="*/ 1946146 h 2173760"/>
                <a:gd name="connsiteX54" fmla="*/ 607585 w 2311948"/>
                <a:gd name="connsiteY54" fmla="*/ 1943100 h 2173760"/>
                <a:gd name="connsiteX55" fmla="*/ 688171 w 2311948"/>
                <a:gd name="connsiteY55" fmla="*/ 1943100 h 2173760"/>
                <a:gd name="connsiteX56" fmla="*/ 699230 w 2311948"/>
                <a:gd name="connsiteY56" fmla="*/ 1946146 h 2173760"/>
                <a:gd name="connsiteX57" fmla="*/ 702457 w 2311948"/>
                <a:gd name="connsiteY57" fmla="*/ 1954082 h 2173760"/>
                <a:gd name="connsiteX58" fmla="*/ 699230 w 2311948"/>
                <a:gd name="connsiteY58" fmla="*/ 1961740 h 2173760"/>
                <a:gd name="connsiteX59" fmla="*/ 688171 w 2311948"/>
                <a:gd name="connsiteY59" fmla="*/ 1964776 h 2173760"/>
                <a:gd name="connsiteX60" fmla="*/ 666486 w 2311948"/>
                <a:gd name="connsiteY60" fmla="*/ 1964776 h 2173760"/>
                <a:gd name="connsiteX61" fmla="*/ 579551 w 2311948"/>
                <a:gd name="connsiteY61" fmla="*/ 2163948 h 2173760"/>
                <a:gd name="connsiteX62" fmla="*/ 543318 w 2311948"/>
                <a:gd name="connsiteY62" fmla="*/ 2163948 h 2173760"/>
                <a:gd name="connsiteX63" fmla="*/ 455307 w 2311948"/>
                <a:gd name="connsiteY63" fmla="*/ 1964776 h 2173760"/>
                <a:gd name="connsiteX64" fmla="*/ 433373 w 2311948"/>
                <a:gd name="connsiteY64" fmla="*/ 1964776 h 2173760"/>
                <a:gd name="connsiteX65" fmla="*/ 422393 w 2311948"/>
                <a:gd name="connsiteY65" fmla="*/ 1961740 h 2173760"/>
                <a:gd name="connsiteX66" fmla="*/ 419100 w 2311948"/>
                <a:gd name="connsiteY66" fmla="*/ 1953816 h 2173760"/>
                <a:gd name="connsiteX67" fmla="*/ 422393 w 2311948"/>
                <a:gd name="connsiteY67" fmla="*/ 1946146 h 2173760"/>
                <a:gd name="connsiteX68" fmla="*/ 433373 w 2311948"/>
                <a:gd name="connsiteY68" fmla="*/ 1943100 h 2173760"/>
                <a:gd name="connsiteX69" fmla="*/ 264554 w 2311948"/>
                <a:gd name="connsiteY69" fmla="*/ 1938746 h 2173760"/>
                <a:gd name="connsiteX70" fmla="*/ 348481 w 2311948"/>
                <a:gd name="connsiteY70" fmla="*/ 1938746 h 2173760"/>
                <a:gd name="connsiteX71" fmla="*/ 348481 w 2311948"/>
                <a:gd name="connsiteY71" fmla="*/ 2138192 h 2173760"/>
                <a:gd name="connsiteX72" fmla="*/ 432570 w 2311948"/>
                <a:gd name="connsiteY72" fmla="*/ 2138192 h 2173760"/>
                <a:gd name="connsiteX73" fmla="*/ 443810 w 2311948"/>
                <a:gd name="connsiteY73" fmla="*/ 2141148 h 2173760"/>
                <a:gd name="connsiteX74" fmla="*/ 447118 w 2311948"/>
                <a:gd name="connsiteY74" fmla="*/ 2148914 h 2173760"/>
                <a:gd name="connsiteX75" fmla="*/ 443810 w 2311948"/>
                <a:gd name="connsiteY75" fmla="*/ 2156556 h 2173760"/>
                <a:gd name="connsiteX76" fmla="*/ 432570 w 2311948"/>
                <a:gd name="connsiteY76" fmla="*/ 2159604 h 2173760"/>
                <a:gd name="connsiteX77" fmla="*/ 242874 w 2311948"/>
                <a:gd name="connsiteY77" fmla="*/ 2159604 h 2173760"/>
                <a:gd name="connsiteX78" fmla="*/ 231938 w 2311948"/>
                <a:gd name="connsiteY78" fmla="*/ 2156556 h 2173760"/>
                <a:gd name="connsiteX79" fmla="*/ 228600 w 2311948"/>
                <a:gd name="connsiteY79" fmla="*/ 2148914 h 2173760"/>
                <a:gd name="connsiteX80" fmla="*/ 231938 w 2311948"/>
                <a:gd name="connsiteY80" fmla="*/ 2141148 h 2173760"/>
                <a:gd name="connsiteX81" fmla="*/ 242874 w 2311948"/>
                <a:gd name="connsiteY81" fmla="*/ 2138192 h 2173760"/>
                <a:gd name="connsiteX82" fmla="*/ 327054 w 2311948"/>
                <a:gd name="connsiteY82" fmla="*/ 2138192 h 2173760"/>
                <a:gd name="connsiteX83" fmla="*/ 327054 w 2311948"/>
                <a:gd name="connsiteY83" fmla="*/ 1960432 h 2173760"/>
                <a:gd name="connsiteX84" fmla="*/ 264554 w 2311948"/>
                <a:gd name="connsiteY84" fmla="*/ 1960432 h 2173760"/>
                <a:gd name="connsiteX85" fmla="*/ 253426 w 2311948"/>
                <a:gd name="connsiteY85" fmla="*/ 1957384 h 2173760"/>
                <a:gd name="connsiteX86" fmla="*/ 250007 w 2311948"/>
                <a:gd name="connsiteY86" fmla="*/ 1949726 h 2173760"/>
                <a:gd name="connsiteX87" fmla="*/ 253315 w 2311948"/>
                <a:gd name="connsiteY87" fmla="*/ 1941810 h 2173760"/>
                <a:gd name="connsiteX88" fmla="*/ 264554 w 2311948"/>
                <a:gd name="connsiteY88" fmla="*/ 1938746 h 2173760"/>
                <a:gd name="connsiteX89" fmla="*/ 1488936 w 2311948"/>
                <a:gd name="connsiteY89" fmla="*/ 1930400 h 2173760"/>
                <a:gd name="connsiteX90" fmla="*/ 1552120 w 2311948"/>
                <a:gd name="connsiteY90" fmla="*/ 1950408 h 2173760"/>
                <a:gd name="connsiteX91" fmla="*/ 1574850 w 2311948"/>
                <a:gd name="connsiteY91" fmla="*/ 1995682 h 2173760"/>
                <a:gd name="connsiteX92" fmla="*/ 1574850 w 2311948"/>
                <a:gd name="connsiteY92" fmla="*/ 2137488 h 2173760"/>
                <a:gd name="connsiteX93" fmla="*/ 1603418 w 2311948"/>
                <a:gd name="connsiteY93" fmla="*/ 2137488 h 2173760"/>
                <a:gd name="connsiteX94" fmla="*/ 1614652 w 2311948"/>
                <a:gd name="connsiteY94" fmla="*/ 2140450 h 2173760"/>
                <a:gd name="connsiteX95" fmla="*/ 1617948 w 2311948"/>
                <a:gd name="connsiteY95" fmla="*/ 2148194 h 2173760"/>
                <a:gd name="connsiteX96" fmla="*/ 1617718 w 2311948"/>
                <a:gd name="connsiteY96" fmla="*/ 2148726 h 2173760"/>
                <a:gd name="connsiteX97" fmla="*/ 1666268 w 2311948"/>
                <a:gd name="connsiteY97" fmla="*/ 2148726 h 2173760"/>
                <a:gd name="connsiteX98" fmla="*/ 1666268 w 2311948"/>
                <a:gd name="connsiteY98" fmla="*/ 1970176 h 2173760"/>
                <a:gd name="connsiteX99" fmla="*/ 1626758 w 2311948"/>
                <a:gd name="connsiteY99" fmla="*/ 1970176 h 2173760"/>
                <a:gd name="connsiteX100" fmla="*/ 1615802 w 2311948"/>
                <a:gd name="connsiteY100" fmla="*/ 1967140 h 2173760"/>
                <a:gd name="connsiteX101" fmla="*/ 1612460 w 2311948"/>
                <a:gd name="connsiteY101" fmla="*/ 1959220 h 2173760"/>
                <a:gd name="connsiteX102" fmla="*/ 1615600 w 2311948"/>
                <a:gd name="connsiteY102" fmla="*/ 1951552 h 2173760"/>
                <a:gd name="connsiteX103" fmla="*/ 1626758 w 2311948"/>
                <a:gd name="connsiteY103" fmla="*/ 1948504 h 2173760"/>
                <a:gd name="connsiteX104" fmla="*/ 1687694 w 2311948"/>
                <a:gd name="connsiteY104" fmla="*/ 1948504 h 2173760"/>
                <a:gd name="connsiteX105" fmla="*/ 1687694 w 2311948"/>
                <a:gd name="connsiteY105" fmla="*/ 2002554 h 2173760"/>
                <a:gd name="connsiteX106" fmla="*/ 1750276 w 2311948"/>
                <a:gd name="connsiteY106" fmla="*/ 1953994 h 2173760"/>
                <a:gd name="connsiteX107" fmla="*/ 1788650 w 2311948"/>
                <a:gd name="connsiteY107" fmla="*/ 1943100 h 2173760"/>
                <a:gd name="connsiteX108" fmla="*/ 1824284 w 2311948"/>
                <a:gd name="connsiteY108" fmla="*/ 1955994 h 2173760"/>
                <a:gd name="connsiteX109" fmla="*/ 1840732 w 2311948"/>
                <a:gd name="connsiteY109" fmla="*/ 1975488 h 2173760"/>
                <a:gd name="connsiteX110" fmla="*/ 1837502 w 2311948"/>
                <a:gd name="connsiteY110" fmla="*/ 1983584 h 2173760"/>
                <a:gd name="connsiteX111" fmla="*/ 1829496 w 2311948"/>
                <a:gd name="connsiteY111" fmla="*/ 1986716 h 2173760"/>
                <a:gd name="connsiteX112" fmla="*/ 1825130 w 2311948"/>
                <a:gd name="connsiteY112" fmla="*/ 1985846 h 2173760"/>
                <a:gd name="connsiteX113" fmla="*/ 1818528 w 2311948"/>
                <a:gd name="connsiteY113" fmla="*/ 1980106 h 2173760"/>
                <a:gd name="connsiteX114" fmla="*/ 1802960 w 2311948"/>
                <a:gd name="connsiteY114" fmla="*/ 1967914 h 2173760"/>
                <a:gd name="connsiteX115" fmla="*/ 1789964 w 2311948"/>
                <a:gd name="connsiteY115" fmla="*/ 1964520 h 2173760"/>
                <a:gd name="connsiteX116" fmla="*/ 1756122 w 2311948"/>
                <a:gd name="connsiteY116" fmla="*/ 1975760 h 2173760"/>
                <a:gd name="connsiteX117" fmla="*/ 1687694 w 2311948"/>
                <a:gd name="connsiteY117" fmla="*/ 2030584 h 2173760"/>
                <a:gd name="connsiteX118" fmla="*/ 1687694 w 2311948"/>
                <a:gd name="connsiteY118" fmla="*/ 2147940 h 2173760"/>
                <a:gd name="connsiteX119" fmla="*/ 1782570 w 2311948"/>
                <a:gd name="connsiteY119" fmla="*/ 2147940 h 2173760"/>
                <a:gd name="connsiteX120" fmla="*/ 1793806 w 2311948"/>
                <a:gd name="connsiteY120" fmla="*/ 2150904 h 2173760"/>
                <a:gd name="connsiteX121" fmla="*/ 1797114 w 2311948"/>
                <a:gd name="connsiteY121" fmla="*/ 2158656 h 2173760"/>
                <a:gd name="connsiteX122" fmla="*/ 1793806 w 2311948"/>
                <a:gd name="connsiteY122" fmla="*/ 2166302 h 2173760"/>
                <a:gd name="connsiteX123" fmla="*/ 1782570 w 2311948"/>
                <a:gd name="connsiteY123" fmla="*/ 2169350 h 2173760"/>
                <a:gd name="connsiteX124" fmla="*/ 1614454 w 2311948"/>
                <a:gd name="connsiteY124" fmla="*/ 2169350 h 2173760"/>
                <a:gd name="connsiteX125" fmla="*/ 1603508 w 2311948"/>
                <a:gd name="connsiteY125" fmla="*/ 2166386 h 2173760"/>
                <a:gd name="connsiteX126" fmla="*/ 1600200 w 2311948"/>
                <a:gd name="connsiteY126" fmla="*/ 2158906 h 2173760"/>
                <a:gd name="connsiteX127" fmla="*/ 1600208 w 2311948"/>
                <a:gd name="connsiteY127" fmla="*/ 2158890 h 2173760"/>
                <a:gd name="connsiteX128" fmla="*/ 1595568 w 2311948"/>
                <a:gd name="connsiteY128" fmla="*/ 2158890 h 2173760"/>
                <a:gd name="connsiteX129" fmla="*/ 1553180 w 2311948"/>
                <a:gd name="connsiteY129" fmla="*/ 2158890 h 2173760"/>
                <a:gd name="connsiteX130" fmla="*/ 1553180 w 2311948"/>
                <a:gd name="connsiteY130" fmla="*/ 2127998 h 2173760"/>
                <a:gd name="connsiteX131" fmla="*/ 1473104 w 2311948"/>
                <a:gd name="connsiteY131" fmla="*/ 2165964 h 2173760"/>
                <a:gd name="connsiteX132" fmla="*/ 1453432 w 2311948"/>
                <a:gd name="connsiteY132" fmla="*/ 2167348 h 2173760"/>
                <a:gd name="connsiteX133" fmla="*/ 1393258 w 2311948"/>
                <a:gd name="connsiteY133" fmla="*/ 2147842 h 2173760"/>
                <a:gd name="connsiteX134" fmla="*/ 1371600 w 2311948"/>
                <a:gd name="connsiteY134" fmla="*/ 2099960 h 2173760"/>
                <a:gd name="connsiteX135" fmla="*/ 1400146 w 2311948"/>
                <a:gd name="connsiteY135" fmla="*/ 2045648 h 2173760"/>
                <a:gd name="connsiteX136" fmla="*/ 1473104 w 2311948"/>
                <a:gd name="connsiteY136" fmla="*/ 2022710 h 2173760"/>
                <a:gd name="connsiteX137" fmla="*/ 1483540 w 2311948"/>
                <a:gd name="connsiteY137" fmla="*/ 2022492 h 2173760"/>
                <a:gd name="connsiteX138" fmla="*/ 1515668 w 2311948"/>
                <a:gd name="connsiteY138" fmla="*/ 2024400 h 2173760"/>
                <a:gd name="connsiteX139" fmla="*/ 1553180 w 2311948"/>
                <a:gd name="connsiteY139" fmla="*/ 2030312 h 2173760"/>
                <a:gd name="connsiteX140" fmla="*/ 1553180 w 2311948"/>
                <a:gd name="connsiteY140" fmla="*/ 1995682 h 2173760"/>
                <a:gd name="connsiteX141" fmla="*/ 1536824 w 2311948"/>
                <a:gd name="connsiteY141" fmla="*/ 1965032 h 2173760"/>
                <a:gd name="connsiteX142" fmla="*/ 1487886 w 2311948"/>
                <a:gd name="connsiteY142" fmla="*/ 1952066 h 2173760"/>
                <a:gd name="connsiteX143" fmla="*/ 1473104 w 2311948"/>
                <a:gd name="connsiteY143" fmla="*/ 1953108 h 2173760"/>
                <a:gd name="connsiteX144" fmla="*/ 1417734 w 2311948"/>
                <a:gd name="connsiteY144" fmla="*/ 1966612 h 2173760"/>
                <a:gd name="connsiteX145" fmla="*/ 1407298 w 2311948"/>
                <a:gd name="connsiteY145" fmla="*/ 1969134 h 2173760"/>
                <a:gd name="connsiteX146" fmla="*/ 1400226 w 2311948"/>
                <a:gd name="connsiteY146" fmla="*/ 1966074 h 2173760"/>
                <a:gd name="connsiteX147" fmla="*/ 1397364 w 2311948"/>
                <a:gd name="connsiteY147" fmla="*/ 1958406 h 2173760"/>
                <a:gd name="connsiteX148" fmla="*/ 1399884 w 2311948"/>
                <a:gd name="connsiteY148" fmla="*/ 1951538 h 2173760"/>
                <a:gd name="connsiteX149" fmla="*/ 1428716 w 2311948"/>
                <a:gd name="connsiteY149" fmla="*/ 1941096 h 2173760"/>
                <a:gd name="connsiteX150" fmla="*/ 1473104 w 2311948"/>
                <a:gd name="connsiteY150" fmla="*/ 1931584 h 2173760"/>
                <a:gd name="connsiteX151" fmla="*/ 1488936 w 2311948"/>
                <a:gd name="connsiteY151" fmla="*/ 1930400 h 2173760"/>
                <a:gd name="connsiteX152" fmla="*/ 1250432 w 2311948"/>
                <a:gd name="connsiteY152" fmla="*/ 1930400 h 2173760"/>
                <a:gd name="connsiteX153" fmla="*/ 1336856 w 2311948"/>
                <a:gd name="connsiteY153" fmla="*/ 1964694 h 2173760"/>
                <a:gd name="connsiteX154" fmla="*/ 1370308 w 2311948"/>
                <a:gd name="connsiteY154" fmla="*/ 2053590 h 2173760"/>
                <a:gd name="connsiteX155" fmla="*/ 1250432 w 2311948"/>
                <a:gd name="connsiteY155" fmla="*/ 2053590 h 2173760"/>
                <a:gd name="connsiteX156" fmla="*/ 1151981 w 2311948"/>
                <a:gd name="connsiteY156" fmla="*/ 2053590 h 2173760"/>
                <a:gd name="connsiteX157" fmla="*/ 1186792 w 2311948"/>
                <a:gd name="connsiteY157" fmla="*/ 2120532 h 2173760"/>
                <a:gd name="connsiteX158" fmla="*/ 1250432 w 2311948"/>
                <a:gd name="connsiteY158" fmla="*/ 2145678 h 2173760"/>
                <a:gd name="connsiteX159" fmla="*/ 1259118 w 2311948"/>
                <a:gd name="connsiteY159" fmla="*/ 2145930 h 2173760"/>
                <a:gd name="connsiteX160" fmla="*/ 1309352 w 2311948"/>
                <a:gd name="connsiteY160" fmla="*/ 2138020 h 2173760"/>
                <a:gd name="connsiteX161" fmla="*/ 1352180 w 2311948"/>
                <a:gd name="connsiteY161" fmla="*/ 2117132 h 2173760"/>
                <a:gd name="connsiteX162" fmla="*/ 1360654 w 2311948"/>
                <a:gd name="connsiteY162" fmla="*/ 2113302 h 2173760"/>
                <a:gd name="connsiteX163" fmla="*/ 1367770 w 2311948"/>
                <a:gd name="connsiteY163" fmla="*/ 2116430 h 2173760"/>
                <a:gd name="connsiteX164" fmla="*/ 1370832 w 2311948"/>
                <a:gd name="connsiteY164" fmla="*/ 2124000 h 2173760"/>
                <a:gd name="connsiteX165" fmla="*/ 1366722 w 2311948"/>
                <a:gd name="connsiteY165" fmla="*/ 2132358 h 2173760"/>
                <a:gd name="connsiteX166" fmla="*/ 1323204 w 2311948"/>
                <a:gd name="connsiteY166" fmla="*/ 2156208 h 2173760"/>
                <a:gd name="connsiteX167" fmla="*/ 1259118 w 2311948"/>
                <a:gd name="connsiteY167" fmla="*/ 2167366 h 2173760"/>
                <a:gd name="connsiteX168" fmla="*/ 1250432 w 2311948"/>
                <a:gd name="connsiteY168" fmla="*/ 2167124 h 2173760"/>
                <a:gd name="connsiteX169" fmla="*/ 1167126 w 2311948"/>
                <a:gd name="connsiteY169" fmla="*/ 2131228 h 2173760"/>
                <a:gd name="connsiteX170" fmla="*/ 1130300 w 2311948"/>
                <a:gd name="connsiteY170" fmla="*/ 2043924 h 2173760"/>
                <a:gd name="connsiteX171" fmla="*/ 1164854 w 2311948"/>
                <a:gd name="connsiteY171" fmla="*/ 1963828 h 2173760"/>
                <a:gd name="connsiteX172" fmla="*/ 1250432 w 2311948"/>
                <a:gd name="connsiteY172" fmla="*/ 1930400 h 2173760"/>
                <a:gd name="connsiteX173" fmla="*/ 793244 w 2311948"/>
                <a:gd name="connsiteY173" fmla="*/ 1930400 h 2173760"/>
                <a:gd name="connsiteX174" fmla="*/ 879679 w 2311948"/>
                <a:gd name="connsiteY174" fmla="*/ 1964670 h 2173760"/>
                <a:gd name="connsiteX175" fmla="*/ 913097 w 2311948"/>
                <a:gd name="connsiteY175" fmla="*/ 2053568 h 2173760"/>
                <a:gd name="connsiteX176" fmla="*/ 793244 w 2311948"/>
                <a:gd name="connsiteY176" fmla="*/ 2053568 h 2173760"/>
                <a:gd name="connsiteX177" fmla="*/ 694759 w 2311948"/>
                <a:gd name="connsiteY177" fmla="*/ 2053568 h 2173760"/>
                <a:gd name="connsiteX178" fmla="*/ 729614 w 2311948"/>
                <a:gd name="connsiteY178" fmla="*/ 2120518 h 2173760"/>
                <a:gd name="connsiteX179" fmla="*/ 793244 w 2311948"/>
                <a:gd name="connsiteY179" fmla="*/ 2145660 h 2173760"/>
                <a:gd name="connsiteX180" fmla="*/ 801941 w 2311948"/>
                <a:gd name="connsiteY180" fmla="*/ 2145934 h 2173760"/>
                <a:gd name="connsiteX181" fmla="*/ 852152 w 2311948"/>
                <a:gd name="connsiteY181" fmla="*/ 2137992 h 2173760"/>
                <a:gd name="connsiteX182" fmla="*/ 895002 w 2311948"/>
                <a:gd name="connsiteY182" fmla="*/ 2117116 h 2173760"/>
                <a:gd name="connsiteX183" fmla="*/ 903454 w 2311948"/>
                <a:gd name="connsiteY183" fmla="*/ 2113278 h 2173760"/>
                <a:gd name="connsiteX184" fmla="*/ 910581 w 2311948"/>
                <a:gd name="connsiteY184" fmla="*/ 2116414 h 2173760"/>
                <a:gd name="connsiteX185" fmla="*/ 913632 w 2311948"/>
                <a:gd name="connsiteY185" fmla="*/ 2123994 h 2173760"/>
                <a:gd name="connsiteX186" fmla="*/ 909523 w 2311948"/>
                <a:gd name="connsiteY186" fmla="*/ 2132342 h 2173760"/>
                <a:gd name="connsiteX187" fmla="*/ 866004 w 2311948"/>
                <a:gd name="connsiteY187" fmla="*/ 2156190 h 2173760"/>
                <a:gd name="connsiteX188" fmla="*/ 801941 w 2311948"/>
                <a:gd name="connsiteY188" fmla="*/ 2167348 h 2173760"/>
                <a:gd name="connsiteX189" fmla="*/ 793244 w 2311948"/>
                <a:gd name="connsiteY189" fmla="*/ 2167106 h 2173760"/>
                <a:gd name="connsiteX190" fmla="*/ 709926 w 2311948"/>
                <a:gd name="connsiteY190" fmla="*/ 2131224 h 2173760"/>
                <a:gd name="connsiteX191" fmla="*/ 673100 w 2311948"/>
                <a:gd name="connsiteY191" fmla="*/ 2043904 h 2173760"/>
                <a:gd name="connsiteX192" fmla="*/ 707665 w 2311948"/>
                <a:gd name="connsiteY192" fmla="*/ 1963814 h 2173760"/>
                <a:gd name="connsiteX193" fmla="*/ 793244 w 2311948"/>
                <a:gd name="connsiteY193" fmla="*/ 1930400 h 2173760"/>
                <a:gd name="connsiteX194" fmla="*/ 2058978 w 2311948"/>
                <a:gd name="connsiteY194" fmla="*/ 1841500 h 2173760"/>
                <a:gd name="connsiteX195" fmla="*/ 2109210 w 2311948"/>
                <a:gd name="connsiteY195" fmla="*/ 1841500 h 2173760"/>
                <a:gd name="connsiteX196" fmla="*/ 2109210 w 2311948"/>
                <a:gd name="connsiteY196" fmla="*/ 1973384 h 2173760"/>
                <a:gd name="connsiteX197" fmla="*/ 2148370 w 2311948"/>
                <a:gd name="connsiteY197" fmla="*/ 1942132 h 2173760"/>
                <a:gd name="connsiteX198" fmla="*/ 2190338 w 2311948"/>
                <a:gd name="connsiteY198" fmla="*/ 1933078 h 2173760"/>
                <a:gd name="connsiteX199" fmla="*/ 2232812 w 2311948"/>
                <a:gd name="connsiteY199" fmla="*/ 1941866 h 2173760"/>
                <a:gd name="connsiteX200" fmla="*/ 2261986 w 2311948"/>
                <a:gd name="connsiteY200" fmla="*/ 1968924 h 2173760"/>
                <a:gd name="connsiteX201" fmla="*/ 2273740 w 2311948"/>
                <a:gd name="connsiteY201" fmla="*/ 2007320 h 2173760"/>
                <a:gd name="connsiteX202" fmla="*/ 2273740 w 2311948"/>
                <a:gd name="connsiteY202" fmla="*/ 2140168 h 2173760"/>
                <a:gd name="connsiteX203" fmla="*/ 2297682 w 2311948"/>
                <a:gd name="connsiteY203" fmla="*/ 2140168 h 2173760"/>
                <a:gd name="connsiteX204" fmla="*/ 2308816 w 2311948"/>
                <a:gd name="connsiteY204" fmla="*/ 2143130 h 2173760"/>
                <a:gd name="connsiteX205" fmla="*/ 2311948 w 2311948"/>
                <a:gd name="connsiteY205" fmla="*/ 2150882 h 2173760"/>
                <a:gd name="connsiteX206" fmla="*/ 2308816 w 2311948"/>
                <a:gd name="connsiteY206" fmla="*/ 2158528 h 2173760"/>
                <a:gd name="connsiteX207" fmla="*/ 2297682 w 2311948"/>
                <a:gd name="connsiteY207" fmla="*/ 2161580 h 2173760"/>
                <a:gd name="connsiteX208" fmla="*/ 2228024 w 2311948"/>
                <a:gd name="connsiteY208" fmla="*/ 2161580 h 2173760"/>
                <a:gd name="connsiteX209" fmla="*/ 2216888 w 2311948"/>
                <a:gd name="connsiteY209" fmla="*/ 2158528 h 2173760"/>
                <a:gd name="connsiteX210" fmla="*/ 2213474 w 2311948"/>
                <a:gd name="connsiteY210" fmla="*/ 2150882 h 2173760"/>
                <a:gd name="connsiteX211" fmla="*/ 2216888 w 2311948"/>
                <a:gd name="connsiteY211" fmla="*/ 2143130 h 2173760"/>
                <a:gd name="connsiteX212" fmla="*/ 2228024 w 2311948"/>
                <a:gd name="connsiteY212" fmla="*/ 2140168 h 2173760"/>
                <a:gd name="connsiteX213" fmla="*/ 2252052 w 2311948"/>
                <a:gd name="connsiteY213" fmla="*/ 2140168 h 2173760"/>
                <a:gd name="connsiteX214" fmla="*/ 2252052 w 2311948"/>
                <a:gd name="connsiteY214" fmla="*/ 2008816 h 2173760"/>
                <a:gd name="connsiteX215" fmla="*/ 2235324 w 2311948"/>
                <a:gd name="connsiteY215" fmla="*/ 1970066 h 2173760"/>
                <a:gd name="connsiteX216" fmla="*/ 2188766 w 2311948"/>
                <a:gd name="connsiteY216" fmla="*/ 1954492 h 2173760"/>
                <a:gd name="connsiteX217" fmla="*/ 2148716 w 2311948"/>
                <a:gd name="connsiteY217" fmla="*/ 1965976 h 2173760"/>
                <a:gd name="connsiteX218" fmla="*/ 2109210 w 2311948"/>
                <a:gd name="connsiteY218" fmla="*/ 2004460 h 2173760"/>
                <a:gd name="connsiteX219" fmla="*/ 2109210 w 2311948"/>
                <a:gd name="connsiteY219" fmla="*/ 2140168 h 2173760"/>
                <a:gd name="connsiteX220" fmla="*/ 2133486 w 2311948"/>
                <a:gd name="connsiteY220" fmla="*/ 2140168 h 2173760"/>
                <a:gd name="connsiteX221" fmla="*/ 2144448 w 2311948"/>
                <a:gd name="connsiteY221" fmla="*/ 2143130 h 2173760"/>
                <a:gd name="connsiteX222" fmla="*/ 2147764 w 2311948"/>
                <a:gd name="connsiteY222" fmla="*/ 2150882 h 2173760"/>
                <a:gd name="connsiteX223" fmla="*/ 2144448 w 2311948"/>
                <a:gd name="connsiteY223" fmla="*/ 2158528 h 2173760"/>
                <a:gd name="connsiteX224" fmla="*/ 2133486 w 2311948"/>
                <a:gd name="connsiteY224" fmla="*/ 2161580 h 2173760"/>
                <a:gd name="connsiteX225" fmla="*/ 2063606 w 2311948"/>
                <a:gd name="connsiteY225" fmla="*/ 2161580 h 2173760"/>
                <a:gd name="connsiteX226" fmla="*/ 2052630 w 2311948"/>
                <a:gd name="connsiteY226" fmla="*/ 2158528 h 2173760"/>
                <a:gd name="connsiteX227" fmla="*/ 2050768 w 2311948"/>
                <a:gd name="connsiteY227" fmla="*/ 2154234 h 2173760"/>
                <a:gd name="connsiteX228" fmla="*/ 2050418 w 2311948"/>
                <a:gd name="connsiteY228" fmla="*/ 2154454 h 2173760"/>
                <a:gd name="connsiteX229" fmla="*/ 2024754 w 2311948"/>
                <a:gd name="connsiteY229" fmla="*/ 2163914 h 2173760"/>
                <a:gd name="connsiteX230" fmla="*/ 1964408 w 2311948"/>
                <a:gd name="connsiteY230" fmla="*/ 2173760 h 2173760"/>
                <a:gd name="connsiteX231" fmla="*/ 1904790 w 2311948"/>
                <a:gd name="connsiteY231" fmla="*/ 2156172 h 2173760"/>
                <a:gd name="connsiteX232" fmla="*/ 1882588 w 2311948"/>
                <a:gd name="connsiteY232" fmla="*/ 2108736 h 2173760"/>
                <a:gd name="connsiteX233" fmla="*/ 1882588 w 2311948"/>
                <a:gd name="connsiteY233" fmla="*/ 1966132 h 2173760"/>
                <a:gd name="connsiteX234" fmla="*/ 1843082 w 2311948"/>
                <a:gd name="connsiteY234" fmla="*/ 1966132 h 2173760"/>
                <a:gd name="connsiteX235" fmla="*/ 1832096 w 2311948"/>
                <a:gd name="connsiteY235" fmla="*/ 1963092 h 2173760"/>
                <a:gd name="connsiteX236" fmla="*/ 1828800 w 2311948"/>
                <a:gd name="connsiteY236" fmla="*/ 1955178 h 2173760"/>
                <a:gd name="connsiteX237" fmla="*/ 1832096 w 2311948"/>
                <a:gd name="connsiteY237" fmla="*/ 1947508 h 2173760"/>
                <a:gd name="connsiteX238" fmla="*/ 1843082 w 2311948"/>
                <a:gd name="connsiteY238" fmla="*/ 1944452 h 2173760"/>
                <a:gd name="connsiteX239" fmla="*/ 1882588 w 2311948"/>
                <a:gd name="connsiteY239" fmla="*/ 1944452 h 2173760"/>
                <a:gd name="connsiteX240" fmla="*/ 1882588 w 2311948"/>
                <a:gd name="connsiteY240" fmla="*/ 1881178 h 2173760"/>
                <a:gd name="connsiteX241" fmla="*/ 1885630 w 2311948"/>
                <a:gd name="connsiteY241" fmla="*/ 1870196 h 2173760"/>
                <a:gd name="connsiteX242" fmla="*/ 1893296 w 2311948"/>
                <a:gd name="connsiteY242" fmla="*/ 1866900 h 2173760"/>
                <a:gd name="connsiteX243" fmla="*/ 1901228 w 2311948"/>
                <a:gd name="connsiteY243" fmla="*/ 1870196 h 2173760"/>
                <a:gd name="connsiteX244" fmla="*/ 1904270 w 2311948"/>
                <a:gd name="connsiteY244" fmla="*/ 1881178 h 2173760"/>
                <a:gd name="connsiteX245" fmla="*/ 1904270 w 2311948"/>
                <a:gd name="connsiteY245" fmla="*/ 1944452 h 2173760"/>
                <a:gd name="connsiteX246" fmla="*/ 2020574 w 2311948"/>
                <a:gd name="connsiteY246" fmla="*/ 1944452 h 2173760"/>
                <a:gd name="connsiteX247" fmla="*/ 2031536 w 2311948"/>
                <a:gd name="connsiteY247" fmla="*/ 1947508 h 2173760"/>
                <a:gd name="connsiteX248" fmla="*/ 2034844 w 2311948"/>
                <a:gd name="connsiteY248" fmla="*/ 1955434 h 2173760"/>
                <a:gd name="connsiteX249" fmla="*/ 2031536 w 2311948"/>
                <a:gd name="connsiteY249" fmla="*/ 1963092 h 2173760"/>
                <a:gd name="connsiteX250" fmla="*/ 2020574 w 2311948"/>
                <a:gd name="connsiteY250" fmla="*/ 1966132 h 2173760"/>
                <a:gd name="connsiteX251" fmla="*/ 1904270 w 2311948"/>
                <a:gd name="connsiteY251" fmla="*/ 1966132 h 2173760"/>
                <a:gd name="connsiteX252" fmla="*/ 1904270 w 2311948"/>
                <a:gd name="connsiteY252" fmla="*/ 2108736 h 2173760"/>
                <a:gd name="connsiteX253" fmla="*/ 1919160 w 2311948"/>
                <a:gd name="connsiteY253" fmla="*/ 2139806 h 2173760"/>
                <a:gd name="connsiteX254" fmla="*/ 1962948 w 2311948"/>
                <a:gd name="connsiteY254" fmla="*/ 2152350 h 2173760"/>
                <a:gd name="connsiteX255" fmla="*/ 2009854 w 2311948"/>
                <a:gd name="connsiteY255" fmla="*/ 2145814 h 2173760"/>
                <a:gd name="connsiteX256" fmla="*/ 2049104 w 2311948"/>
                <a:gd name="connsiteY256" fmla="*/ 2131098 h 2173760"/>
                <a:gd name="connsiteX257" fmla="*/ 2057578 w 2311948"/>
                <a:gd name="connsiteY257" fmla="*/ 2127802 h 2173760"/>
                <a:gd name="connsiteX258" fmla="*/ 2064702 w 2311948"/>
                <a:gd name="connsiteY258" fmla="*/ 2131012 h 2173760"/>
                <a:gd name="connsiteX259" fmla="*/ 2067756 w 2311948"/>
                <a:gd name="connsiteY259" fmla="*/ 2138498 h 2173760"/>
                <a:gd name="connsiteX260" fmla="*/ 2066982 w 2311948"/>
                <a:gd name="connsiteY260" fmla="*/ 2140168 h 2173760"/>
                <a:gd name="connsiteX261" fmla="*/ 2087794 w 2311948"/>
                <a:gd name="connsiteY261" fmla="*/ 2140168 h 2173760"/>
                <a:gd name="connsiteX262" fmla="*/ 2087794 w 2311948"/>
                <a:gd name="connsiteY262" fmla="*/ 1863180 h 2173760"/>
                <a:gd name="connsiteX263" fmla="*/ 2058978 w 2311948"/>
                <a:gd name="connsiteY263" fmla="*/ 1863180 h 2173760"/>
                <a:gd name="connsiteX264" fmla="*/ 2048028 w 2311948"/>
                <a:gd name="connsiteY264" fmla="*/ 1860112 h 2173760"/>
                <a:gd name="connsiteX265" fmla="*/ 2044700 w 2311948"/>
                <a:gd name="connsiteY265" fmla="*/ 1852198 h 2173760"/>
                <a:gd name="connsiteX266" fmla="*/ 2048028 w 2311948"/>
                <a:gd name="connsiteY266" fmla="*/ 1844538 h 2173760"/>
                <a:gd name="connsiteX267" fmla="*/ 2058978 w 2311948"/>
                <a:gd name="connsiteY267" fmla="*/ 1841500 h 2173760"/>
                <a:gd name="connsiteX268" fmla="*/ 36733 w 2311948"/>
                <a:gd name="connsiteY268" fmla="*/ 1841500 h 2173760"/>
                <a:gd name="connsiteX269" fmla="*/ 119864 w 2311948"/>
                <a:gd name="connsiteY269" fmla="*/ 1841500 h 2173760"/>
                <a:gd name="connsiteX270" fmla="*/ 119864 w 2311948"/>
                <a:gd name="connsiteY270" fmla="*/ 2140168 h 2173760"/>
                <a:gd name="connsiteX271" fmla="*/ 204058 w 2311948"/>
                <a:gd name="connsiteY271" fmla="*/ 2140168 h 2173760"/>
                <a:gd name="connsiteX272" fmla="*/ 215270 w 2311948"/>
                <a:gd name="connsiteY272" fmla="*/ 2143130 h 2173760"/>
                <a:gd name="connsiteX273" fmla="*/ 218579 w 2311948"/>
                <a:gd name="connsiteY273" fmla="*/ 2150882 h 2173760"/>
                <a:gd name="connsiteX274" fmla="*/ 215270 w 2311948"/>
                <a:gd name="connsiteY274" fmla="*/ 2158528 h 2173760"/>
                <a:gd name="connsiteX275" fmla="*/ 204058 w 2311948"/>
                <a:gd name="connsiteY275" fmla="*/ 2161580 h 2173760"/>
                <a:gd name="connsiteX276" fmla="*/ 14289 w 2311948"/>
                <a:gd name="connsiteY276" fmla="*/ 2161580 h 2173760"/>
                <a:gd name="connsiteX277" fmla="*/ 3309 w 2311948"/>
                <a:gd name="connsiteY277" fmla="*/ 2158528 h 2173760"/>
                <a:gd name="connsiteX278" fmla="*/ 0 w 2311948"/>
                <a:gd name="connsiteY278" fmla="*/ 2150882 h 2173760"/>
                <a:gd name="connsiteX279" fmla="*/ 3309 w 2311948"/>
                <a:gd name="connsiteY279" fmla="*/ 2143130 h 2173760"/>
                <a:gd name="connsiteX280" fmla="*/ 14289 w 2311948"/>
                <a:gd name="connsiteY280" fmla="*/ 2140168 h 2173760"/>
                <a:gd name="connsiteX281" fmla="*/ 98462 w 2311948"/>
                <a:gd name="connsiteY281" fmla="*/ 2140168 h 2173760"/>
                <a:gd name="connsiteX282" fmla="*/ 98462 w 2311948"/>
                <a:gd name="connsiteY282" fmla="*/ 1863180 h 2173760"/>
                <a:gd name="connsiteX283" fmla="*/ 36733 w 2311948"/>
                <a:gd name="connsiteY283" fmla="*/ 1863180 h 2173760"/>
                <a:gd name="connsiteX284" fmla="*/ 25582 w 2311948"/>
                <a:gd name="connsiteY284" fmla="*/ 1860112 h 2173760"/>
                <a:gd name="connsiteX285" fmla="*/ 22192 w 2311948"/>
                <a:gd name="connsiteY285" fmla="*/ 1852198 h 2173760"/>
                <a:gd name="connsiteX286" fmla="*/ 25501 w 2311948"/>
                <a:gd name="connsiteY286" fmla="*/ 1844538 h 2173760"/>
                <a:gd name="connsiteX287" fmla="*/ 36733 w 2311948"/>
                <a:gd name="connsiteY287" fmla="*/ 1841500 h 2173760"/>
                <a:gd name="connsiteX288" fmla="*/ 316088 w 2311948"/>
                <a:gd name="connsiteY288" fmla="*/ 1828800 h 2173760"/>
                <a:gd name="connsiteX289" fmla="*/ 347702 w 2311948"/>
                <a:gd name="connsiteY289" fmla="*/ 1828800 h 2173760"/>
                <a:gd name="connsiteX290" fmla="*/ 347702 w 2311948"/>
                <a:gd name="connsiteY290" fmla="*/ 1884164 h 2173760"/>
                <a:gd name="connsiteX291" fmla="*/ 316088 w 2311948"/>
                <a:gd name="connsiteY291" fmla="*/ 1884164 h 2173760"/>
                <a:gd name="connsiteX292" fmla="*/ 762866 w 2311948"/>
                <a:gd name="connsiteY292" fmla="*/ 1323640 h 2173760"/>
                <a:gd name="connsiteX293" fmla="*/ 778382 w 2311948"/>
                <a:gd name="connsiteY293" fmla="*/ 1406648 h 2173760"/>
                <a:gd name="connsiteX294" fmla="*/ 786102 w 2311948"/>
                <a:gd name="connsiteY294" fmla="*/ 1406648 h 2173760"/>
                <a:gd name="connsiteX295" fmla="*/ 809338 w 2311948"/>
                <a:gd name="connsiteY295" fmla="*/ 1406648 h 2173760"/>
                <a:gd name="connsiteX296" fmla="*/ 786102 w 2311948"/>
                <a:gd name="connsiteY296" fmla="*/ 1365180 h 2173760"/>
                <a:gd name="connsiteX297" fmla="*/ 627800 w 2311948"/>
                <a:gd name="connsiteY297" fmla="*/ 970688 h 2173760"/>
                <a:gd name="connsiteX298" fmla="*/ 643390 w 2311948"/>
                <a:gd name="connsiteY298" fmla="*/ 1095312 h 2173760"/>
                <a:gd name="connsiteX299" fmla="*/ 736782 w 2311948"/>
                <a:gd name="connsiteY299" fmla="*/ 1219862 h 2173760"/>
                <a:gd name="connsiteX300" fmla="*/ 749974 w 2311948"/>
                <a:gd name="connsiteY300" fmla="*/ 1220758 h 2173760"/>
                <a:gd name="connsiteX301" fmla="*/ 786102 w 2311948"/>
                <a:gd name="connsiteY301" fmla="*/ 1223000 h 2173760"/>
                <a:gd name="connsiteX302" fmla="*/ 819831 w 2311948"/>
                <a:gd name="connsiteY302" fmla="*/ 1225092 h 2173760"/>
                <a:gd name="connsiteX303" fmla="*/ 786102 w 2311948"/>
                <a:gd name="connsiteY303" fmla="*/ 1208206 h 2173760"/>
                <a:gd name="connsiteX304" fmla="*/ 749974 w 2311948"/>
                <a:gd name="connsiteY304" fmla="*/ 1190050 h 2173760"/>
                <a:gd name="connsiteX305" fmla="*/ 747351 w 2311948"/>
                <a:gd name="connsiteY305" fmla="*/ 1188780 h 2173760"/>
                <a:gd name="connsiteX306" fmla="*/ 749974 w 2311948"/>
                <a:gd name="connsiteY306" fmla="*/ 1187136 h 2173760"/>
                <a:gd name="connsiteX307" fmla="*/ 786102 w 2311948"/>
                <a:gd name="connsiteY307" fmla="*/ 1165470 h 2173760"/>
                <a:gd name="connsiteX308" fmla="*/ 799144 w 2311948"/>
                <a:gd name="connsiteY308" fmla="*/ 1157624 h 2173760"/>
                <a:gd name="connsiteX309" fmla="*/ 786102 w 2311948"/>
                <a:gd name="connsiteY309" fmla="*/ 1155010 h 2173760"/>
                <a:gd name="connsiteX310" fmla="*/ 749974 w 2311948"/>
                <a:gd name="connsiteY310" fmla="*/ 1147762 h 2173760"/>
                <a:gd name="connsiteX311" fmla="*/ 721267 w 2311948"/>
                <a:gd name="connsiteY311" fmla="*/ 1141934 h 2173760"/>
                <a:gd name="connsiteX312" fmla="*/ 749974 w 2311948"/>
                <a:gd name="connsiteY312" fmla="*/ 1122882 h 2173760"/>
                <a:gd name="connsiteX313" fmla="*/ 768038 w 2311948"/>
                <a:gd name="connsiteY313" fmla="*/ 1110928 h 2173760"/>
                <a:gd name="connsiteX314" fmla="*/ 749974 w 2311948"/>
                <a:gd name="connsiteY314" fmla="*/ 1109508 h 2173760"/>
                <a:gd name="connsiteX315" fmla="*/ 700505 w 2311948"/>
                <a:gd name="connsiteY315" fmla="*/ 1105624 h 2173760"/>
                <a:gd name="connsiteX316" fmla="*/ 749974 w 2311948"/>
                <a:gd name="connsiteY316" fmla="*/ 1071030 h 2173760"/>
                <a:gd name="connsiteX317" fmla="*/ 752523 w 2311948"/>
                <a:gd name="connsiteY317" fmla="*/ 1069312 h 2173760"/>
                <a:gd name="connsiteX318" fmla="*/ 749974 w 2311948"/>
                <a:gd name="connsiteY318" fmla="*/ 1068938 h 2173760"/>
                <a:gd name="connsiteX319" fmla="*/ 690161 w 2311948"/>
                <a:gd name="connsiteY319" fmla="*/ 1059002 h 2173760"/>
                <a:gd name="connsiteX320" fmla="*/ 747501 w 2311948"/>
                <a:gd name="connsiteY320" fmla="*/ 1022690 h 2173760"/>
                <a:gd name="connsiteX321" fmla="*/ 679818 w 2311948"/>
                <a:gd name="connsiteY321" fmla="*/ 1017534 h 2173760"/>
                <a:gd name="connsiteX322" fmla="*/ 731761 w 2311948"/>
                <a:gd name="connsiteY322" fmla="*/ 976068 h 2173760"/>
                <a:gd name="connsiteX323" fmla="*/ 627800 w 2311948"/>
                <a:gd name="connsiteY323" fmla="*/ 970688 h 2173760"/>
                <a:gd name="connsiteX324" fmla="*/ 1618990 w 2311948"/>
                <a:gd name="connsiteY324" fmla="*/ 794214 h 2173760"/>
                <a:gd name="connsiteX325" fmla="*/ 1499812 w 2311948"/>
                <a:gd name="connsiteY325" fmla="*/ 820140 h 2173760"/>
                <a:gd name="connsiteX326" fmla="*/ 1442698 w 2311948"/>
                <a:gd name="connsiteY326" fmla="*/ 913608 h 2173760"/>
                <a:gd name="connsiteX327" fmla="*/ 1463610 w 2311948"/>
                <a:gd name="connsiteY327" fmla="*/ 1001696 h 2173760"/>
                <a:gd name="connsiteX328" fmla="*/ 1603624 w 2311948"/>
                <a:gd name="connsiteY328" fmla="*/ 1090008 h 2173760"/>
                <a:gd name="connsiteX329" fmla="*/ 1655342 w 2311948"/>
                <a:gd name="connsiteY329" fmla="*/ 1179664 h 2173760"/>
                <a:gd name="connsiteX330" fmla="*/ 1681426 w 2311948"/>
                <a:gd name="connsiteY330" fmla="*/ 1224718 h 2173760"/>
                <a:gd name="connsiteX331" fmla="*/ 1660738 w 2311948"/>
                <a:gd name="connsiteY331" fmla="*/ 1136630 h 2173760"/>
                <a:gd name="connsiteX332" fmla="*/ 1721452 w 2311948"/>
                <a:gd name="connsiteY332" fmla="*/ 1118026 h 2173760"/>
                <a:gd name="connsiteX333" fmla="*/ 1728122 w 2311948"/>
                <a:gd name="connsiteY333" fmla="*/ 1115934 h 2173760"/>
                <a:gd name="connsiteX334" fmla="*/ 1721452 w 2311948"/>
                <a:gd name="connsiteY334" fmla="*/ 1113468 h 2173760"/>
                <a:gd name="connsiteX335" fmla="*/ 1655342 w 2311948"/>
                <a:gd name="connsiteY335" fmla="*/ 1088738 h 2173760"/>
                <a:gd name="connsiteX336" fmla="*/ 1645074 w 2311948"/>
                <a:gd name="connsiteY336" fmla="*/ 1084852 h 2173760"/>
                <a:gd name="connsiteX337" fmla="*/ 1655342 w 2311948"/>
                <a:gd name="connsiteY337" fmla="*/ 1082238 h 2173760"/>
                <a:gd name="connsiteX338" fmla="*/ 1721452 w 2311948"/>
                <a:gd name="connsiteY338" fmla="*/ 1065650 h 2173760"/>
                <a:gd name="connsiteX339" fmla="*/ 1728122 w 2311948"/>
                <a:gd name="connsiteY339" fmla="*/ 1064008 h 2173760"/>
                <a:gd name="connsiteX340" fmla="*/ 1721452 w 2311948"/>
                <a:gd name="connsiteY340" fmla="*/ 1062588 h 2173760"/>
                <a:gd name="connsiteX341" fmla="*/ 1655342 w 2311948"/>
                <a:gd name="connsiteY341" fmla="*/ 1048466 h 2173760"/>
                <a:gd name="connsiteX342" fmla="*/ 1582862 w 2311948"/>
                <a:gd name="connsiteY342" fmla="*/ 1032852 h 2173760"/>
                <a:gd name="connsiteX343" fmla="*/ 1655342 w 2311948"/>
                <a:gd name="connsiteY343" fmla="*/ 1017684 h 2173760"/>
                <a:gd name="connsiteX344" fmla="*/ 1681426 w 2311948"/>
                <a:gd name="connsiteY344" fmla="*/ 1012156 h 2173760"/>
                <a:gd name="connsiteX345" fmla="*/ 1655342 w 2311948"/>
                <a:gd name="connsiteY345" fmla="*/ 1009840 h 2173760"/>
                <a:gd name="connsiteX346" fmla="*/ 1510232 w 2311948"/>
                <a:gd name="connsiteY346" fmla="*/ 996540 h 2173760"/>
                <a:gd name="connsiteX347" fmla="*/ 1629482 w 2311948"/>
                <a:gd name="connsiteY347" fmla="*/ 965384 h 2173760"/>
                <a:gd name="connsiteX348" fmla="*/ 1484298 w 2311948"/>
                <a:gd name="connsiteY348" fmla="*/ 944764 h 2173760"/>
                <a:gd name="connsiteX349" fmla="*/ 1608796 w 2311948"/>
                <a:gd name="connsiteY349" fmla="*/ 913608 h 2173760"/>
                <a:gd name="connsiteX350" fmla="*/ 1505060 w 2311948"/>
                <a:gd name="connsiteY350" fmla="*/ 877296 h 2173760"/>
                <a:gd name="connsiteX351" fmla="*/ 1645074 w 2311948"/>
                <a:gd name="connsiteY351" fmla="*/ 861606 h 2173760"/>
                <a:gd name="connsiteX352" fmla="*/ 1593280 w 2311948"/>
                <a:gd name="connsiteY352" fmla="*/ 835606 h 2173760"/>
                <a:gd name="connsiteX353" fmla="*/ 1655342 w 2311948"/>
                <a:gd name="connsiteY353" fmla="*/ 822830 h 2173760"/>
                <a:gd name="connsiteX354" fmla="*/ 1717778 w 2311948"/>
                <a:gd name="connsiteY354" fmla="*/ 809828 h 2173760"/>
                <a:gd name="connsiteX355" fmla="*/ 1655342 w 2311948"/>
                <a:gd name="connsiteY355" fmla="*/ 800042 h 2173760"/>
                <a:gd name="connsiteX356" fmla="*/ 1660588 w 2311948"/>
                <a:gd name="connsiteY356" fmla="*/ 724280 h 2173760"/>
                <a:gd name="connsiteX357" fmla="*/ 1721452 w 2311948"/>
                <a:gd name="connsiteY357" fmla="*/ 749534 h 2173760"/>
                <a:gd name="connsiteX358" fmla="*/ 1798278 w 2311948"/>
                <a:gd name="connsiteY358" fmla="*/ 781288 h 2173760"/>
                <a:gd name="connsiteX359" fmla="*/ 1899392 w 2311948"/>
                <a:gd name="connsiteY359" fmla="*/ 890222 h 2173760"/>
                <a:gd name="connsiteX360" fmla="*/ 1769872 w 2311948"/>
                <a:gd name="connsiteY360" fmla="*/ 1222178 h 2173760"/>
                <a:gd name="connsiteX361" fmla="*/ 1721452 w 2311948"/>
                <a:gd name="connsiteY361" fmla="*/ 1286730 h 2173760"/>
                <a:gd name="connsiteX362" fmla="*/ 1655342 w 2311948"/>
                <a:gd name="connsiteY362" fmla="*/ 1351882 h 2173760"/>
                <a:gd name="connsiteX363" fmla="*/ 1642450 w 2311948"/>
                <a:gd name="connsiteY363" fmla="*/ 1362416 h 2173760"/>
                <a:gd name="connsiteX364" fmla="*/ 1489618 w 2311948"/>
                <a:gd name="connsiteY364" fmla="*/ 1479120 h 2173760"/>
                <a:gd name="connsiteX365" fmla="*/ 1546658 w 2311948"/>
                <a:gd name="connsiteY365" fmla="*/ 1346876 h 2173760"/>
                <a:gd name="connsiteX366" fmla="*/ 1621762 w 2311948"/>
                <a:gd name="connsiteY366" fmla="*/ 1209102 h 2173760"/>
                <a:gd name="connsiteX367" fmla="*/ 1569894 w 2311948"/>
                <a:gd name="connsiteY367" fmla="*/ 1108088 h 2173760"/>
                <a:gd name="connsiteX368" fmla="*/ 1432354 w 2311948"/>
                <a:gd name="connsiteY368" fmla="*/ 1061466 h 2173760"/>
                <a:gd name="connsiteX369" fmla="*/ 1375314 w 2311948"/>
                <a:gd name="connsiteY369" fmla="*/ 936844 h 2173760"/>
                <a:gd name="connsiteX370" fmla="*/ 1455514 w 2311948"/>
                <a:gd name="connsiteY370" fmla="*/ 786368 h 2173760"/>
                <a:gd name="connsiteX371" fmla="*/ 1655342 w 2311948"/>
                <a:gd name="connsiteY371" fmla="*/ 725850 h 2173760"/>
                <a:gd name="connsiteX372" fmla="*/ 845915 w 2311948"/>
                <a:gd name="connsiteY372" fmla="*/ 524345 h 2173760"/>
                <a:gd name="connsiteX373" fmla="*/ 786102 w 2311948"/>
                <a:gd name="connsiteY373" fmla="*/ 531070 h 2173760"/>
                <a:gd name="connsiteX374" fmla="*/ 749974 w 2311948"/>
                <a:gd name="connsiteY374" fmla="*/ 535104 h 2173760"/>
                <a:gd name="connsiteX375" fmla="*/ 705901 w 2311948"/>
                <a:gd name="connsiteY375" fmla="*/ 539961 h 2173760"/>
                <a:gd name="connsiteX376" fmla="*/ 643540 w 2311948"/>
                <a:gd name="connsiteY376" fmla="*/ 570967 h 2173760"/>
                <a:gd name="connsiteX377" fmla="*/ 654033 w 2311948"/>
                <a:gd name="connsiteY377" fmla="*/ 716362 h 2173760"/>
                <a:gd name="connsiteX378" fmla="*/ 749974 w 2311948"/>
                <a:gd name="connsiteY378" fmla="*/ 707844 h 2173760"/>
                <a:gd name="connsiteX379" fmla="*/ 786102 w 2311948"/>
                <a:gd name="connsiteY379" fmla="*/ 704632 h 2173760"/>
                <a:gd name="connsiteX380" fmla="*/ 887515 w 2311948"/>
                <a:gd name="connsiteY380" fmla="*/ 695590 h 2173760"/>
                <a:gd name="connsiteX381" fmla="*/ 786102 w 2311948"/>
                <a:gd name="connsiteY381" fmla="*/ 679602 h 2173760"/>
                <a:gd name="connsiteX382" fmla="*/ 749974 w 2311948"/>
                <a:gd name="connsiteY382" fmla="*/ 673924 h 2173760"/>
                <a:gd name="connsiteX383" fmla="*/ 690311 w 2311948"/>
                <a:gd name="connsiteY383" fmla="*/ 664434 h 2173760"/>
                <a:gd name="connsiteX384" fmla="*/ 749974 w 2311948"/>
                <a:gd name="connsiteY384" fmla="*/ 648894 h 2173760"/>
                <a:gd name="connsiteX385" fmla="*/ 786102 w 2311948"/>
                <a:gd name="connsiteY385" fmla="*/ 639554 h 2173760"/>
                <a:gd name="connsiteX386" fmla="*/ 830400 w 2311948"/>
                <a:gd name="connsiteY386" fmla="*/ 628124 h 2173760"/>
                <a:gd name="connsiteX387" fmla="*/ 786102 w 2311948"/>
                <a:gd name="connsiteY387" fmla="*/ 628124 h 2173760"/>
                <a:gd name="connsiteX388" fmla="*/ 749974 w 2311948"/>
                <a:gd name="connsiteY388" fmla="*/ 628124 h 2173760"/>
                <a:gd name="connsiteX389" fmla="*/ 674796 w 2311948"/>
                <a:gd name="connsiteY389" fmla="*/ 628124 h 2173760"/>
                <a:gd name="connsiteX390" fmla="*/ 749974 w 2311948"/>
                <a:gd name="connsiteY390" fmla="*/ 607054 h 2173760"/>
                <a:gd name="connsiteX391" fmla="*/ 786102 w 2311948"/>
                <a:gd name="connsiteY391" fmla="*/ 596892 h 2173760"/>
                <a:gd name="connsiteX392" fmla="*/ 840668 w 2311948"/>
                <a:gd name="connsiteY392" fmla="*/ 581427 h 2173760"/>
                <a:gd name="connsiteX393" fmla="*/ 786102 w 2311948"/>
                <a:gd name="connsiteY393" fmla="*/ 581427 h 2173760"/>
                <a:gd name="connsiteX394" fmla="*/ 749974 w 2311948"/>
                <a:gd name="connsiteY394" fmla="*/ 581427 h 2173760"/>
                <a:gd name="connsiteX395" fmla="*/ 705901 w 2311948"/>
                <a:gd name="connsiteY395" fmla="*/ 581427 h 2173760"/>
                <a:gd name="connsiteX396" fmla="*/ 749974 w 2311948"/>
                <a:gd name="connsiteY396" fmla="*/ 563421 h 2173760"/>
                <a:gd name="connsiteX397" fmla="*/ 786102 w 2311948"/>
                <a:gd name="connsiteY397" fmla="*/ 548702 h 2173760"/>
                <a:gd name="connsiteX398" fmla="*/ 1689072 w 2311948"/>
                <a:gd name="connsiteY398" fmla="*/ 514184 h 2173760"/>
                <a:gd name="connsiteX399" fmla="*/ 1655342 w 2311948"/>
                <a:gd name="connsiteY399" fmla="*/ 516500 h 2173760"/>
                <a:gd name="connsiteX400" fmla="*/ 1611194 w 2311948"/>
                <a:gd name="connsiteY400" fmla="*/ 519339 h 2173760"/>
                <a:gd name="connsiteX401" fmla="*/ 1606022 w 2311948"/>
                <a:gd name="connsiteY401" fmla="*/ 576496 h 2173760"/>
                <a:gd name="connsiteX402" fmla="*/ 1655342 w 2311948"/>
                <a:gd name="connsiteY402" fmla="*/ 573806 h 2173760"/>
                <a:gd name="connsiteX403" fmla="*/ 1704662 w 2311948"/>
                <a:gd name="connsiteY403" fmla="*/ 571191 h 2173760"/>
                <a:gd name="connsiteX404" fmla="*/ 1655342 w 2311948"/>
                <a:gd name="connsiteY404" fmla="*/ 556472 h 2173760"/>
                <a:gd name="connsiteX405" fmla="*/ 1652644 w 2311948"/>
                <a:gd name="connsiteY405" fmla="*/ 555651 h 2173760"/>
                <a:gd name="connsiteX406" fmla="*/ 1655342 w 2311948"/>
                <a:gd name="connsiteY406" fmla="*/ 552662 h 2173760"/>
                <a:gd name="connsiteX407" fmla="*/ 1689072 w 2311948"/>
                <a:gd name="connsiteY407" fmla="*/ 514184 h 2173760"/>
                <a:gd name="connsiteX408" fmla="*/ 1694318 w 2311948"/>
                <a:gd name="connsiteY408" fmla="*/ 389561 h 2173760"/>
                <a:gd name="connsiteX409" fmla="*/ 1721452 w 2311948"/>
                <a:gd name="connsiteY409" fmla="*/ 466815 h 2173760"/>
                <a:gd name="connsiteX410" fmla="*/ 1725348 w 2311948"/>
                <a:gd name="connsiteY410" fmla="*/ 477873 h 2173760"/>
                <a:gd name="connsiteX411" fmla="*/ 1766948 w 2311948"/>
                <a:gd name="connsiteY411" fmla="*/ 462407 h 2173760"/>
                <a:gd name="connsiteX412" fmla="*/ 1721452 w 2311948"/>
                <a:gd name="connsiteY412" fmla="*/ 416831 h 2173760"/>
                <a:gd name="connsiteX413" fmla="*/ 1639752 w 2311948"/>
                <a:gd name="connsiteY413" fmla="*/ 270317 h 2173760"/>
                <a:gd name="connsiteX414" fmla="*/ 1655342 w 2311948"/>
                <a:gd name="connsiteY414" fmla="*/ 286081 h 2173760"/>
                <a:gd name="connsiteX415" fmla="*/ 1721452 w 2311948"/>
                <a:gd name="connsiteY415" fmla="*/ 356537 h 2173760"/>
                <a:gd name="connsiteX416" fmla="*/ 1821364 w 2311948"/>
                <a:gd name="connsiteY416" fmla="*/ 493339 h 2173760"/>
                <a:gd name="connsiteX417" fmla="*/ 1891446 w 2311948"/>
                <a:gd name="connsiteY417" fmla="*/ 773368 h 2173760"/>
                <a:gd name="connsiteX418" fmla="*/ 1818816 w 2311948"/>
                <a:gd name="connsiteY418" fmla="*/ 669740 h 2173760"/>
                <a:gd name="connsiteX419" fmla="*/ 1782688 w 2311948"/>
                <a:gd name="connsiteY419" fmla="*/ 726896 h 2173760"/>
                <a:gd name="connsiteX420" fmla="*/ 1764550 w 2311948"/>
                <a:gd name="connsiteY420" fmla="*/ 664584 h 2173760"/>
                <a:gd name="connsiteX421" fmla="*/ 1721452 w 2311948"/>
                <a:gd name="connsiteY421" fmla="*/ 655170 h 2173760"/>
                <a:gd name="connsiteX422" fmla="*/ 1717628 w 2311948"/>
                <a:gd name="connsiteY422" fmla="*/ 654274 h 2173760"/>
                <a:gd name="connsiteX423" fmla="*/ 1707210 w 2311948"/>
                <a:gd name="connsiteY423" fmla="*/ 706050 h 2173760"/>
                <a:gd name="connsiteX424" fmla="*/ 1665760 w 2311948"/>
                <a:gd name="connsiteY424" fmla="*/ 602272 h 2173760"/>
                <a:gd name="connsiteX425" fmla="*/ 1655342 w 2311948"/>
                <a:gd name="connsiteY425" fmla="*/ 605260 h 2173760"/>
                <a:gd name="connsiteX426" fmla="*/ 1574916 w 2311948"/>
                <a:gd name="connsiteY426" fmla="*/ 628272 h 2173760"/>
                <a:gd name="connsiteX427" fmla="*/ 1551456 w 2311948"/>
                <a:gd name="connsiteY427" fmla="*/ 545340 h 2173760"/>
                <a:gd name="connsiteX428" fmla="*/ 1569820 w 2311948"/>
                <a:gd name="connsiteY428" fmla="*/ 498569 h 2173760"/>
                <a:gd name="connsiteX429" fmla="*/ 1655342 w 2311948"/>
                <a:gd name="connsiteY429" fmla="*/ 483775 h 2173760"/>
                <a:gd name="connsiteX430" fmla="*/ 1689072 w 2311948"/>
                <a:gd name="connsiteY430" fmla="*/ 477873 h 2173760"/>
                <a:gd name="connsiteX431" fmla="*/ 1655342 w 2311948"/>
                <a:gd name="connsiteY431" fmla="*/ 389336 h 2173760"/>
                <a:gd name="connsiteX432" fmla="*/ 1639752 w 2311948"/>
                <a:gd name="connsiteY432" fmla="*/ 348094 h 2173760"/>
                <a:gd name="connsiteX433" fmla="*/ 1639752 w 2311948"/>
                <a:gd name="connsiteY433" fmla="*/ 270317 h 2173760"/>
                <a:gd name="connsiteX434" fmla="*/ 742329 w 2311948"/>
                <a:gd name="connsiteY434" fmla="*/ 223172 h 2173760"/>
                <a:gd name="connsiteX435" fmla="*/ 659280 w 2311948"/>
                <a:gd name="connsiteY435" fmla="*/ 306329 h 2173760"/>
                <a:gd name="connsiteX436" fmla="*/ 700655 w 2311948"/>
                <a:gd name="connsiteY436" fmla="*/ 368566 h 2173760"/>
                <a:gd name="connsiteX437" fmla="*/ 700655 w 2311948"/>
                <a:gd name="connsiteY437" fmla="*/ 435884 h 2173760"/>
                <a:gd name="connsiteX438" fmla="*/ 749974 w 2311948"/>
                <a:gd name="connsiteY438" fmla="*/ 436033 h 2173760"/>
                <a:gd name="connsiteX439" fmla="*/ 786102 w 2311948"/>
                <a:gd name="connsiteY439" fmla="*/ 436033 h 2173760"/>
                <a:gd name="connsiteX440" fmla="*/ 799294 w 2311948"/>
                <a:gd name="connsiteY440" fmla="*/ 436033 h 2173760"/>
                <a:gd name="connsiteX441" fmla="*/ 786102 w 2311948"/>
                <a:gd name="connsiteY441" fmla="*/ 430579 h 2173760"/>
                <a:gd name="connsiteX442" fmla="*/ 749974 w 2311948"/>
                <a:gd name="connsiteY442" fmla="*/ 415486 h 2173760"/>
                <a:gd name="connsiteX443" fmla="*/ 737157 w 2311948"/>
                <a:gd name="connsiteY443" fmla="*/ 410107 h 2173760"/>
                <a:gd name="connsiteX444" fmla="*/ 749974 w 2311948"/>
                <a:gd name="connsiteY444" fmla="*/ 405550 h 2173760"/>
                <a:gd name="connsiteX445" fmla="*/ 786102 w 2311948"/>
                <a:gd name="connsiteY445" fmla="*/ 392998 h 2173760"/>
                <a:gd name="connsiteX446" fmla="*/ 840668 w 2311948"/>
                <a:gd name="connsiteY446" fmla="*/ 373945 h 2173760"/>
                <a:gd name="connsiteX447" fmla="*/ 786102 w 2311948"/>
                <a:gd name="connsiteY447" fmla="*/ 368939 h 2173760"/>
                <a:gd name="connsiteX448" fmla="*/ 749974 w 2311948"/>
                <a:gd name="connsiteY448" fmla="*/ 365652 h 2173760"/>
                <a:gd name="connsiteX449" fmla="*/ 726814 w 2311948"/>
                <a:gd name="connsiteY449" fmla="*/ 363411 h 2173760"/>
                <a:gd name="connsiteX450" fmla="*/ 749974 w 2311948"/>
                <a:gd name="connsiteY450" fmla="*/ 356985 h 2173760"/>
                <a:gd name="connsiteX451" fmla="*/ 786102 w 2311948"/>
                <a:gd name="connsiteY451" fmla="*/ 347048 h 2173760"/>
                <a:gd name="connsiteX452" fmla="*/ 819981 w 2311948"/>
                <a:gd name="connsiteY452" fmla="*/ 337634 h 2173760"/>
                <a:gd name="connsiteX453" fmla="*/ 786102 w 2311948"/>
                <a:gd name="connsiteY453" fmla="*/ 334048 h 2173760"/>
                <a:gd name="connsiteX454" fmla="*/ 749974 w 2311948"/>
                <a:gd name="connsiteY454" fmla="*/ 330163 h 2173760"/>
                <a:gd name="connsiteX455" fmla="*/ 721567 w 2311948"/>
                <a:gd name="connsiteY455" fmla="*/ 326950 h 2173760"/>
                <a:gd name="connsiteX456" fmla="*/ 749974 w 2311948"/>
                <a:gd name="connsiteY456" fmla="*/ 318134 h 2173760"/>
                <a:gd name="connsiteX457" fmla="*/ 786102 w 2311948"/>
                <a:gd name="connsiteY457" fmla="*/ 306777 h 2173760"/>
                <a:gd name="connsiteX458" fmla="*/ 804466 w 2311948"/>
                <a:gd name="connsiteY458" fmla="*/ 300949 h 2173760"/>
                <a:gd name="connsiteX459" fmla="*/ 786102 w 2311948"/>
                <a:gd name="connsiteY459" fmla="*/ 296168 h 2173760"/>
                <a:gd name="connsiteX460" fmla="*/ 749974 w 2311948"/>
                <a:gd name="connsiteY460" fmla="*/ 286530 h 2173760"/>
                <a:gd name="connsiteX461" fmla="*/ 726814 w 2311948"/>
                <a:gd name="connsiteY461" fmla="*/ 280328 h 2173760"/>
                <a:gd name="connsiteX462" fmla="*/ 749974 w 2311948"/>
                <a:gd name="connsiteY462" fmla="*/ 271587 h 2173760"/>
                <a:gd name="connsiteX463" fmla="*/ 786102 w 2311948"/>
                <a:gd name="connsiteY463" fmla="*/ 257914 h 2173760"/>
                <a:gd name="connsiteX464" fmla="*/ 835572 w 2311948"/>
                <a:gd name="connsiteY464" fmla="*/ 239011 h 2173760"/>
                <a:gd name="connsiteX465" fmla="*/ 786102 w 2311948"/>
                <a:gd name="connsiteY465" fmla="*/ 230718 h 2173760"/>
                <a:gd name="connsiteX466" fmla="*/ 749974 w 2311948"/>
                <a:gd name="connsiteY466" fmla="*/ 224517 h 2173760"/>
                <a:gd name="connsiteX467" fmla="*/ 770961 w 2311948"/>
                <a:gd name="connsiteY467" fmla="*/ 169004 h 2173760"/>
                <a:gd name="connsiteX468" fmla="*/ 786102 w 2311948"/>
                <a:gd name="connsiteY468" fmla="*/ 172665 h 2173760"/>
                <a:gd name="connsiteX469" fmla="*/ 845915 w 2311948"/>
                <a:gd name="connsiteY469" fmla="*/ 187010 h 2173760"/>
                <a:gd name="connsiteX470" fmla="*/ 877171 w 2311948"/>
                <a:gd name="connsiteY470" fmla="*/ 228476 h 2173760"/>
                <a:gd name="connsiteX471" fmla="*/ 939308 w 2311948"/>
                <a:gd name="connsiteY471" fmla="*/ 213011 h 2173760"/>
                <a:gd name="connsiteX472" fmla="*/ 931588 w 2311948"/>
                <a:gd name="connsiteY472" fmla="*/ 295944 h 2173760"/>
                <a:gd name="connsiteX473" fmla="*/ 1017185 w 2311948"/>
                <a:gd name="connsiteY473" fmla="*/ 290788 h 2173760"/>
                <a:gd name="connsiteX474" fmla="*/ 1069128 w 2311948"/>
                <a:gd name="connsiteY474" fmla="*/ 220781 h 2173760"/>
                <a:gd name="connsiteX475" fmla="*/ 1105480 w 2311948"/>
                <a:gd name="connsiteY475" fmla="*/ 249322 h 2173760"/>
                <a:gd name="connsiteX476" fmla="*/ 1147005 w 2311948"/>
                <a:gd name="connsiteY476" fmla="*/ 234230 h 2173760"/>
                <a:gd name="connsiteX477" fmla="*/ 1162595 w 2311948"/>
                <a:gd name="connsiteY477" fmla="*/ 228476 h 2173760"/>
                <a:gd name="connsiteX478" fmla="*/ 1167767 w 2311948"/>
                <a:gd name="connsiteY478" fmla="*/ 301099 h 2173760"/>
                <a:gd name="connsiteX479" fmla="*/ 1224582 w 2311948"/>
                <a:gd name="connsiteY479" fmla="*/ 348094 h 2173760"/>
                <a:gd name="connsiteX480" fmla="*/ 1167767 w 2311948"/>
                <a:gd name="connsiteY480" fmla="*/ 394566 h 2173760"/>
                <a:gd name="connsiteX481" fmla="*/ 1147005 w 2311948"/>
                <a:gd name="connsiteY481" fmla="*/ 406446 h 2173760"/>
                <a:gd name="connsiteX482" fmla="*/ 1058784 w 2311948"/>
                <a:gd name="connsiteY482" fmla="*/ 456878 h 2173760"/>
                <a:gd name="connsiteX483" fmla="*/ 965392 w 2311948"/>
                <a:gd name="connsiteY483" fmla="*/ 555501 h 2173760"/>
                <a:gd name="connsiteX484" fmla="*/ 978359 w 2311948"/>
                <a:gd name="connsiteY484" fmla="*/ 648894 h 2173760"/>
                <a:gd name="connsiteX485" fmla="*/ 944480 w 2311948"/>
                <a:gd name="connsiteY485" fmla="*/ 742362 h 2173760"/>
                <a:gd name="connsiteX486" fmla="*/ 980757 w 2311948"/>
                <a:gd name="connsiteY486" fmla="*/ 814984 h 2173760"/>
                <a:gd name="connsiteX487" fmla="*/ 960070 w 2311948"/>
                <a:gd name="connsiteY487" fmla="*/ 866986 h 2173760"/>
                <a:gd name="connsiteX488" fmla="*/ 884966 w 2311948"/>
                <a:gd name="connsiteY488" fmla="*/ 788984 h 2173760"/>
                <a:gd name="connsiteX489" fmla="*/ 835572 w 2311948"/>
                <a:gd name="connsiteY489" fmla="*/ 752672 h 2173760"/>
                <a:gd name="connsiteX490" fmla="*/ 786102 w 2311948"/>
                <a:gd name="connsiteY490" fmla="*/ 748564 h 2173760"/>
                <a:gd name="connsiteX491" fmla="*/ 749974 w 2311948"/>
                <a:gd name="connsiteY491" fmla="*/ 745500 h 2173760"/>
                <a:gd name="connsiteX492" fmla="*/ 713622 w 2311948"/>
                <a:gd name="connsiteY492" fmla="*/ 742362 h 2173760"/>
                <a:gd name="connsiteX493" fmla="*/ 747501 w 2311948"/>
                <a:gd name="connsiteY493" fmla="*/ 856600 h 2173760"/>
                <a:gd name="connsiteX494" fmla="*/ 749974 w 2311948"/>
                <a:gd name="connsiteY494" fmla="*/ 857272 h 2173760"/>
                <a:gd name="connsiteX495" fmla="*/ 786102 w 2311948"/>
                <a:gd name="connsiteY495" fmla="*/ 866312 h 2173760"/>
                <a:gd name="connsiteX496" fmla="*/ 913224 w 2311948"/>
                <a:gd name="connsiteY496" fmla="*/ 898066 h 2173760"/>
                <a:gd name="connsiteX497" fmla="*/ 1027378 w 2311948"/>
                <a:gd name="connsiteY497" fmla="*/ 965608 h 2173760"/>
                <a:gd name="connsiteX498" fmla="*/ 1027378 w 2311948"/>
                <a:gd name="connsiteY498" fmla="*/ 1105624 h 2173760"/>
                <a:gd name="connsiteX499" fmla="*/ 1084568 w 2311948"/>
                <a:gd name="connsiteY499" fmla="*/ 1196326 h 2173760"/>
                <a:gd name="connsiteX500" fmla="*/ 980757 w 2311948"/>
                <a:gd name="connsiteY500" fmla="*/ 1269098 h 2173760"/>
                <a:gd name="connsiteX501" fmla="*/ 877021 w 2311948"/>
                <a:gd name="connsiteY501" fmla="*/ 1326254 h 2173760"/>
                <a:gd name="connsiteX502" fmla="*/ 819681 w 2311948"/>
                <a:gd name="connsiteY502" fmla="*/ 1487190 h 2173760"/>
                <a:gd name="connsiteX503" fmla="*/ 786102 w 2311948"/>
                <a:gd name="connsiteY503" fmla="*/ 1461860 h 2173760"/>
                <a:gd name="connsiteX504" fmla="*/ 757695 w 2311948"/>
                <a:gd name="connsiteY504" fmla="*/ 1440344 h 2173760"/>
                <a:gd name="connsiteX505" fmla="*/ 749974 w 2311948"/>
                <a:gd name="connsiteY505" fmla="*/ 1414492 h 2173760"/>
                <a:gd name="connsiteX506" fmla="*/ 695333 w 2311948"/>
                <a:gd name="connsiteY506" fmla="*/ 1230246 h 2173760"/>
                <a:gd name="connsiteX507" fmla="*/ 588973 w 2311948"/>
                <a:gd name="connsiteY507" fmla="*/ 1097928 h 2173760"/>
                <a:gd name="connsiteX508" fmla="*/ 586425 w 2311948"/>
                <a:gd name="connsiteY508" fmla="*/ 926682 h 2173760"/>
                <a:gd name="connsiteX509" fmla="*/ 695333 w 2311948"/>
                <a:gd name="connsiteY509" fmla="*/ 869526 h 2173760"/>
                <a:gd name="connsiteX510" fmla="*/ 604639 w 2311948"/>
                <a:gd name="connsiteY510" fmla="*/ 742362 h 2173760"/>
                <a:gd name="connsiteX511" fmla="*/ 586500 w 2311948"/>
                <a:gd name="connsiteY511" fmla="*/ 550271 h 2173760"/>
                <a:gd name="connsiteX512" fmla="*/ 667000 w 2311948"/>
                <a:gd name="connsiteY512" fmla="*/ 493189 h 2173760"/>
                <a:gd name="connsiteX513" fmla="*/ 659280 w 2311948"/>
                <a:gd name="connsiteY513" fmla="*/ 373721 h 2173760"/>
                <a:gd name="connsiteX514" fmla="*/ 604639 w 2311948"/>
                <a:gd name="connsiteY514" fmla="*/ 295794 h 2173760"/>
                <a:gd name="connsiteX515" fmla="*/ 643540 w 2311948"/>
                <a:gd name="connsiteY515" fmla="*/ 257092 h 2173760"/>
                <a:gd name="connsiteX516" fmla="*/ 749974 w 2311948"/>
                <a:gd name="connsiteY516" fmla="*/ 183424 h 2173760"/>
                <a:gd name="connsiteX517" fmla="*/ 1152402 w 2311948"/>
                <a:gd name="connsiteY517" fmla="*/ 98772 h 2173760"/>
                <a:gd name="connsiteX518" fmla="*/ 1227430 w 2311948"/>
                <a:gd name="connsiteY518" fmla="*/ 140089 h 2173760"/>
                <a:gd name="connsiteX519" fmla="*/ 1266181 w 2311948"/>
                <a:gd name="connsiteY519" fmla="*/ 161234 h 2173760"/>
                <a:gd name="connsiteX520" fmla="*/ 1255838 w 2311948"/>
                <a:gd name="connsiteY520" fmla="*/ 130078 h 2173760"/>
                <a:gd name="connsiteX521" fmla="*/ 1302460 w 2311948"/>
                <a:gd name="connsiteY521" fmla="*/ 109457 h 2173760"/>
                <a:gd name="connsiteX522" fmla="*/ 1227430 w 2311948"/>
                <a:gd name="connsiteY522" fmla="*/ 104227 h 2173760"/>
                <a:gd name="connsiteX523" fmla="*/ 1152402 w 2311948"/>
                <a:gd name="connsiteY523" fmla="*/ 98772 h 2173760"/>
                <a:gd name="connsiteX524" fmla="*/ 1147005 w 2311948"/>
                <a:gd name="connsiteY524" fmla="*/ 74117 h 2173760"/>
                <a:gd name="connsiteX525" fmla="*/ 1209067 w 2311948"/>
                <a:gd name="connsiteY525" fmla="*/ 75686 h 2173760"/>
                <a:gd name="connsiteX526" fmla="*/ 1227430 w 2311948"/>
                <a:gd name="connsiteY526" fmla="*/ 76806 h 2173760"/>
                <a:gd name="connsiteX527" fmla="*/ 1468556 w 2311948"/>
                <a:gd name="connsiteY527" fmla="*/ 137997 h 2173760"/>
                <a:gd name="connsiteX528" fmla="*/ 1411442 w 2311948"/>
                <a:gd name="connsiteY528" fmla="*/ 179464 h 2173760"/>
                <a:gd name="connsiteX529" fmla="*/ 1281772 w 2311948"/>
                <a:gd name="connsiteY529" fmla="*/ 187010 h 2173760"/>
                <a:gd name="connsiteX530" fmla="*/ 1227430 w 2311948"/>
                <a:gd name="connsiteY530" fmla="*/ 168107 h 2173760"/>
                <a:gd name="connsiteX531" fmla="*/ 1147005 w 2311948"/>
                <a:gd name="connsiteY531" fmla="*/ 139865 h 2173760"/>
                <a:gd name="connsiteX532" fmla="*/ 1126168 w 2311948"/>
                <a:gd name="connsiteY532" fmla="*/ 132469 h 2173760"/>
                <a:gd name="connsiteX533" fmla="*/ 1079546 w 2311948"/>
                <a:gd name="connsiteY533" fmla="*/ 80692 h 2173760"/>
                <a:gd name="connsiteX534" fmla="*/ 1147005 w 2311948"/>
                <a:gd name="connsiteY534" fmla="*/ 74117 h 2173760"/>
                <a:gd name="connsiteX535" fmla="*/ 1146855 w 2311948"/>
                <a:gd name="connsiteY535" fmla="*/ 41765 h 2173760"/>
                <a:gd name="connsiteX536" fmla="*/ 850487 w 2311948"/>
                <a:gd name="connsiteY536" fmla="*/ 98922 h 2173760"/>
                <a:gd name="connsiteX537" fmla="*/ 786102 w 2311948"/>
                <a:gd name="connsiteY537" fmla="*/ 129555 h 2173760"/>
                <a:gd name="connsiteX538" fmla="*/ 749974 w 2311948"/>
                <a:gd name="connsiteY538" fmla="*/ 150325 h 2173760"/>
                <a:gd name="connsiteX539" fmla="*/ 599467 w 2311948"/>
                <a:gd name="connsiteY539" fmla="*/ 270018 h 2173760"/>
                <a:gd name="connsiteX540" fmla="*/ 428272 w 2311948"/>
                <a:gd name="connsiteY540" fmla="*/ 521954 h 2173760"/>
                <a:gd name="connsiteX541" fmla="*/ 371158 w 2311948"/>
                <a:gd name="connsiteY541" fmla="*/ 820140 h 2173760"/>
                <a:gd name="connsiteX542" fmla="*/ 428048 w 2311948"/>
                <a:gd name="connsiteY542" fmla="*/ 1114514 h 2173760"/>
                <a:gd name="connsiteX543" fmla="*/ 599167 w 2311948"/>
                <a:gd name="connsiteY543" fmla="*/ 1363986 h 2173760"/>
                <a:gd name="connsiteX544" fmla="*/ 749974 w 2311948"/>
                <a:gd name="connsiteY544" fmla="*/ 1483304 h 2173760"/>
                <a:gd name="connsiteX545" fmla="*/ 786102 w 2311948"/>
                <a:gd name="connsiteY545" fmla="*/ 1503926 h 2173760"/>
                <a:gd name="connsiteX546" fmla="*/ 850263 w 2311948"/>
                <a:gd name="connsiteY546" fmla="*/ 1534260 h 2173760"/>
                <a:gd name="connsiteX547" fmla="*/ 1146855 w 2311948"/>
                <a:gd name="connsiteY547" fmla="*/ 1590744 h 2173760"/>
                <a:gd name="connsiteX548" fmla="*/ 1147005 w 2311948"/>
                <a:gd name="connsiteY548" fmla="*/ 1590744 h 2173760"/>
                <a:gd name="connsiteX549" fmla="*/ 1227430 w 2311948"/>
                <a:gd name="connsiteY549" fmla="*/ 1587008 h 2173760"/>
                <a:gd name="connsiteX550" fmla="*/ 1443372 w 2311948"/>
                <a:gd name="connsiteY550" fmla="*/ 1534110 h 2173760"/>
                <a:gd name="connsiteX551" fmla="*/ 1655342 w 2311948"/>
                <a:gd name="connsiteY551" fmla="*/ 1400148 h 2173760"/>
                <a:gd name="connsiteX552" fmla="*/ 1694468 w 2311948"/>
                <a:gd name="connsiteY552" fmla="*/ 1363536 h 2173760"/>
                <a:gd name="connsiteX553" fmla="*/ 1721452 w 2311948"/>
                <a:gd name="connsiteY553" fmla="*/ 1335444 h 2173760"/>
                <a:gd name="connsiteX554" fmla="*/ 1865588 w 2311948"/>
                <a:gd name="connsiteY554" fmla="*/ 1114364 h 2173760"/>
                <a:gd name="connsiteX555" fmla="*/ 1922778 w 2311948"/>
                <a:gd name="connsiteY555" fmla="*/ 820140 h 2173760"/>
                <a:gd name="connsiteX556" fmla="*/ 1865362 w 2311948"/>
                <a:gd name="connsiteY556" fmla="*/ 522029 h 2173760"/>
                <a:gd name="connsiteX557" fmla="*/ 1721452 w 2311948"/>
                <a:gd name="connsiteY557" fmla="*/ 298783 h 2173760"/>
                <a:gd name="connsiteX558" fmla="*/ 1694318 w 2311948"/>
                <a:gd name="connsiteY558" fmla="*/ 270317 h 2173760"/>
                <a:gd name="connsiteX559" fmla="*/ 1655342 w 2311948"/>
                <a:gd name="connsiteY559" fmla="*/ 233632 h 2173760"/>
                <a:gd name="connsiteX560" fmla="*/ 1443148 w 2311948"/>
                <a:gd name="connsiteY560" fmla="*/ 99071 h 2173760"/>
                <a:gd name="connsiteX561" fmla="*/ 1227430 w 2311948"/>
                <a:gd name="connsiteY561" fmla="*/ 45650 h 2173760"/>
                <a:gd name="connsiteX562" fmla="*/ 1147005 w 2311948"/>
                <a:gd name="connsiteY562" fmla="*/ 41765 h 2173760"/>
                <a:gd name="connsiteX563" fmla="*/ 1147005 w 2311948"/>
                <a:gd name="connsiteY563" fmla="*/ 0 h 2173760"/>
                <a:gd name="connsiteX564" fmla="*/ 1152402 w 2311948"/>
                <a:gd name="connsiteY564" fmla="*/ 0 h 2173760"/>
                <a:gd name="connsiteX565" fmla="*/ 1227430 w 2311948"/>
                <a:gd name="connsiteY565" fmla="*/ 3213 h 2173760"/>
                <a:gd name="connsiteX566" fmla="*/ 1460612 w 2311948"/>
                <a:gd name="connsiteY566" fmla="*/ 60220 h 2173760"/>
                <a:gd name="connsiteX567" fmla="*/ 1655342 w 2311948"/>
                <a:gd name="connsiteY567" fmla="*/ 178044 h 2173760"/>
                <a:gd name="connsiteX568" fmla="*/ 1721452 w 2311948"/>
                <a:gd name="connsiteY568" fmla="*/ 237890 h 2173760"/>
                <a:gd name="connsiteX569" fmla="*/ 1722800 w 2311948"/>
                <a:gd name="connsiteY569" fmla="*/ 239161 h 2173760"/>
                <a:gd name="connsiteX570" fmla="*/ 1901790 w 2311948"/>
                <a:gd name="connsiteY570" fmla="*/ 501259 h 2173760"/>
                <a:gd name="connsiteX571" fmla="*/ 1961904 w 2311948"/>
                <a:gd name="connsiteY571" fmla="*/ 809828 h 2173760"/>
                <a:gd name="connsiteX572" fmla="*/ 1902014 w 2311948"/>
                <a:gd name="connsiteY572" fmla="*/ 1117726 h 2173760"/>
                <a:gd name="connsiteX573" fmla="*/ 1723100 w 2311948"/>
                <a:gd name="connsiteY573" fmla="*/ 1377732 h 2173760"/>
                <a:gd name="connsiteX574" fmla="*/ 1721452 w 2311948"/>
                <a:gd name="connsiteY574" fmla="*/ 1379302 h 2173760"/>
                <a:gd name="connsiteX575" fmla="*/ 1655342 w 2311948"/>
                <a:gd name="connsiteY575" fmla="*/ 1438550 h 2173760"/>
                <a:gd name="connsiteX576" fmla="*/ 1460762 w 2311948"/>
                <a:gd name="connsiteY576" fmla="*/ 1555104 h 2173760"/>
                <a:gd name="connsiteX577" fmla="*/ 1227430 w 2311948"/>
                <a:gd name="connsiteY577" fmla="*/ 1610766 h 2173760"/>
                <a:gd name="connsiteX578" fmla="*/ 1152402 w 2311948"/>
                <a:gd name="connsiteY578" fmla="*/ 1613830 h 2173760"/>
                <a:gd name="connsiteX579" fmla="*/ 1147005 w 2311948"/>
                <a:gd name="connsiteY579" fmla="*/ 1613830 h 2173760"/>
                <a:gd name="connsiteX580" fmla="*/ 843142 w 2311948"/>
                <a:gd name="connsiteY580" fmla="*/ 1555254 h 2173760"/>
                <a:gd name="connsiteX581" fmla="*/ 786102 w 2311948"/>
                <a:gd name="connsiteY581" fmla="*/ 1528806 h 2173760"/>
                <a:gd name="connsiteX582" fmla="*/ 749974 w 2311948"/>
                <a:gd name="connsiteY582" fmla="*/ 1509006 h 2173760"/>
                <a:gd name="connsiteX583" fmla="*/ 581178 w 2311948"/>
                <a:gd name="connsiteY583" fmla="*/ 1378032 h 2173760"/>
                <a:gd name="connsiteX584" fmla="*/ 402114 w 2311948"/>
                <a:gd name="connsiteY584" fmla="*/ 1118250 h 2173760"/>
                <a:gd name="connsiteX585" fmla="*/ 342900 w 2311948"/>
                <a:gd name="connsiteY585" fmla="*/ 809828 h 2173760"/>
                <a:gd name="connsiteX586" fmla="*/ 402338 w 2311948"/>
                <a:gd name="connsiteY586" fmla="*/ 501109 h 2173760"/>
                <a:gd name="connsiteX587" fmla="*/ 581553 w 2311948"/>
                <a:gd name="connsiteY587" fmla="*/ 238862 h 2173760"/>
                <a:gd name="connsiteX588" fmla="*/ 749974 w 2311948"/>
                <a:gd name="connsiteY588" fmla="*/ 106916 h 2173760"/>
                <a:gd name="connsiteX589" fmla="*/ 786102 w 2311948"/>
                <a:gd name="connsiteY589" fmla="*/ 86893 h 2173760"/>
                <a:gd name="connsiteX590" fmla="*/ 843292 w 2311948"/>
                <a:gd name="connsiteY590" fmla="*/ 59996 h 2173760"/>
                <a:gd name="connsiteX591" fmla="*/ 1147005 w 2311948"/>
                <a:gd name="connsiteY591" fmla="*/ 0 h 217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</a:cxnLst>
              <a:rect l="l" t="t" r="r" b="b"/>
              <a:pathLst>
                <a:path w="2311948" h="2173760">
                  <a:moveTo>
                    <a:pt x="1015349" y="2082362"/>
                  </a:moveTo>
                  <a:cubicBezTo>
                    <a:pt x="1009270" y="2082340"/>
                    <a:pt x="1003938" y="2086780"/>
                    <a:pt x="1003009" y="2092970"/>
                  </a:cubicBezTo>
                  <a:cubicBezTo>
                    <a:pt x="1001977" y="2099790"/>
                    <a:pt x="1006656" y="2106160"/>
                    <a:pt x="1013451" y="2107184"/>
                  </a:cubicBezTo>
                  <a:cubicBezTo>
                    <a:pt x="1014108" y="2107270"/>
                    <a:pt x="1014729" y="2107332"/>
                    <a:pt x="1015349" y="2107332"/>
                  </a:cubicBezTo>
                  <a:cubicBezTo>
                    <a:pt x="1021413" y="2107332"/>
                    <a:pt x="1026734" y="2102878"/>
                    <a:pt x="1027677" y="2096690"/>
                  </a:cubicBezTo>
                  <a:cubicBezTo>
                    <a:pt x="1028720" y="2089882"/>
                    <a:pt x="1024019" y="2083526"/>
                    <a:pt x="1017209" y="2082496"/>
                  </a:cubicBezTo>
                  <a:cubicBezTo>
                    <a:pt x="1016552" y="2082402"/>
                    <a:pt x="1015969" y="2082362"/>
                    <a:pt x="1015349" y="2082362"/>
                  </a:cubicBezTo>
                  <a:close/>
                  <a:moveTo>
                    <a:pt x="1015349" y="2057400"/>
                  </a:moveTo>
                  <a:cubicBezTo>
                    <a:pt x="1017161" y="2057400"/>
                    <a:pt x="1019043" y="2057536"/>
                    <a:pt x="1020930" y="2057820"/>
                  </a:cubicBezTo>
                  <a:cubicBezTo>
                    <a:pt x="1041383" y="2060910"/>
                    <a:pt x="1055434" y="2079984"/>
                    <a:pt x="1052370" y="2100418"/>
                  </a:cubicBezTo>
                  <a:cubicBezTo>
                    <a:pt x="1049556" y="2118990"/>
                    <a:pt x="1033570" y="2132304"/>
                    <a:pt x="1015349" y="2132280"/>
                  </a:cubicBezTo>
                  <a:cubicBezTo>
                    <a:pt x="1013499" y="2132280"/>
                    <a:pt x="1011628" y="2132138"/>
                    <a:pt x="1009742" y="2131854"/>
                  </a:cubicBezTo>
                  <a:cubicBezTo>
                    <a:pt x="989315" y="2128784"/>
                    <a:pt x="975226" y="2109688"/>
                    <a:pt x="978327" y="2089254"/>
                  </a:cubicBezTo>
                  <a:cubicBezTo>
                    <a:pt x="981119" y="2070684"/>
                    <a:pt x="997105" y="2057368"/>
                    <a:pt x="1015349" y="2057400"/>
                  </a:cubicBezTo>
                  <a:close/>
                  <a:moveTo>
                    <a:pt x="1485810" y="2043904"/>
                  </a:moveTo>
                  <a:cubicBezTo>
                    <a:pt x="1481420" y="2043904"/>
                    <a:pt x="1477210" y="2044046"/>
                    <a:pt x="1473104" y="2044300"/>
                  </a:cubicBezTo>
                  <a:cubicBezTo>
                    <a:pt x="1448036" y="2045922"/>
                    <a:pt x="1427964" y="2052494"/>
                    <a:pt x="1412864" y="2064012"/>
                  </a:cubicBezTo>
                  <a:cubicBezTo>
                    <a:pt x="1399600" y="2074016"/>
                    <a:pt x="1393018" y="2086040"/>
                    <a:pt x="1393018" y="2099960"/>
                  </a:cubicBezTo>
                  <a:cubicBezTo>
                    <a:pt x="1393018" y="2112936"/>
                    <a:pt x="1398072" y="2123818"/>
                    <a:pt x="1408154" y="2132616"/>
                  </a:cubicBezTo>
                  <a:cubicBezTo>
                    <a:pt x="1418350" y="2141492"/>
                    <a:pt x="1433062" y="2145934"/>
                    <a:pt x="1452474" y="2145934"/>
                  </a:cubicBezTo>
                  <a:cubicBezTo>
                    <a:pt x="1459510" y="2145934"/>
                    <a:pt x="1466422" y="2145374"/>
                    <a:pt x="1473104" y="2144288"/>
                  </a:cubicBezTo>
                  <a:cubicBezTo>
                    <a:pt x="1483894" y="2142522"/>
                    <a:pt x="1494238" y="2139364"/>
                    <a:pt x="1504092" y="2134788"/>
                  </a:cubicBezTo>
                  <a:cubicBezTo>
                    <a:pt x="1519934" y="2127384"/>
                    <a:pt x="1536300" y="2115636"/>
                    <a:pt x="1553180" y="2099456"/>
                  </a:cubicBezTo>
                  <a:lnTo>
                    <a:pt x="1553180" y="2052264"/>
                  </a:lnTo>
                  <a:cubicBezTo>
                    <a:pt x="1543178" y="2049378"/>
                    <a:pt x="1532548" y="2047294"/>
                    <a:pt x="1521326" y="2045912"/>
                  </a:cubicBezTo>
                  <a:cubicBezTo>
                    <a:pt x="1510102" y="2044606"/>
                    <a:pt x="1498254" y="2043904"/>
                    <a:pt x="1485810" y="2043904"/>
                  </a:cubicBezTo>
                  <a:close/>
                  <a:moveTo>
                    <a:pt x="1250432" y="1952078"/>
                  </a:moveTo>
                  <a:cubicBezTo>
                    <a:pt x="1225444" y="1952078"/>
                    <a:pt x="1203930" y="1959396"/>
                    <a:pt x="1185923" y="1974008"/>
                  </a:cubicBezTo>
                  <a:cubicBezTo>
                    <a:pt x="1167905" y="1988632"/>
                    <a:pt x="1156681" y="2007952"/>
                    <a:pt x="1152237" y="2031890"/>
                  </a:cubicBezTo>
                  <a:lnTo>
                    <a:pt x="1250432" y="2031890"/>
                  </a:lnTo>
                  <a:lnTo>
                    <a:pt x="1348616" y="2031890"/>
                  </a:lnTo>
                  <a:cubicBezTo>
                    <a:pt x="1344340" y="2008302"/>
                    <a:pt x="1333216" y="1989072"/>
                    <a:pt x="1315098" y="1974282"/>
                  </a:cubicBezTo>
                  <a:cubicBezTo>
                    <a:pt x="1297002" y="1959472"/>
                    <a:pt x="1275410" y="1952078"/>
                    <a:pt x="1250432" y="1952078"/>
                  </a:cubicBezTo>
                  <a:close/>
                  <a:moveTo>
                    <a:pt x="793244" y="1952066"/>
                  </a:moveTo>
                  <a:cubicBezTo>
                    <a:pt x="768255" y="1952066"/>
                    <a:pt x="746763" y="1959372"/>
                    <a:pt x="728734" y="1973994"/>
                  </a:cubicBezTo>
                  <a:cubicBezTo>
                    <a:pt x="710705" y="1988616"/>
                    <a:pt x="699481" y="2007956"/>
                    <a:pt x="695049" y="2031882"/>
                  </a:cubicBezTo>
                  <a:lnTo>
                    <a:pt x="793244" y="2031882"/>
                  </a:lnTo>
                  <a:lnTo>
                    <a:pt x="891427" y="2031882"/>
                  </a:lnTo>
                  <a:cubicBezTo>
                    <a:pt x="887151" y="2008308"/>
                    <a:pt x="876027" y="1989056"/>
                    <a:pt x="857886" y="1974258"/>
                  </a:cubicBezTo>
                  <a:cubicBezTo>
                    <a:pt x="839802" y="1959470"/>
                    <a:pt x="818221" y="1952066"/>
                    <a:pt x="793244" y="1952066"/>
                  </a:cubicBezTo>
                  <a:close/>
                  <a:moveTo>
                    <a:pt x="433373" y="1943100"/>
                  </a:moveTo>
                  <a:lnTo>
                    <a:pt x="513736" y="1943100"/>
                  </a:lnTo>
                  <a:cubicBezTo>
                    <a:pt x="518760" y="1943100"/>
                    <a:pt x="522407" y="1944142"/>
                    <a:pt x="524677" y="1946146"/>
                  </a:cubicBezTo>
                  <a:cubicBezTo>
                    <a:pt x="526854" y="1948150"/>
                    <a:pt x="527996" y="1950850"/>
                    <a:pt x="527996" y="1954082"/>
                  </a:cubicBezTo>
                  <a:cubicBezTo>
                    <a:pt x="527996" y="1957118"/>
                    <a:pt x="526854" y="1959654"/>
                    <a:pt x="524677" y="1961740"/>
                  </a:cubicBezTo>
                  <a:cubicBezTo>
                    <a:pt x="522407" y="1963722"/>
                    <a:pt x="518760" y="1964776"/>
                    <a:pt x="513736" y="1964776"/>
                  </a:cubicBezTo>
                  <a:lnTo>
                    <a:pt x="478290" y="1964776"/>
                  </a:lnTo>
                  <a:lnTo>
                    <a:pt x="556804" y="2142538"/>
                  </a:lnTo>
                  <a:lnTo>
                    <a:pt x="566223" y="2142538"/>
                  </a:lnTo>
                  <a:lnTo>
                    <a:pt x="643254" y="1964776"/>
                  </a:lnTo>
                  <a:lnTo>
                    <a:pt x="607585" y="1964776"/>
                  </a:lnTo>
                  <a:cubicBezTo>
                    <a:pt x="602416" y="1964776"/>
                    <a:pt x="598756" y="1963722"/>
                    <a:pt x="596592" y="1961740"/>
                  </a:cubicBezTo>
                  <a:cubicBezTo>
                    <a:pt x="594401" y="1959654"/>
                    <a:pt x="593273" y="1957026"/>
                    <a:pt x="593273" y="1953816"/>
                  </a:cubicBezTo>
                  <a:cubicBezTo>
                    <a:pt x="593273" y="1950758"/>
                    <a:pt x="594401" y="1948150"/>
                    <a:pt x="596592" y="1946146"/>
                  </a:cubicBezTo>
                  <a:cubicBezTo>
                    <a:pt x="598756" y="1944142"/>
                    <a:pt x="602416" y="1943100"/>
                    <a:pt x="607585" y="1943100"/>
                  </a:cubicBezTo>
                  <a:lnTo>
                    <a:pt x="688171" y="1943100"/>
                  </a:lnTo>
                  <a:cubicBezTo>
                    <a:pt x="693405" y="1943100"/>
                    <a:pt x="697118" y="1944142"/>
                    <a:pt x="699230" y="1946146"/>
                  </a:cubicBezTo>
                  <a:cubicBezTo>
                    <a:pt x="701394" y="1948150"/>
                    <a:pt x="702457" y="1950850"/>
                    <a:pt x="702457" y="1954082"/>
                  </a:cubicBezTo>
                  <a:cubicBezTo>
                    <a:pt x="702457" y="1957118"/>
                    <a:pt x="701394" y="1959654"/>
                    <a:pt x="699230" y="1961740"/>
                  </a:cubicBezTo>
                  <a:cubicBezTo>
                    <a:pt x="697118" y="1963722"/>
                    <a:pt x="693405" y="1964776"/>
                    <a:pt x="688171" y="1964776"/>
                  </a:cubicBezTo>
                  <a:lnTo>
                    <a:pt x="666486" y="1964776"/>
                  </a:lnTo>
                  <a:cubicBezTo>
                    <a:pt x="666486" y="1964776"/>
                    <a:pt x="579551" y="2163948"/>
                    <a:pt x="579551" y="2163948"/>
                  </a:cubicBezTo>
                  <a:lnTo>
                    <a:pt x="543318" y="2163948"/>
                  </a:lnTo>
                  <a:lnTo>
                    <a:pt x="455307" y="1964776"/>
                  </a:lnTo>
                  <a:lnTo>
                    <a:pt x="433373" y="1964776"/>
                  </a:lnTo>
                  <a:cubicBezTo>
                    <a:pt x="428230" y="1964776"/>
                    <a:pt x="424583" y="1963722"/>
                    <a:pt x="422393" y="1961740"/>
                  </a:cubicBezTo>
                  <a:cubicBezTo>
                    <a:pt x="420228" y="1959654"/>
                    <a:pt x="419100" y="1957026"/>
                    <a:pt x="419100" y="1953816"/>
                  </a:cubicBezTo>
                  <a:cubicBezTo>
                    <a:pt x="419100" y="1950758"/>
                    <a:pt x="420228" y="1948150"/>
                    <a:pt x="422393" y="1946146"/>
                  </a:cubicBezTo>
                  <a:cubicBezTo>
                    <a:pt x="424583" y="1944142"/>
                    <a:pt x="428230" y="1943100"/>
                    <a:pt x="433373" y="1943100"/>
                  </a:cubicBezTo>
                  <a:close/>
                  <a:moveTo>
                    <a:pt x="264554" y="1938746"/>
                  </a:moveTo>
                  <a:cubicBezTo>
                    <a:pt x="264554" y="1938746"/>
                    <a:pt x="348481" y="1938746"/>
                    <a:pt x="348481" y="1938746"/>
                  </a:cubicBezTo>
                  <a:lnTo>
                    <a:pt x="348481" y="2138192"/>
                  </a:lnTo>
                  <a:lnTo>
                    <a:pt x="432570" y="2138192"/>
                  </a:lnTo>
                  <a:cubicBezTo>
                    <a:pt x="437892" y="2138192"/>
                    <a:pt x="441625" y="2139142"/>
                    <a:pt x="443810" y="2141148"/>
                  </a:cubicBezTo>
                  <a:cubicBezTo>
                    <a:pt x="446086" y="2143078"/>
                    <a:pt x="447118" y="2145682"/>
                    <a:pt x="447118" y="2148914"/>
                  </a:cubicBezTo>
                  <a:cubicBezTo>
                    <a:pt x="447118" y="2151946"/>
                    <a:pt x="446086" y="2154472"/>
                    <a:pt x="443810" y="2156556"/>
                  </a:cubicBezTo>
                  <a:cubicBezTo>
                    <a:pt x="441625" y="2158562"/>
                    <a:pt x="437892" y="2159604"/>
                    <a:pt x="432570" y="2159604"/>
                  </a:cubicBezTo>
                  <a:lnTo>
                    <a:pt x="242874" y="2159604"/>
                  </a:lnTo>
                  <a:cubicBezTo>
                    <a:pt x="237745" y="2159604"/>
                    <a:pt x="234093" y="2158562"/>
                    <a:pt x="231938" y="2156556"/>
                  </a:cubicBezTo>
                  <a:cubicBezTo>
                    <a:pt x="229652" y="2154472"/>
                    <a:pt x="228600" y="2151946"/>
                    <a:pt x="228600" y="2148914"/>
                  </a:cubicBezTo>
                  <a:cubicBezTo>
                    <a:pt x="228600" y="2145682"/>
                    <a:pt x="229652" y="2143078"/>
                    <a:pt x="231938" y="2141148"/>
                  </a:cubicBezTo>
                  <a:cubicBezTo>
                    <a:pt x="234093" y="2139142"/>
                    <a:pt x="237745" y="2138192"/>
                    <a:pt x="242874" y="2138192"/>
                  </a:cubicBezTo>
                  <a:lnTo>
                    <a:pt x="327054" y="2138192"/>
                  </a:lnTo>
                  <a:lnTo>
                    <a:pt x="327054" y="1960432"/>
                  </a:lnTo>
                  <a:lnTo>
                    <a:pt x="264554" y="1960432"/>
                  </a:lnTo>
                  <a:cubicBezTo>
                    <a:pt x="259435" y="1960432"/>
                    <a:pt x="255763" y="1959376"/>
                    <a:pt x="253426" y="1957384"/>
                  </a:cubicBezTo>
                  <a:cubicBezTo>
                    <a:pt x="251170" y="1955302"/>
                    <a:pt x="250007" y="1952774"/>
                    <a:pt x="250007" y="1949726"/>
                  </a:cubicBezTo>
                  <a:cubicBezTo>
                    <a:pt x="250007" y="1946510"/>
                    <a:pt x="251170" y="1943800"/>
                    <a:pt x="253315" y="1941810"/>
                  </a:cubicBezTo>
                  <a:cubicBezTo>
                    <a:pt x="255510" y="1939802"/>
                    <a:pt x="259263" y="1938746"/>
                    <a:pt x="264554" y="1938746"/>
                  </a:cubicBezTo>
                  <a:close/>
                  <a:moveTo>
                    <a:pt x="1488936" y="1930400"/>
                  </a:moveTo>
                  <a:cubicBezTo>
                    <a:pt x="1515930" y="1930400"/>
                    <a:pt x="1536996" y="1937080"/>
                    <a:pt x="1552120" y="1950408"/>
                  </a:cubicBezTo>
                  <a:cubicBezTo>
                    <a:pt x="1567288" y="1963716"/>
                    <a:pt x="1574850" y="1978876"/>
                    <a:pt x="1574850" y="1995682"/>
                  </a:cubicBezTo>
                  <a:lnTo>
                    <a:pt x="1574850" y="2137488"/>
                  </a:lnTo>
                  <a:lnTo>
                    <a:pt x="1603418" y="2137488"/>
                  </a:lnTo>
                  <a:cubicBezTo>
                    <a:pt x="1608710" y="2137488"/>
                    <a:pt x="1612394" y="2138442"/>
                    <a:pt x="1614652" y="2140450"/>
                  </a:cubicBezTo>
                  <a:cubicBezTo>
                    <a:pt x="1616820" y="2142358"/>
                    <a:pt x="1617948" y="2144968"/>
                    <a:pt x="1617948" y="2148194"/>
                  </a:cubicBezTo>
                  <a:lnTo>
                    <a:pt x="1617718" y="2148726"/>
                  </a:lnTo>
                  <a:lnTo>
                    <a:pt x="1666268" y="2148726"/>
                  </a:lnTo>
                  <a:lnTo>
                    <a:pt x="1666268" y="1970176"/>
                  </a:lnTo>
                  <a:lnTo>
                    <a:pt x="1626758" y="1970176"/>
                  </a:lnTo>
                  <a:cubicBezTo>
                    <a:pt x="1621614" y="1970176"/>
                    <a:pt x="1617962" y="1969130"/>
                    <a:pt x="1615802" y="1967140"/>
                  </a:cubicBezTo>
                  <a:cubicBezTo>
                    <a:pt x="1613496" y="1965054"/>
                    <a:pt x="1612460" y="1962426"/>
                    <a:pt x="1612460" y="1959220"/>
                  </a:cubicBezTo>
                  <a:cubicBezTo>
                    <a:pt x="1612460" y="1956162"/>
                    <a:pt x="1613496" y="1953554"/>
                    <a:pt x="1615600" y="1951552"/>
                  </a:cubicBezTo>
                  <a:cubicBezTo>
                    <a:pt x="1617772" y="1949552"/>
                    <a:pt x="1621424" y="1948504"/>
                    <a:pt x="1626758" y="1948504"/>
                  </a:cubicBezTo>
                  <a:cubicBezTo>
                    <a:pt x="1626758" y="1948504"/>
                    <a:pt x="1687694" y="1948504"/>
                    <a:pt x="1687694" y="1948504"/>
                  </a:cubicBezTo>
                  <a:lnTo>
                    <a:pt x="1687694" y="2002554"/>
                  </a:lnTo>
                  <a:cubicBezTo>
                    <a:pt x="1715544" y="1977394"/>
                    <a:pt x="1736456" y="1961210"/>
                    <a:pt x="1750276" y="1953994"/>
                  </a:cubicBezTo>
                  <a:cubicBezTo>
                    <a:pt x="1764096" y="1946766"/>
                    <a:pt x="1776914" y="1943100"/>
                    <a:pt x="1788650" y="1943100"/>
                  </a:cubicBezTo>
                  <a:cubicBezTo>
                    <a:pt x="1801468" y="1943100"/>
                    <a:pt x="1813316" y="1947468"/>
                    <a:pt x="1824284" y="1955994"/>
                  </a:cubicBezTo>
                  <a:cubicBezTo>
                    <a:pt x="1835242" y="1964614"/>
                    <a:pt x="1840732" y="1971140"/>
                    <a:pt x="1840732" y="1975488"/>
                  </a:cubicBezTo>
                  <a:cubicBezTo>
                    <a:pt x="1840732" y="1978798"/>
                    <a:pt x="1839608" y="1981416"/>
                    <a:pt x="1837502" y="1983584"/>
                  </a:cubicBezTo>
                  <a:cubicBezTo>
                    <a:pt x="1835410" y="1985668"/>
                    <a:pt x="1832726" y="1986716"/>
                    <a:pt x="1829496" y="1986716"/>
                  </a:cubicBezTo>
                  <a:cubicBezTo>
                    <a:pt x="1827758" y="1986716"/>
                    <a:pt x="1826356" y="1986454"/>
                    <a:pt x="1825130" y="1985846"/>
                  </a:cubicBezTo>
                  <a:cubicBezTo>
                    <a:pt x="1823928" y="1985240"/>
                    <a:pt x="1821746" y="1983322"/>
                    <a:pt x="1818528" y="1980106"/>
                  </a:cubicBezTo>
                  <a:cubicBezTo>
                    <a:pt x="1812514" y="1974178"/>
                    <a:pt x="1807392" y="1970082"/>
                    <a:pt x="1802960" y="1967914"/>
                  </a:cubicBezTo>
                  <a:cubicBezTo>
                    <a:pt x="1798494" y="1965652"/>
                    <a:pt x="1794152" y="1964520"/>
                    <a:pt x="1789964" y="1964520"/>
                  </a:cubicBezTo>
                  <a:cubicBezTo>
                    <a:pt x="1780566" y="1964520"/>
                    <a:pt x="1769340" y="1968260"/>
                    <a:pt x="1756122" y="1975760"/>
                  </a:cubicBezTo>
                  <a:cubicBezTo>
                    <a:pt x="1742960" y="1983238"/>
                    <a:pt x="1720154" y="2001516"/>
                    <a:pt x="1687694" y="2030584"/>
                  </a:cubicBezTo>
                  <a:lnTo>
                    <a:pt x="1687694" y="2147940"/>
                  </a:lnTo>
                  <a:lnTo>
                    <a:pt x="1782570" y="2147940"/>
                  </a:lnTo>
                  <a:cubicBezTo>
                    <a:pt x="1787804" y="2147940"/>
                    <a:pt x="1791524" y="2148894"/>
                    <a:pt x="1793806" y="2150904"/>
                  </a:cubicBezTo>
                  <a:cubicBezTo>
                    <a:pt x="1795956" y="2152822"/>
                    <a:pt x="1797114" y="2155430"/>
                    <a:pt x="1797114" y="2158656"/>
                  </a:cubicBezTo>
                  <a:cubicBezTo>
                    <a:pt x="1797114" y="2161694"/>
                    <a:pt x="1795956" y="2164218"/>
                    <a:pt x="1793806" y="2166302"/>
                  </a:cubicBezTo>
                  <a:cubicBezTo>
                    <a:pt x="1791524" y="2168302"/>
                    <a:pt x="1787804" y="2169350"/>
                    <a:pt x="1782570" y="2169350"/>
                  </a:cubicBezTo>
                  <a:lnTo>
                    <a:pt x="1614454" y="2169350"/>
                  </a:lnTo>
                  <a:cubicBezTo>
                    <a:pt x="1609342" y="2169350"/>
                    <a:pt x="1605690" y="2168396"/>
                    <a:pt x="1603508" y="2166386"/>
                  </a:cubicBezTo>
                  <a:cubicBezTo>
                    <a:pt x="1601324" y="2164480"/>
                    <a:pt x="1600200" y="2161954"/>
                    <a:pt x="1600200" y="2158906"/>
                  </a:cubicBezTo>
                  <a:lnTo>
                    <a:pt x="1600208" y="2158890"/>
                  </a:lnTo>
                  <a:lnTo>
                    <a:pt x="1595568" y="2158890"/>
                  </a:lnTo>
                  <a:cubicBezTo>
                    <a:pt x="1581438" y="2158890"/>
                    <a:pt x="1553180" y="2158890"/>
                    <a:pt x="1553180" y="2158890"/>
                  </a:cubicBezTo>
                  <a:lnTo>
                    <a:pt x="1553180" y="2127998"/>
                  </a:lnTo>
                  <a:cubicBezTo>
                    <a:pt x="1527860" y="2149290"/>
                    <a:pt x="1501218" y="2161972"/>
                    <a:pt x="1473104" y="2165964"/>
                  </a:cubicBezTo>
                  <a:cubicBezTo>
                    <a:pt x="1466626" y="2166898"/>
                    <a:pt x="1460058" y="2167348"/>
                    <a:pt x="1453432" y="2167348"/>
                  </a:cubicBezTo>
                  <a:cubicBezTo>
                    <a:pt x="1427748" y="2167348"/>
                    <a:pt x="1407686" y="2160810"/>
                    <a:pt x="1393258" y="2147842"/>
                  </a:cubicBezTo>
                  <a:cubicBezTo>
                    <a:pt x="1378808" y="2134788"/>
                    <a:pt x="1371600" y="2118860"/>
                    <a:pt x="1371600" y="2099960"/>
                  </a:cubicBezTo>
                  <a:cubicBezTo>
                    <a:pt x="1371600" y="2079248"/>
                    <a:pt x="1381100" y="2061138"/>
                    <a:pt x="1400146" y="2045648"/>
                  </a:cubicBezTo>
                  <a:cubicBezTo>
                    <a:pt x="1417358" y="2031650"/>
                    <a:pt x="1441638" y="2024048"/>
                    <a:pt x="1473104" y="2022710"/>
                  </a:cubicBezTo>
                  <a:cubicBezTo>
                    <a:pt x="1476470" y="2022558"/>
                    <a:pt x="1479960" y="2022492"/>
                    <a:pt x="1483540" y="2022492"/>
                  </a:cubicBezTo>
                  <a:cubicBezTo>
                    <a:pt x="1493384" y="2022492"/>
                    <a:pt x="1504092" y="2023094"/>
                    <a:pt x="1515668" y="2024400"/>
                  </a:cubicBezTo>
                  <a:cubicBezTo>
                    <a:pt x="1527244" y="2025618"/>
                    <a:pt x="1539790" y="2027626"/>
                    <a:pt x="1553180" y="2030312"/>
                  </a:cubicBezTo>
                  <a:lnTo>
                    <a:pt x="1553180" y="1995682"/>
                  </a:lnTo>
                  <a:cubicBezTo>
                    <a:pt x="1553180" y="1983932"/>
                    <a:pt x="1547706" y="1973730"/>
                    <a:pt x="1536824" y="1965032"/>
                  </a:cubicBezTo>
                  <a:cubicBezTo>
                    <a:pt x="1525934" y="1956420"/>
                    <a:pt x="1509692" y="1952066"/>
                    <a:pt x="1487886" y="1952066"/>
                  </a:cubicBezTo>
                  <a:cubicBezTo>
                    <a:pt x="1483438" y="1952066"/>
                    <a:pt x="1478500" y="1952406"/>
                    <a:pt x="1473104" y="1953108"/>
                  </a:cubicBezTo>
                  <a:cubicBezTo>
                    <a:pt x="1458244" y="1955006"/>
                    <a:pt x="1439836" y="1959524"/>
                    <a:pt x="1417734" y="1966612"/>
                  </a:cubicBezTo>
                  <a:cubicBezTo>
                    <a:pt x="1412338" y="1968334"/>
                    <a:pt x="1408848" y="1969134"/>
                    <a:pt x="1407298" y="1969134"/>
                  </a:cubicBezTo>
                  <a:cubicBezTo>
                    <a:pt x="1404594" y="1969134"/>
                    <a:pt x="1402234" y="1968168"/>
                    <a:pt x="1400226" y="1966074"/>
                  </a:cubicBezTo>
                  <a:cubicBezTo>
                    <a:pt x="1398310" y="1964066"/>
                    <a:pt x="1397364" y="1961466"/>
                    <a:pt x="1397364" y="1958406"/>
                  </a:cubicBezTo>
                  <a:cubicBezTo>
                    <a:pt x="1397364" y="1955554"/>
                    <a:pt x="1398242" y="1953272"/>
                    <a:pt x="1399884" y="1951538"/>
                  </a:cubicBezTo>
                  <a:cubicBezTo>
                    <a:pt x="1402234" y="1949026"/>
                    <a:pt x="1411894" y="1945538"/>
                    <a:pt x="1428716" y="1941096"/>
                  </a:cubicBezTo>
                  <a:cubicBezTo>
                    <a:pt x="1446372" y="1936346"/>
                    <a:pt x="1461130" y="1933176"/>
                    <a:pt x="1473104" y="1931584"/>
                  </a:cubicBezTo>
                  <a:cubicBezTo>
                    <a:pt x="1479092" y="1930794"/>
                    <a:pt x="1484374" y="1930400"/>
                    <a:pt x="1488936" y="1930400"/>
                  </a:cubicBezTo>
                  <a:close/>
                  <a:moveTo>
                    <a:pt x="1250432" y="1930400"/>
                  </a:moveTo>
                  <a:cubicBezTo>
                    <a:pt x="1285420" y="1930400"/>
                    <a:pt x="1314230" y="1941820"/>
                    <a:pt x="1336856" y="1964694"/>
                  </a:cubicBezTo>
                  <a:cubicBezTo>
                    <a:pt x="1359484" y="1987600"/>
                    <a:pt x="1370642" y="2017200"/>
                    <a:pt x="1370308" y="2053590"/>
                  </a:cubicBezTo>
                  <a:lnTo>
                    <a:pt x="1250432" y="2053590"/>
                  </a:lnTo>
                  <a:lnTo>
                    <a:pt x="1151981" y="2053590"/>
                  </a:lnTo>
                  <a:cubicBezTo>
                    <a:pt x="1155712" y="2081268"/>
                    <a:pt x="1167282" y="2103626"/>
                    <a:pt x="1186792" y="2120532"/>
                  </a:cubicBezTo>
                  <a:cubicBezTo>
                    <a:pt x="1204308" y="2135694"/>
                    <a:pt x="1225444" y="2144108"/>
                    <a:pt x="1250432" y="2145678"/>
                  </a:cubicBezTo>
                  <a:cubicBezTo>
                    <a:pt x="1253283" y="2145864"/>
                    <a:pt x="1256190" y="2145930"/>
                    <a:pt x="1259118" y="2145930"/>
                  </a:cubicBezTo>
                  <a:cubicBezTo>
                    <a:pt x="1275065" y="2145930"/>
                    <a:pt x="1291768" y="2143242"/>
                    <a:pt x="1309352" y="2138020"/>
                  </a:cubicBezTo>
                  <a:cubicBezTo>
                    <a:pt x="1326868" y="2132710"/>
                    <a:pt x="1341144" y="2125754"/>
                    <a:pt x="1352180" y="2117132"/>
                  </a:cubicBezTo>
                  <a:cubicBezTo>
                    <a:pt x="1355420" y="2114510"/>
                    <a:pt x="1358192" y="2113302"/>
                    <a:pt x="1360654" y="2113302"/>
                  </a:cubicBezTo>
                  <a:cubicBezTo>
                    <a:pt x="1363326" y="2113302"/>
                    <a:pt x="1365688" y="2114344"/>
                    <a:pt x="1367770" y="2116430"/>
                  </a:cubicBezTo>
                  <a:cubicBezTo>
                    <a:pt x="1369762" y="2118624"/>
                    <a:pt x="1370832" y="2121048"/>
                    <a:pt x="1370832" y="2124000"/>
                  </a:cubicBezTo>
                  <a:cubicBezTo>
                    <a:pt x="1370832" y="2126884"/>
                    <a:pt x="1369428" y="2129670"/>
                    <a:pt x="1366722" y="2132358"/>
                  </a:cubicBezTo>
                  <a:cubicBezTo>
                    <a:pt x="1358528" y="2140882"/>
                    <a:pt x="1344096" y="2148826"/>
                    <a:pt x="1323204" y="2156208"/>
                  </a:cubicBezTo>
                  <a:cubicBezTo>
                    <a:pt x="1302392" y="2163614"/>
                    <a:pt x="1280978" y="2167366"/>
                    <a:pt x="1259118" y="2167366"/>
                  </a:cubicBezTo>
                  <a:cubicBezTo>
                    <a:pt x="1256201" y="2167366"/>
                    <a:pt x="1253294" y="2167290"/>
                    <a:pt x="1250432" y="2167124"/>
                  </a:cubicBezTo>
                  <a:cubicBezTo>
                    <a:pt x="1217526" y="2165358"/>
                    <a:pt x="1189787" y="2153412"/>
                    <a:pt x="1167126" y="2131228"/>
                  </a:cubicBezTo>
                  <a:cubicBezTo>
                    <a:pt x="1142560" y="2107202"/>
                    <a:pt x="1130300" y="2078042"/>
                    <a:pt x="1130300" y="2043924"/>
                  </a:cubicBezTo>
                  <a:cubicBezTo>
                    <a:pt x="1130300" y="2012756"/>
                    <a:pt x="1141781" y="1986120"/>
                    <a:pt x="1164854" y="1963828"/>
                  </a:cubicBezTo>
                  <a:cubicBezTo>
                    <a:pt x="1187916" y="1941546"/>
                    <a:pt x="1216390" y="1930400"/>
                    <a:pt x="1250432" y="1930400"/>
                  </a:cubicBezTo>
                  <a:close/>
                  <a:moveTo>
                    <a:pt x="793244" y="1930400"/>
                  </a:moveTo>
                  <a:cubicBezTo>
                    <a:pt x="828243" y="1930400"/>
                    <a:pt x="857040" y="1941798"/>
                    <a:pt x="879679" y="1964670"/>
                  </a:cubicBezTo>
                  <a:cubicBezTo>
                    <a:pt x="902318" y="1987586"/>
                    <a:pt x="913454" y="2017182"/>
                    <a:pt x="913097" y="2053568"/>
                  </a:cubicBezTo>
                  <a:lnTo>
                    <a:pt x="793244" y="2053568"/>
                  </a:lnTo>
                  <a:lnTo>
                    <a:pt x="694759" y="2053568"/>
                  </a:lnTo>
                  <a:cubicBezTo>
                    <a:pt x="698512" y="2081246"/>
                    <a:pt x="710093" y="2103612"/>
                    <a:pt x="729614" y="2120518"/>
                  </a:cubicBezTo>
                  <a:cubicBezTo>
                    <a:pt x="747097" y="2135666"/>
                    <a:pt x="768255" y="2144092"/>
                    <a:pt x="793244" y="2145660"/>
                  </a:cubicBezTo>
                  <a:cubicBezTo>
                    <a:pt x="796072" y="2145846"/>
                    <a:pt x="798990" y="2145934"/>
                    <a:pt x="801941" y="2145934"/>
                  </a:cubicBezTo>
                  <a:cubicBezTo>
                    <a:pt x="817876" y="2145934"/>
                    <a:pt x="834591" y="2143224"/>
                    <a:pt x="852152" y="2137992"/>
                  </a:cubicBezTo>
                  <a:cubicBezTo>
                    <a:pt x="869679" y="2132694"/>
                    <a:pt x="883933" y="2125728"/>
                    <a:pt x="895002" y="2117116"/>
                  </a:cubicBezTo>
                  <a:cubicBezTo>
                    <a:pt x="898231" y="2114516"/>
                    <a:pt x="900993" y="2113278"/>
                    <a:pt x="903454" y="2113278"/>
                  </a:cubicBezTo>
                  <a:cubicBezTo>
                    <a:pt x="906138" y="2113278"/>
                    <a:pt x="908498" y="2114330"/>
                    <a:pt x="910581" y="2116414"/>
                  </a:cubicBezTo>
                  <a:cubicBezTo>
                    <a:pt x="912585" y="2118598"/>
                    <a:pt x="913632" y="2121032"/>
                    <a:pt x="913632" y="2123994"/>
                  </a:cubicBezTo>
                  <a:cubicBezTo>
                    <a:pt x="913632" y="2126868"/>
                    <a:pt x="912229" y="2129654"/>
                    <a:pt x="909523" y="2132342"/>
                  </a:cubicBezTo>
                  <a:cubicBezTo>
                    <a:pt x="901349" y="2140866"/>
                    <a:pt x="886884" y="2148786"/>
                    <a:pt x="866004" y="2156190"/>
                  </a:cubicBezTo>
                  <a:cubicBezTo>
                    <a:pt x="845181" y="2163596"/>
                    <a:pt x="823800" y="2167348"/>
                    <a:pt x="801941" y="2167348"/>
                  </a:cubicBezTo>
                  <a:cubicBezTo>
                    <a:pt x="798990" y="2167348"/>
                    <a:pt x="796105" y="2167270"/>
                    <a:pt x="793244" y="2167106"/>
                  </a:cubicBezTo>
                  <a:cubicBezTo>
                    <a:pt x="760337" y="2165340"/>
                    <a:pt x="732565" y="2153394"/>
                    <a:pt x="709926" y="2131224"/>
                  </a:cubicBezTo>
                  <a:cubicBezTo>
                    <a:pt x="685360" y="2107178"/>
                    <a:pt x="673100" y="2078032"/>
                    <a:pt x="673100" y="2043904"/>
                  </a:cubicBezTo>
                  <a:cubicBezTo>
                    <a:pt x="673100" y="2012740"/>
                    <a:pt x="684581" y="1986116"/>
                    <a:pt x="707665" y="1963814"/>
                  </a:cubicBezTo>
                  <a:cubicBezTo>
                    <a:pt x="730739" y="1941524"/>
                    <a:pt x="759202" y="1930400"/>
                    <a:pt x="793244" y="1930400"/>
                  </a:cubicBezTo>
                  <a:close/>
                  <a:moveTo>
                    <a:pt x="2058978" y="1841500"/>
                  </a:moveTo>
                  <a:cubicBezTo>
                    <a:pt x="2058978" y="1841500"/>
                    <a:pt x="2109210" y="1841500"/>
                    <a:pt x="2109210" y="1841500"/>
                  </a:cubicBezTo>
                  <a:lnTo>
                    <a:pt x="2109210" y="1973384"/>
                  </a:lnTo>
                  <a:cubicBezTo>
                    <a:pt x="2122796" y="1958582"/>
                    <a:pt x="2135848" y="1948134"/>
                    <a:pt x="2148370" y="1942132"/>
                  </a:cubicBezTo>
                  <a:cubicBezTo>
                    <a:pt x="2160916" y="1936132"/>
                    <a:pt x="2174860" y="1933078"/>
                    <a:pt x="2190338" y="1933078"/>
                  </a:cubicBezTo>
                  <a:cubicBezTo>
                    <a:pt x="2206954" y="1933078"/>
                    <a:pt x="2221158" y="1936028"/>
                    <a:pt x="2232812" y="1941866"/>
                  </a:cubicBezTo>
                  <a:cubicBezTo>
                    <a:pt x="2244406" y="1947690"/>
                    <a:pt x="2254142" y="1956744"/>
                    <a:pt x="2261986" y="1968924"/>
                  </a:cubicBezTo>
                  <a:cubicBezTo>
                    <a:pt x="2269818" y="1981046"/>
                    <a:pt x="2273740" y="1993820"/>
                    <a:pt x="2273740" y="2007320"/>
                  </a:cubicBezTo>
                  <a:lnTo>
                    <a:pt x="2273740" y="2140168"/>
                  </a:lnTo>
                  <a:lnTo>
                    <a:pt x="2297682" y="2140168"/>
                  </a:lnTo>
                  <a:cubicBezTo>
                    <a:pt x="2302976" y="2140168"/>
                    <a:pt x="2306640" y="2141116"/>
                    <a:pt x="2308816" y="2143130"/>
                  </a:cubicBezTo>
                  <a:cubicBezTo>
                    <a:pt x="2310908" y="2145042"/>
                    <a:pt x="2311948" y="2147666"/>
                    <a:pt x="2311948" y="2150882"/>
                  </a:cubicBezTo>
                  <a:cubicBezTo>
                    <a:pt x="2311948" y="2153918"/>
                    <a:pt x="2310908" y="2156452"/>
                    <a:pt x="2308816" y="2158528"/>
                  </a:cubicBezTo>
                  <a:cubicBezTo>
                    <a:pt x="2306640" y="2160528"/>
                    <a:pt x="2302976" y="2161580"/>
                    <a:pt x="2297682" y="2161580"/>
                  </a:cubicBezTo>
                  <a:lnTo>
                    <a:pt x="2228024" y="2161580"/>
                  </a:lnTo>
                  <a:cubicBezTo>
                    <a:pt x="2222802" y="2161580"/>
                    <a:pt x="2219078" y="2160528"/>
                    <a:pt x="2216888" y="2158528"/>
                  </a:cubicBezTo>
                  <a:cubicBezTo>
                    <a:pt x="2214624" y="2156452"/>
                    <a:pt x="2213474" y="2153918"/>
                    <a:pt x="2213474" y="2150882"/>
                  </a:cubicBezTo>
                  <a:cubicBezTo>
                    <a:pt x="2213474" y="2147666"/>
                    <a:pt x="2214624" y="2145042"/>
                    <a:pt x="2216888" y="2143130"/>
                  </a:cubicBezTo>
                  <a:cubicBezTo>
                    <a:pt x="2219078" y="2141116"/>
                    <a:pt x="2222802" y="2140168"/>
                    <a:pt x="2228024" y="2140168"/>
                  </a:cubicBezTo>
                  <a:lnTo>
                    <a:pt x="2252052" y="2140168"/>
                  </a:lnTo>
                  <a:lnTo>
                    <a:pt x="2252052" y="2008816"/>
                  </a:lnTo>
                  <a:cubicBezTo>
                    <a:pt x="2252052" y="1993316"/>
                    <a:pt x="2246484" y="1980424"/>
                    <a:pt x="2235324" y="1970066"/>
                  </a:cubicBezTo>
                  <a:cubicBezTo>
                    <a:pt x="2224200" y="1959708"/>
                    <a:pt x="2208722" y="1954492"/>
                    <a:pt x="2188766" y="1954492"/>
                  </a:cubicBezTo>
                  <a:cubicBezTo>
                    <a:pt x="2173202" y="1954492"/>
                    <a:pt x="2159790" y="1958314"/>
                    <a:pt x="2148716" y="1965976"/>
                  </a:cubicBezTo>
                  <a:cubicBezTo>
                    <a:pt x="2140810" y="1971370"/>
                    <a:pt x="2127584" y="1984262"/>
                    <a:pt x="2109210" y="2004460"/>
                  </a:cubicBezTo>
                  <a:lnTo>
                    <a:pt x="2109210" y="2140168"/>
                  </a:lnTo>
                  <a:lnTo>
                    <a:pt x="2133486" y="2140168"/>
                  </a:lnTo>
                  <a:cubicBezTo>
                    <a:pt x="2138534" y="2140168"/>
                    <a:pt x="2142208" y="2141116"/>
                    <a:pt x="2144448" y="2143130"/>
                  </a:cubicBezTo>
                  <a:cubicBezTo>
                    <a:pt x="2146650" y="2145042"/>
                    <a:pt x="2147764" y="2147666"/>
                    <a:pt x="2147764" y="2150882"/>
                  </a:cubicBezTo>
                  <a:cubicBezTo>
                    <a:pt x="2147764" y="2153918"/>
                    <a:pt x="2146650" y="2156452"/>
                    <a:pt x="2144448" y="2158528"/>
                  </a:cubicBezTo>
                  <a:cubicBezTo>
                    <a:pt x="2142208" y="2160528"/>
                    <a:pt x="2138534" y="2161580"/>
                    <a:pt x="2133486" y="2161580"/>
                  </a:cubicBezTo>
                  <a:lnTo>
                    <a:pt x="2063606" y="2161580"/>
                  </a:lnTo>
                  <a:cubicBezTo>
                    <a:pt x="2058434" y="2161580"/>
                    <a:pt x="2054772" y="2160528"/>
                    <a:pt x="2052630" y="2158528"/>
                  </a:cubicBezTo>
                  <a:lnTo>
                    <a:pt x="2050768" y="2154234"/>
                  </a:lnTo>
                  <a:lnTo>
                    <a:pt x="2050418" y="2154454"/>
                  </a:lnTo>
                  <a:cubicBezTo>
                    <a:pt x="2043800" y="2157500"/>
                    <a:pt x="2035242" y="2160654"/>
                    <a:pt x="2024754" y="2163914"/>
                  </a:cubicBezTo>
                  <a:cubicBezTo>
                    <a:pt x="2003746" y="2170448"/>
                    <a:pt x="1983668" y="2173760"/>
                    <a:pt x="1964408" y="2173760"/>
                  </a:cubicBezTo>
                  <a:cubicBezTo>
                    <a:pt x="1939438" y="2173760"/>
                    <a:pt x="1919592" y="2167834"/>
                    <a:pt x="1904790" y="2156172"/>
                  </a:cubicBezTo>
                  <a:cubicBezTo>
                    <a:pt x="1889988" y="2144408"/>
                    <a:pt x="1882588" y="2128568"/>
                    <a:pt x="1882588" y="2108736"/>
                  </a:cubicBezTo>
                  <a:lnTo>
                    <a:pt x="1882588" y="1966132"/>
                  </a:lnTo>
                  <a:lnTo>
                    <a:pt x="1843082" y="1966132"/>
                  </a:lnTo>
                  <a:cubicBezTo>
                    <a:pt x="1837916" y="1966132"/>
                    <a:pt x="1834266" y="1965080"/>
                    <a:pt x="1832096" y="1963092"/>
                  </a:cubicBezTo>
                  <a:cubicBezTo>
                    <a:pt x="1829840" y="1961004"/>
                    <a:pt x="1828800" y="1958376"/>
                    <a:pt x="1828800" y="1955178"/>
                  </a:cubicBezTo>
                  <a:cubicBezTo>
                    <a:pt x="1828800" y="1952110"/>
                    <a:pt x="1829840" y="1949510"/>
                    <a:pt x="1832096" y="1947508"/>
                  </a:cubicBezTo>
                  <a:cubicBezTo>
                    <a:pt x="1834266" y="1945504"/>
                    <a:pt x="1837916" y="1944452"/>
                    <a:pt x="1843082" y="1944452"/>
                  </a:cubicBezTo>
                  <a:lnTo>
                    <a:pt x="1882588" y="1944452"/>
                  </a:lnTo>
                  <a:lnTo>
                    <a:pt x="1882588" y="1881178"/>
                  </a:lnTo>
                  <a:cubicBezTo>
                    <a:pt x="1882588" y="1876134"/>
                    <a:pt x="1883638" y="1872468"/>
                    <a:pt x="1885630" y="1870196"/>
                  </a:cubicBezTo>
                  <a:cubicBezTo>
                    <a:pt x="1887732" y="1868036"/>
                    <a:pt x="1890242" y="1866900"/>
                    <a:pt x="1893296" y="1866900"/>
                  </a:cubicBezTo>
                  <a:cubicBezTo>
                    <a:pt x="1896516" y="1866900"/>
                    <a:pt x="1899138" y="1868036"/>
                    <a:pt x="1901228" y="1870196"/>
                  </a:cubicBezTo>
                  <a:cubicBezTo>
                    <a:pt x="1903220" y="1872468"/>
                    <a:pt x="1904270" y="1876134"/>
                    <a:pt x="1904270" y="1881178"/>
                  </a:cubicBezTo>
                  <a:cubicBezTo>
                    <a:pt x="1904270" y="1881178"/>
                    <a:pt x="1904270" y="1944452"/>
                    <a:pt x="1904270" y="1944452"/>
                  </a:cubicBezTo>
                  <a:lnTo>
                    <a:pt x="2020574" y="1944452"/>
                  </a:lnTo>
                  <a:cubicBezTo>
                    <a:pt x="2025618" y="1944452"/>
                    <a:pt x="2029280" y="1945504"/>
                    <a:pt x="2031536" y="1947508"/>
                  </a:cubicBezTo>
                  <a:cubicBezTo>
                    <a:pt x="2033726" y="1949510"/>
                    <a:pt x="2034844" y="1952210"/>
                    <a:pt x="2034844" y="1955434"/>
                  </a:cubicBezTo>
                  <a:cubicBezTo>
                    <a:pt x="2034844" y="1958474"/>
                    <a:pt x="2033726" y="1961004"/>
                    <a:pt x="2031536" y="1963092"/>
                  </a:cubicBezTo>
                  <a:cubicBezTo>
                    <a:pt x="2029280" y="1965080"/>
                    <a:pt x="2025618" y="1966132"/>
                    <a:pt x="2020574" y="1966132"/>
                  </a:cubicBezTo>
                  <a:lnTo>
                    <a:pt x="1904270" y="1966132"/>
                  </a:lnTo>
                  <a:lnTo>
                    <a:pt x="1904270" y="2108736"/>
                  </a:lnTo>
                  <a:cubicBezTo>
                    <a:pt x="1904270" y="2121096"/>
                    <a:pt x="1909226" y="2131438"/>
                    <a:pt x="1919160" y="2139806"/>
                  </a:cubicBezTo>
                  <a:cubicBezTo>
                    <a:pt x="1929172" y="2148160"/>
                    <a:pt x="1943686" y="2152350"/>
                    <a:pt x="1962948" y="2152350"/>
                  </a:cubicBezTo>
                  <a:cubicBezTo>
                    <a:pt x="1977396" y="2152350"/>
                    <a:pt x="1992960" y="2150162"/>
                    <a:pt x="2009854" y="2145814"/>
                  </a:cubicBezTo>
                  <a:cubicBezTo>
                    <a:pt x="2026668" y="2141454"/>
                    <a:pt x="2039812" y="2136580"/>
                    <a:pt x="2049104" y="2131098"/>
                  </a:cubicBezTo>
                  <a:cubicBezTo>
                    <a:pt x="2052522" y="2128924"/>
                    <a:pt x="2055300" y="2127802"/>
                    <a:pt x="2057578" y="2127802"/>
                  </a:cubicBezTo>
                  <a:cubicBezTo>
                    <a:pt x="2060266" y="2127802"/>
                    <a:pt x="2062622" y="2128924"/>
                    <a:pt x="2064702" y="2131012"/>
                  </a:cubicBezTo>
                  <a:cubicBezTo>
                    <a:pt x="2066706" y="2133100"/>
                    <a:pt x="2067756" y="2135614"/>
                    <a:pt x="2067756" y="2138498"/>
                  </a:cubicBezTo>
                  <a:lnTo>
                    <a:pt x="2066982" y="2140168"/>
                  </a:lnTo>
                  <a:lnTo>
                    <a:pt x="2087794" y="2140168"/>
                  </a:lnTo>
                  <a:lnTo>
                    <a:pt x="2087794" y="1863180"/>
                  </a:lnTo>
                  <a:lnTo>
                    <a:pt x="2058978" y="1863180"/>
                  </a:lnTo>
                  <a:cubicBezTo>
                    <a:pt x="2053930" y="1863180"/>
                    <a:pt x="2050268" y="1862216"/>
                    <a:pt x="2048028" y="1860112"/>
                  </a:cubicBezTo>
                  <a:cubicBezTo>
                    <a:pt x="2045826" y="1858112"/>
                    <a:pt x="2044700" y="1855414"/>
                    <a:pt x="2044700" y="1852198"/>
                  </a:cubicBezTo>
                  <a:cubicBezTo>
                    <a:pt x="2044700" y="1849162"/>
                    <a:pt x="2045826" y="1846628"/>
                    <a:pt x="2048028" y="1844538"/>
                  </a:cubicBezTo>
                  <a:cubicBezTo>
                    <a:pt x="2050268" y="1842522"/>
                    <a:pt x="2053930" y="1841500"/>
                    <a:pt x="2058978" y="1841500"/>
                  </a:cubicBezTo>
                  <a:close/>
                  <a:moveTo>
                    <a:pt x="36733" y="1841500"/>
                  </a:moveTo>
                  <a:cubicBezTo>
                    <a:pt x="36733" y="1841500"/>
                    <a:pt x="119864" y="1841500"/>
                    <a:pt x="119864" y="1841500"/>
                  </a:cubicBezTo>
                  <a:lnTo>
                    <a:pt x="119864" y="2140168"/>
                  </a:lnTo>
                  <a:lnTo>
                    <a:pt x="204058" y="2140168"/>
                  </a:lnTo>
                  <a:cubicBezTo>
                    <a:pt x="209279" y="2140168"/>
                    <a:pt x="213023" y="2141116"/>
                    <a:pt x="215270" y="2143130"/>
                  </a:cubicBezTo>
                  <a:cubicBezTo>
                    <a:pt x="217466" y="2145042"/>
                    <a:pt x="218579" y="2147666"/>
                    <a:pt x="218579" y="2150882"/>
                  </a:cubicBezTo>
                  <a:cubicBezTo>
                    <a:pt x="218579" y="2153918"/>
                    <a:pt x="217466" y="2156452"/>
                    <a:pt x="215270" y="2158528"/>
                  </a:cubicBezTo>
                  <a:cubicBezTo>
                    <a:pt x="213023" y="2160528"/>
                    <a:pt x="209279" y="2161580"/>
                    <a:pt x="204058" y="2161580"/>
                  </a:cubicBezTo>
                  <a:lnTo>
                    <a:pt x="14289" y="2161580"/>
                  </a:lnTo>
                  <a:cubicBezTo>
                    <a:pt x="9138" y="2161580"/>
                    <a:pt x="5464" y="2160528"/>
                    <a:pt x="3309" y="2158528"/>
                  </a:cubicBezTo>
                  <a:cubicBezTo>
                    <a:pt x="1113" y="2156452"/>
                    <a:pt x="0" y="2153918"/>
                    <a:pt x="0" y="2150882"/>
                  </a:cubicBezTo>
                  <a:cubicBezTo>
                    <a:pt x="0" y="2147666"/>
                    <a:pt x="1113" y="2145042"/>
                    <a:pt x="3309" y="2143130"/>
                  </a:cubicBezTo>
                  <a:cubicBezTo>
                    <a:pt x="5464" y="2141116"/>
                    <a:pt x="9138" y="2140168"/>
                    <a:pt x="14289" y="2140168"/>
                  </a:cubicBezTo>
                  <a:lnTo>
                    <a:pt x="98462" y="2140168"/>
                  </a:lnTo>
                  <a:lnTo>
                    <a:pt x="98462" y="1863180"/>
                  </a:lnTo>
                  <a:lnTo>
                    <a:pt x="36733" y="1863180"/>
                  </a:lnTo>
                  <a:cubicBezTo>
                    <a:pt x="31603" y="1863180"/>
                    <a:pt x="27930" y="1862216"/>
                    <a:pt x="25582" y="1860112"/>
                  </a:cubicBezTo>
                  <a:cubicBezTo>
                    <a:pt x="23315" y="1858112"/>
                    <a:pt x="22192" y="1855414"/>
                    <a:pt x="22192" y="1852198"/>
                  </a:cubicBezTo>
                  <a:cubicBezTo>
                    <a:pt x="22192" y="1849162"/>
                    <a:pt x="23254" y="1846628"/>
                    <a:pt x="25501" y="1844538"/>
                  </a:cubicBezTo>
                  <a:cubicBezTo>
                    <a:pt x="27697" y="1842522"/>
                    <a:pt x="31431" y="1841500"/>
                    <a:pt x="36733" y="1841500"/>
                  </a:cubicBezTo>
                  <a:close/>
                  <a:moveTo>
                    <a:pt x="316088" y="1828800"/>
                  </a:moveTo>
                  <a:lnTo>
                    <a:pt x="347702" y="1828800"/>
                  </a:lnTo>
                  <a:lnTo>
                    <a:pt x="347702" y="1884164"/>
                  </a:lnTo>
                  <a:lnTo>
                    <a:pt x="316088" y="1884164"/>
                  </a:lnTo>
                  <a:close/>
                  <a:moveTo>
                    <a:pt x="762866" y="1323640"/>
                  </a:moveTo>
                  <a:cubicBezTo>
                    <a:pt x="768038" y="1351434"/>
                    <a:pt x="773210" y="1379002"/>
                    <a:pt x="778382" y="1406648"/>
                  </a:cubicBezTo>
                  <a:lnTo>
                    <a:pt x="786102" y="1406648"/>
                  </a:lnTo>
                  <a:lnTo>
                    <a:pt x="809338" y="1406648"/>
                  </a:lnTo>
                  <a:cubicBezTo>
                    <a:pt x="801543" y="1392824"/>
                    <a:pt x="793822" y="1379002"/>
                    <a:pt x="786102" y="1365180"/>
                  </a:cubicBezTo>
                  <a:close/>
                  <a:moveTo>
                    <a:pt x="627800" y="970688"/>
                  </a:moveTo>
                  <a:cubicBezTo>
                    <a:pt x="633046" y="1012380"/>
                    <a:pt x="638218" y="1053846"/>
                    <a:pt x="643390" y="1095312"/>
                  </a:cubicBezTo>
                  <a:cubicBezTo>
                    <a:pt x="674496" y="1136928"/>
                    <a:pt x="705602" y="1178394"/>
                    <a:pt x="736782" y="1219862"/>
                  </a:cubicBezTo>
                  <a:lnTo>
                    <a:pt x="749974" y="1220758"/>
                  </a:lnTo>
                  <a:cubicBezTo>
                    <a:pt x="749974" y="1220758"/>
                    <a:pt x="786102" y="1223000"/>
                    <a:pt x="786102" y="1223000"/>
                  </a:cubicBezTo>
                  <a:cubicBezTo>
                    <a:pt x="797270" y="1223746"/>
                    <a:pt x="808588" y="1224418"/>
                    <a:pt x="819831" y="1225092"/>
                  </a:cubicBezTo>
                  <a:lnTo>
                    <a:pt x="786102" y="1208206"/>
                  </a:lnTo>
                  <a:lnTo>
                    <a:pt x="749974" y="1190050"/>
                  </a:lnTo>
                  <a:lnTo>
                    <a:pt x="747351" y="1188780"/>
                  </a:lnTo>
                  <a:cubicBezTo>
                    <a:pt x="747351" y="1188780"/>
                    <a:pt x="749974" y="1187136"/>
                    <a:pt x="749974" y="1187136"/>
                  </a:cubicBezTo>
                  <a:lnTo>
                    <a:pt x="786102" y="1165470"/>
                  </a:lnTo>
                  <a:lnTo>
                    <a:pt x="799144" y="1157624"/>
                  </a:lnTo>
                  <a:lnTo>
                    <a:pt x="786102" y="1155010"/>
                  </a:lnTo>
                  <a:lnTo>
                    <a:pt x="749974" y="1147762"/>
                  </a:lnTo>
                  <a:lnTo>
                    <a:pt x="721267" y="1141934"/>
                  </a:lnTo>
                  <a:lnTo>
                    <a:pt x="749974" y="1122882"/>
                  </a:lnTo>
                  <a:lnTo>
                    <a:pt x="768038" y="1110928"/>
                  </a:lnTo>
                  <a:lnTo>
                    <a:pt x="749974" y="1109508"/>
                  </a:lnTo>
                  <a:lnTo>
                    <a:pt x="700505" y="1105624"/>
                  </a:lnTo>
                  <a:lnTo>
                    <a:pt x="749974" y="1071030"/>
                  </a:lnTo>
                  <a:lnTo>
                    <a:pt x="752523" y="1069312"/>
                  </a:lnTo>
                  <a:lnTo>
                    <a:pt x="749974" y="1068938"/>
                  </a:lnTo>
                  <a:cubicBezTo>
                    <a:pt x="729962" y="1065650"/>
                    <a:pt x="710099" y="1062438"/>
                    <a:pt x="690161" y="1059002"/>
                  </a:cubicBezTo>
                  <a:cubicBezTo>
                    <a:pt x="709124" y="1046898"/>
                    <a:pt x="728163" y="1034794"/>
                    <a:pt x="747501" y="1022690"/>
                  </a:cubicBezTo>
                  <a:cubicBezTo>
                    <a:pt x="724790" y="1021046"/>
                    <a:pt x="702304" y="1019328"/>
                    <a:pt x="679818" y="1017534"/>
                  </a:cubicBezTo>
                  <a:cubicBezTo>
                    <a:pt x="696982" y="1003788"/>
                    <a:pt x="714296" y="989890"/>
                    <a:pt x="731761" y="976068"/>
                  </a:cubicBezTo>
                  <a:cubicBezTo>
                    <a:pt x="696982" y="974276"/>
                    <a:pt x="662353" y="972482"/>
                    <a:pt x="627800" y="970688"/>
                  </a:cubicBezTo>
                  <a:close/>
                  <a:moveTo>
                    <a:pt x="1618990" y="794214"/>
                  </a:moveTo>
                  <a:cubicBezTo>
                    <a:pt x="1579338" y="802880"/>
                    <a:pt x="1539464" y="811622"/>
                    <a:pt x="1499812" y="820140"/>
                  </a:cubicBezTo>
                  <a:cubicBezTo>
                    <a:pt x="1480700" y="851296"/>
                    <a:pt x="1461660" y="882452"/>
                    <a:pt x="1442698" y="913608"/>
                  </a:cubicBezTo>
                  <a:cubicBezTo>
                    <a:pt x="1449668" y="942970"/>
                    <a:pt x="1456640" y="972332"/>
                    <a:pt x="1463610" y="1001696"/>
                  </a:cubicBezTo>
                  <a:cubicBezTo>
                    <a:pt x="1510232" y="1031208"/>
                    <a:pt x="1556852" y="1060570"/>
                    <a:pt x="1603624" y="1090008"/>
                  </a:cubicBezTo>
                  <a:cubicBezTo>
                    <a:pt x="1620864" y="1119968"/>
                    <a:pt x="1638102" y="1149854"/>
                    <a:pt x="1655342" y="1179664"/>
                  </a:cubicBezTo>
                  <a:lnTo>
                    <a:pt x="1681426" y="1224718"/>
                  </a:lnTo>
                  <a:cubicBezTo>
                    <a:pt x="1674530" y="1195354"/>
                    <a:pt x="1667560" y="1165992"/>
                    <a:pt x="1660738" y="1136630"/>
                  </a:cubicBezTo>
                  <a:cubicBezTo>
                    <a:pt x="1680900" y="1130502"/>
                    <a:pt x="1701214" y="1124226"/>
                    <a:pt x="1721452" y="1118026"/>
                  </a:cubicBezTo>
                  <a:lnTo>
                    <a:pt x="1728122" y="1115934"/>
                  </a:lnTo>
                  <a:lnTo>
                    <a:pt x="1721452" y="1113468"/>
                  </a:lnTo>
                  <a:cubicBezTo>
                    <a:pt x="1699414" y="1105250"/>
                    <a:pt x="1677454" y="1097030"/>
                    <a:pt x="1655342" y="1088738"/>
                  </a:cubicBezTo>
                  <a:lnTo>
                    <a:pt x="1645074" y="1084852"/>
                  </a:lnTo>
                  <a:lnTo>
                    <a:pt x="1655342" y="1082238"/>
                  </a:lnTo>
                  <a:lnTo>
                    <a:pt x="1721452" y="1065650"/>
                  </a:lnTo>
                  <a:lnTo>
                    <a:pt x="1728122" y="1064008"/>
                  </a:lnTo>
                  <a:lnTo>
                    <a:pt x="1721452" y="1062588"/>
                  </a:lnTo>
                  <a:lnTo>
                    <a:pt x="1655342" y="1048466"/>
                  </a:lnTo>
                  <a:cubicBezTo>
                    <a:pt x="1631206" y="1043312"/>
                    <a:pt x="1607072" y="1038082"/>
                    <a:pt x="1582862" y="1032852"/>
                  </a:cubicBezTo>
                  <a:cubicBezTo>
                    <a:pt x="1607072" y="1027846"/>
                    <a:pt x="1631206" y="1022840"/>
                    <a:pt x="1655342" y="1017684"/>
                  </a:cubicBezTo>
                  <a:lnTo>
                    <a:pt x="1681426" y="1012156"/>
                  </a:lnTo>
                  <a:lnTo>
                    <a:pt x="1655342" y="1009840"/>
                  </a:lnTo>
                  <a:cubicBezTo>
                    <a:pt x="1606922" y="1005432"/>
                    <a:pt x="1558502" y="1001022"/>
                    <a:pt x="1510232" y="996540"/>
                  </a:cubicBezTo>
                  <a:cubicBezTo>
                    <a:pt x="1549882" y="986230"/>
                    <a:pt x="1589682" y="975844"/>
                    <a:pt x="1629482" y="965384"/>
                  </a:cubicBezTo>
                  <a:cubicBezTo>
                    <a:pt x="1581138" y="958586"/>
                    <a:pt x="1532642" y="951712"/>
                    <a:pt x="1484298" y="944764"/>
                  </a:cubicBezTo>
                  <a:cubicBezTo>
                    <a:pt x="1525746" y="934452"/>
                    <a:pt x="1567272" y="924068"/>
                    <a:pt x="1608796" y="913608"/>
                  </a:cubicBezTo>
                  <a:cubicBezTo>
                    <a:pt x="1574166" y="901504"/>
                    <a:pt x="1539464" y="889400"/>
                    <a:pt x="1505060" y="877296"/>
                  </a:cubicBezTo>
                  <a:cubicBezTo>
                    <a:pt x="1551680" y="872140"/>
                    <a:pt x="1598302" y="866986"/>
                    <a:pt x="1645074" y="861606"/>
                  </a:cubicBezTo>
                  <a:cubicBezTo>
                    <a:pt x="1627758" y="853088"/>
                    <a:pt x="1610444" y="844346"/>
                    <a:pt x="1593280" y="835606"/>
                  </a:cubicBezTo>
                  <a:lnTo>
                    <a:pt x="1655342" y="822830"/>
                  </a:lnTo>
                  <a:lnTo>
                    <a:pt x="1717778" y="809828"/>
                  </a:lnTo>
                  <a:cubicBezTo>
                    <a:pt x="1696942" y="806542"/>
                    <a:pt x="1676104" y="803328"/>
                    <a:pt x="1655342" y="800042"/>
                  </a:cubicBezTo>
                  <a:close/>
                  <a:moveTo>
                    <a:pt x="1660588" y="724280"/>
                  </a:moveTo>
                  <a:lnTo>
                    <a:pt x="1721452" y="749534"/>
                  </a:lnTo>
                  <a:lnTo>
                    <a:pt x="1798278" y="781288"/>
                  </a:lnTo>
                  <a:cubicBezTo>
                    <a:pt x="1831932" y="817600"/>
                    <a:pt x="1865588" y="853910"/>
                    <a:pt x="1899392" y="890222"/>
                  </a:cubicBezTo>
                  <a:cubicBezTo>
                    <a:pt x="1890696" y="990562"/>
                    <a:pt x="1847448" y="1101290"/>
                    <a:pt x="1769872" y="1222178"/>
                  </a:cubicBezTo>
                  <a:cubicBezTo>
                    <a:pt x="1755180" y="1244890"/>
                    <a:pt x="1739066" y="1266408"/>
                    <a:pt x="1721452" y="1286730"/>
                  </a:cubicBezTo>
                  <a:cubicBezTo>
                    <a:pt x="1701288" y="1310042"/>
                    <a:pt x="1679178" y="1331784"/>
                    <a:pt x="1655342" y="1351882"/>
                  </a:cubicBezTo>
                  <a:cubicBezTo>
                    <a:pt x="1651144" y="1355392"/>
                    <a:pt x="1646796" y="1358904"/>
                    <a:pt x="1642450" y="1362416"/>
                  </a:cubicBezTo>
                  <a:cubicBezTo>
                    <a:pt x="1592606" y="1402090"/>
                    <a:pt x="1541412" y="1441166"/>
                    <a:pt x="1489618" y="1479120"/>
                  </a:cubicBezTo>
                  <a:cubicBezTo>
                    <a:pt x="1508582" y="1435038"/>
                    <a:pt x="1527546" y="1390958"/>
                    <a:pt x="1546658" y="1346876"/>
                  </a:cubicBezTo>
                  <a:cubicBezTo>
                    <a:pt x="1571694" y="1300926"/>
                    <a:pt x="1596652" y="1255276"/>
                    <a:pt x="1621762" y="1209102"/>
                  </a:cubicBezTo>
                  <a:cubicBezTo>
                    <a:pt x="1604448" y="1175556"/>
                    <a:pt x="1587058" y="1141784"/>
                    <a:pt x="1569894" y="1108088"/>
                  </a:cubicBezTo>
                  <a:cubicBezTo>
                    <a:pt x="1523948" y="1092548"/>
                    <a:pt x="1478150" y="1077082"/>
                    <a:pt x="1432354" y="1061466"/>
                  </a:cubicBezTo>
                  <a:cubicBezTo>
                    <a:pt x="1413166" y="1019926"/>
                    <a:pt x="1394278" y="978460"/>
                    <a:pt x="1375314" y="936844"/>
                  </a:cubicBezTo>
                  <a:cubicBezTo>
                    <a:pt x="1401998" y="886784"/>
                    <a:pt x="1428756" y="836576"/>
                    <a:pt x="1455514" y="786368"/>
                  </a:cubicBezTo>
                  <a:cubicBezTo>
                    <a:pt x="1522224" y="766494"/>
                    <a:pt x="1588782" y="746172"/>
                    <a:pt x="1655342" y="725850"/>
                  </a:cubicBezTo>
                  <a:close/>
                  <a:moveTo>
                    <a:pt x="845915" y="524345"/>
                  </a:moveTo>
                  <a:lnTo>
                    <a:pt x="786102" y="531070"/>
                  </a:lnTo>
                  <a:lnTo>
                    <a:pt x="749974" y="535104"/>
                  </a:lnTo>
                  <a:lnTo>
                    <a:pt x="705901" y="539961"/>
                  </a:lnTo>
                  <a:cubicBezTo>
                    <a:pt x="684989" y="550271"/>
                    <a:pt x="664302" y="560656"/>
                    <a:pt x="643540" y="570967"/>
                  </a:cubicBezTo>
                  <a:cubicBezTo>
                    <a:pt x="646913" y="619532"/>
                    <a:pt x="650436" y="667946"/>
                    <a:pt x="654033" y="716362"/>
                  </a:cubicBezTo>
                  <a:lnTo>
                    <a:pt x="749974" y="707844"/>
                  </a:lnTo>
                  <a:lnTo>
                    <a:pt x="786102" y="704632"/>
                  </a:lnTo>
                  <a:lnTo>
                    <a:pt x="887515" y="695590"/>
                  </a:lnTo>
                  <a:lnTo>
                    <a:pt x="786102" y="679602"/>
                  </a:lnTo>
                  <a:lnTo>
                    <a:pt x="749974" y="673924"/>
                  </a:lnTo>
                  <a:lnTo>
                    <a:pt x="690311" y="664434"/>
                  </a:lnTo>
                  <a:lnTo>
                    <a:pt x="749974" y="648894"/>
                  </a:lnTo>
                  <a:lnTo>
                    <a:pt x="786102" y="639554"/>
                  </a:lnTo>
                  <a:lnTo>
                    <a:pt x="830400" y="628124"/>
                  </a:lnTo>
                  <a:lnTo>
                    <a:pt x="786102" y="628124"/>
                  </a:lnTo>
                  <a:lnTo>
                    <a:pt x="749974" y="628124"/>
                  </a:lnTo>
                  <a:lnTo>
                    <a:pt x="674796" y="628124"/>
                  </a:lnTo>
                  <a:lnTo>
                    <a:pt x="749974" y="607054"/>
                  </a:lnTo>
                  <a:lnTo>
                    <a:pt x="786102" y="596892"/>
                  </a:lnTo>
                  <a:lnTo>
                    <a:pt x="840668" y="581427"/>
                  </a:lnTo>
                  <a:lnTo>
                    <a:pt x="786102" y="581427"/>
                  </a:lnTo>
                  <a:lnTo>
                    <a:pt x="749974" y="581427"/>
                  </a:lnTo>
                  <a:lnTo>
                    <a:pt x="705901" y="581427"/>
                  </a:lnTo>
                  <a:lnTo>
                    <a:pt x="749974" y="563421"/>
                  </a:lnTo>
                  <a:lnTo>
                    <a:pt x="786102" y="548702"/>
                  </a:lnTo>
                  <a:close/>
                  <a:moveTo>
                    <a:pt x="1689072" y="514184"/>
                  </a:moveTo>
                  <a:lnTo>
                    <a:pt x="1655342" y="516500"/>
                  </a:lnTo>
                  <a:cubicBezTo>
                    <a:pt x="1640650" y="517472"/>
                    <a:pt x="1625884" y="518443"/>
                    <a:pt x="1611194" y="519339"/>
                  </a:cubicBezTo>
                  <a:cubicBezTo>
                    <a:pt x="1609470" y="538392"/>
                    <a:pt x="1607672" y="557444"/>
                    <a:pt x="1606022" y="576496"/>
                  </a:cubicBezTo>
                  <a:lnTo>
                    <a:pt x="1655342" y="573806"/>
                  </a:lnTo>
                  <a:lnTo>
                    <a:pt x="1704662" y="571191"/>
                  </a:lnTo>
                  <a:lnTo>
                    <a:pt x="1655342" y="556472"/>
                  </a:lnTo>
                  <a:lnTo>
                    <a:pt x="1652644" y="555651"/>
                  </a:lnTo>
                  <a:lnTo>
                    <a:pt x="1655342" y="552662"/>
                  </a:lnTo>
                  <a:cubicBezTo>
                    <a:pt x="1666584" y="539886"/>
                    <a:pt x="1677828" y="527035"/>
                    <a:pt x="1689072" y="514184"/>
                  </a:cubicBezTo>
                  <a:close/>
                  <a:moveTo>
                    <a:pt x="1694318" y="389561"/>
                  </a:moveTo>
                  <a:lnTo>
                    <a:pt x="1721452" y="466815"/>
                  </a:lnTo>
                  <a:lnTo>
                    <a:pt x="1725348" y="477873"/>
                  </a:lnTo>
                  <a:cubicBezTo>
                    <a:pt x="1739140" y="472718"/>
                    <a:pt x="1753082" y="467712"/>
                    <a:pt x="1766948" y="462407"/>
                  </a:cubicBezTo>
                  <a:lnTo>
                    <a:pt x="1721452" y="416831"/>
                  </a:lnTo>
                  <a:close/>
                  <a:moveTo>
                    <a:pt x="1639752" y="270317"/>
                  </a:moveTo>
                  <a:cubicBezTo>
                    <a:pt x="1645074" y="275621"/>
                    <a:pt x="1650244" y="280851"/>
                    <a:pt x="1655342" y="286081"/>
                  </a:cubicBezTo>
                  <a:cubicBezTo>
                    <a:pt x="1679852" y="310961"/>
                    <a:pt x="1701888" y="334421"/>
                    <a:pt x="1721452" y="356537"/>
                  </a:cubicBezTo>
                  <a:cubicBezTo>
                    <a:pt x="1769496" y="410705"/>
                    <a:pt x="1802852" y="456355"/>
                    <a:pt x="1821364" y="493339"/>
                  </a:cubicBezTo>
                  <a:cubicBezTo>
                    <a:pt x="1868136" y="585014"/>
                    <a:pt x="1891446" y="678480"/>
                    <a:pt x="1891446" y="773368"/>
                  </a:cubicBezTo>
                  <a:cubicBezTo>
                    <a:pt x="1867162" y="739000"/>
                    <a:pt x="1842952" y="704482"/>
                    <a:pt x="1818816" y="669740"/>
                  </a:cubicBezTo>
                  <a:cubicBezTo>
                    <a:pt x="1806598" y="688792"/>
                    <a:pt x="1794532" y="707844"/>
                    <a:pt x="1782688" y="726896"/>
                  </a:cubicBezTo>
                  <a:cubicBezTo>
                    <a:pt x="1776542" y="706200"/>
                    <a:pt x="1770546" y="685430"/>
                    <a:pt x="1764550" y="664584"/>
                  </a:cubicBezTo>
                  <a:cubicBezTo>
                    <a:pt x="1750158" y="661446"/>
                    <a:pt x="1735768" y="658382"/>
                    <a:pt x="1721452" y="655170"/>
                  </a:cubicBezTo>
                  <a:lnTo>
                    <a:pt x="1717628" y="654274"/>
                  </a:lnTo>
                  <a:cubicBezTo>
                    <a:pt x="1714030" y="671532"/>
                    <a:pt x="1710658" y="688792"/>
                    <a:pt x="1707210" y="706050"/>
                  </a:cubicBezTo>
                  <a:cubicBezTo>
                    <a:pt x="1693268" y="671532"/>
                    <a:pt x="1679476" y="636940"/>
                    <a:pt x="1665760" y="602272"/>
                  </a:cubicBezTo>
                  <a:lnTo>
                    <a:pt x="1655342" y="605260"/>
                  </a:lnTo>
                  <a:cubicBezTo>
                    <a:pt x="1628508" y="612956"/>
                    <a:pt x="1601750" y="620726"/>
                    <a:pt x="1574916" y="628272"/>
                  </a:cubicBezTo>
                  <a:cubicBezTo>
                    <a:pt x="1567272" y="600628"/>
                    <a:pt x="1559400" y="573059"/>
                    <a:pt x="1551456" y="545340"/>
                  </a:cubicBezTo>
                  <a:cubicBezTo>
                    <a:pt x="1557452" y="529800"/>
                    <a:pt x="1563598" y="514184"/>
                    <a:pt x="1569820" y="498569"/>
                  </a:cubicBezTo>
                  <a:cubicBezTo>
                    <a:pt x="1598228" y="493638"/>
                    <a:pt x="1626784" y="488707"/>
                    <a:pt x="1655342" y="483775"/>
                  </a:cubicBezTo>
                  <a:lnTo>
                    <a:pt x="1689072" y="477873"/>
                  </a:lnTo>
                  <a:cubicBezTo>
                    <a:pt x="1677828" y="448361"/>
                    <a:pt x="1666584" y="418849"/>
                    <a:pt x="1655342" y="389336"/>
                  </a:cubicBezTo>
                  <a:lnTo>
                    <a:pt x="1639752" y="348094"/>
                  </a:lnTo>
                  <a:cubicBezTo>
                    <a:pt x="1639752" y="322318"/>
                    <a:pt x="1639752" y="296317"/>
                    <a:pt x="1639752" y="270317"/>
                  </a:cubicBezTo>
                  <a:close/>
                  <a:moveTo>
                    <a:pt x="742329" y="223172"/>
                  </a:moveTo>
                  <a:cubicBezTo>
                    <a:pt x="714596" y="251115"/>
                    <a:pt x="686788" y="278685"/>
                    <a:pt x="659280" y="306329"/>
                  </a:cubicBezTo>
                  <a:cubicBezTo>
                    <a:pt x="672997" y="327099"/>
                    <a:pt x="686788" y="347945"/>
                    <a:pt x="700655" y="368566"/>
                  </a:cubicBezTo>
                  <a:cubicBezTo>
                    <a:pt x="700655" y="391055"/>
                    <a:pt x="700655" y="413469"/>
                    <a:pt x="700655" y="435884"/>
                  </a:cubicBezTo>
                  <a:cubicBezTo>
                    <a:pt x="717145" y="435958"/>
                    <a:pt x="733634" y="436033"/>
                    <a:pt x="749974" y="436033"/>
                  </a:cubicBezTo>
                  <a:lnTo>
                    <a:pt x="786102" y="436033"/>
                  </a:lnTo>
                  <a:lnTo>
                    <a:pt x="799294" y="436033"/>
                  </a:lnTo>
                  <a:lnTo>
                    <a:pt x="786102" y="430579"/>
                  </a:lnTo>
                  <a:cubicBezTo>
                    <a:pt x="773960" y="425648"/>
                    <a:pt x="761967" y="420567"/>
                    <a:pt x="749974" y="415486"/>
                  </a:cubicBezTo>
                  <a:lnTo>
                    <a:pt x="737157" y="410107"/>
                  </a:lnTo>
                  <a:lnTo>
                    <a:pt x="749974" y="405550"/>
                  </a:lnTo>
                  <a:lnTo>
                    <a:pt x="786102" y="392998"/>
                  </a:lnTo>
                  <a:lnTo>
                    <a:pt x="840668" y="373945"/>
                  </a:lnTo>
                  <a:cubicBezTo>
                    <a:pt x="822530" y="372302"/>
                    <a:pt x="804316" y="370658"/>
                    <a:pt x="786102" y="368939"/>
                  </a:cubicBezTo>
                  <a:lnTo>
                    <a:pt x="749974" y="365652"/>
                  </a:lnTo>
                  <a:lnTo>
                    <a:pt x="726814" y="363411"/>
                  </a:lnTo>
                  <a:lnTo>
                    <a:pt x="749974" y="356985"/>
                  </a:lnTo>
                  <a:lnTo>
                    <a:pt x="786102" y="347048"/>
                  </a:lnTo>
                  <a:lnTo>
                    <a:pt x="819981" y="337634"/>
                  </a:lnTo>
                  <a:lnTo>
                    <a:pt x="786102" y="334048"/>
                  </a:lnTo>
                  <a:lnTo>
                    <a:pt x="749974" y="330163"/>
                  </a:lnTo>
                  <a:lnTo>
                    <a:pt x="721567" y="326950"/>
                  </a:lnTo>
                  <a:lnTo>
                    <a:pt x="749974" y="318134"/>
                  </a:lnTo>
                  <a:lnTo>
                    <a:pt x="786102" y="306777"/>
                  </a:lnTo>
                  <a:lnTo>
                    <a:pt x="804466" y="300949"/>
                  </a:lnTo>
                  <a:lnTo>
                    <a:pt x="786102" y="296168"/>
                  </a:lnTo>
                  <a:lnTo>
                    <a:pt x="749974" y="286530"/>
                  </a:lnTo>
                  <a:lnTo>
                    <a:pt x="726814" y="280328"/>
                  </a:lnTo>
                  <a:lnTo>
                    <a:pt x="749974" y="271587"/>
                  </a:lnTo>
                  <a:lnTo>
                    <a:pt x="786102" y="257914"/>
                  </a:lnTo>
                  <a:lnTo>
                    <a:pt x="835572" y="239011"/>
                  </a:lnTo>
                  <a:cubicBezTo>
                    <a:pt x="819007" y="236247"/>
                    <a:pt x="802592" y="233557"/>
                    <a:pt x="786102" y="230718"/>
                  </a:cubicBezTo>
                  <a:cubicBezTo>
                    <a:pt x="774034" y="228701"/>
                    <a:pt x="761967" y="226609"/>
                    <a:pt x="749974" y="224517"/>
                  </a:cubicBezTo>
                  <a:close/>
                  <a:moveTo>
                    <a:pt x="770961" y="169004"/>
                  </a:moveTo>
                  <a:lnTo>
                    <a:pt x="786102" y="172665"/>
                  </a:lnTo>
                  <a:cubicBezTo>
                    <a:pt x="805965" y="177521"/>
                    <a:pt x="825903" y="182303"/>
                    <a:pt x="845915" y="187010"/>
                  </a:cubicBezTo>
                  <a:cubicBezTo>
                    <a:pt x="856259" y="200757"/>
                    <a:pt x="866677" y="214804"/>
                    <a:pt x="877171" y="228476"/>
                  </a:cubicBezTo>
                  <a:cubicBezTo>
                    <a:pt x="897858" y="223321"/>
                    <a:pt x="918620" y="218241"/>
                    <a:pt x="939308" y="213011"/>
                  </a:cubicBezTo>
                  <a:cubicBezTo>
                    <a:pt x="936759" y="240730"/>
                    <a:pt x="934136" y="268374"/>
                    <a:pt x="931588" y="295944"/>
                  </a:cubicBezTo>
                  <a:cubicBezTo>
                    <a:pt x="960070" y="294375"/>
                    <a:pt x="988552" y="292581"/>
                    <a:pt x="1017185" y="290788"/>
                  </a:cubicBezTo>
                  <a:cubicBezTo>
                    <a:pt x="1034499" y="267552"/>
                    <a:pt x="1051888" y="244166"/>
                    <a:pt x="1069128" y="220781"/>
                  </a:cubicBezTo>
                  <a:cubicBezTo>
                    <a:pt x="1081120" y="230270"/>
                    <a:pt x="1093338" y="239833"/>
                    <a:pt x="1105480" y="249322"/>
                  </a:cubicBezTo>
                  <a:lnTo>
                    <a:pt x="1147005" y="234230"/>
                  </a:lnTo>
                  <a:lnTo>
                    <a:pt x="1162595" y="228476"/>
                  </a:lnTo>
                  <a:cubicBezTo>
                    <a:pt x="1164169" y="252908"/>
                    <a:pt x="1165968" y="276966"/>
                    <a:pt x="1167767" y="301099"/>
                  </a:cubicBezTo>
                  <a:cubicBezTo>
                    <a:pt x="1186730" y="316789"/>
                    <a:pt x="1205544" y="332479"/>
                    <a:pt x="1224582" y="348094"/>
                  </a:cubicBezTo>
                  <a:cubicBezTo>
                    <a:pt x="1205544" y="363560"/>
                    <a:pt x="1186730" y="379101"/>
                    <a:pt x="1167767" y="394566"/>
                  </a:cubicBezTo>
                  <a:cubicBezTo>
                    <a:pt x="1167767" y="394566"/>
                    <a:pt x="1147005" y="406446"/>
                    <a:pt x="1147005" y="406446"/>
                  </a:cubicBezTo>
                  <a:cubicBezTo>
                    <a:pt x="1117548" y="423332"/>
                    <a:pt x="1088166" y="440142"/>
                    <a:pt x="1058784" y="456878"/>
                  </a:cubicBezTo>
                  <a:cubicBezTo>
                    <a:pt x="1027528" y="489827"/>
                    <a:pt x="996498" y="522702"/>
                    <a:pt x="965392" y="555501"/>
                  </a:cubicBezTo>
                  <a:cubicBezTo>
                    <a:pt x="969589" y="586658"/>
                    <a:pt x="973936" y="617738"/>
                    <a:pt x="978359" y="648894"/>
                  </a:cubicBezTo>
                  <a:cubicBezTo>
                    <a:pt x="967041" y="680124"/>
                    <a:pt x="955648" y="711206"/>
                    <a:pt x="944480" y="742362"/>
                  </a:cubicBezTo>
                  <a:cubicBezTo>
                    <a:pt x="956697" y="766570"/>
                    <a:pt x="968765" y="790776"/>
                    <a:pt x="980757" y="814984"/>
                  </a:cubicBezTo>
                  <a:cubicBezTo>
                    <a:pt x="973786" y="832244"/>
                    <a:pt x="966816" y="849502"/>
                    <a:pt x="960070" y="866986"/>
                  </a:cubicBezTo>
                  <a:cubicBezTo>
                    <a:pt x="934960" y="840984"/>
                    <a:pt x="909851" y="814984"/>
                    <a:pt x="884966" y="788984"/>
                  </a:cubicBezTo>
                  <a:cubicBezTo>
                    <a:pt x="868401" y="776880"/>
                    <a:pt x="851912" y="764776"/>
                    <a:pt x="835572" y="752672"/>
                  </a:cubicBezTo>
                  <a:lnTo>
                    <a:pt x="786102" y="748564"/>
                  </a:lnTo>
                  <a:lnTo>
                    <a:pt x="749974" y="745500"/>
                  </a:lnTo>
                  <a:lnTo>
                    <a:pt x="713622" y="742362"/>
                  </a:lnTo>
                  <a:cubicBezTo>
                    <a:pt x="724790" y="780466"/>
                    <a:pt x="736108" y="818496"/>
                    <a:pt x="747501" y="856600"/>
                  </a:cubicBezTo>
                  <a:lnTo>
                    <a:pt x="749974" y="857272"/>
                  </a:lnTo>
                  <a:lnTo>
                    <a:pt x="786102" y="866312"/>
                  </a:lnTo>
                  <a:cubicBezTo>
                    <a:pt x="828376" y="876998"/>
                    <a:pt x="870875" y="887606"/>
                    <a:pt x="913224" y="898066"/>
                  </a:cubicBezTo>
                  <a:cubicBezTo>
                    <a:pt x="951300" y="920704"/>
                    <a:pt x="989377" y="943120"/>
                    <a:pt x="1027378" y="965608"/>
                  </a:cubicBezTo>
                  <a:cubicBezTo>
                    <a:pt x="1027378" y="1012380"/>
                    <a:pt x="1027378" y="1059002"/>
                    <a:pt x="1027378" y="1105624"/>
                  </a:cubicBezTo>
                  <a:cubicBezTo>
                    <a:pt x="1046342" y="1135956"/>
                    <a:pt x="1065455" y="1166366"/>
                    <a:pt x="1084568" y="1196326"/>
                  </a:cubicBezTo>
                  <a:cubicBezTo>
                    <a:pt x="1049940" y="1220534"/>
                    <a:pt x="1015236" y="1244890"/>
                    <a:pt x="980757" y="1269098"/>
                  </a:cubicBezTo>
                  <a:cubicBezTo>
                    <a:pt x="946128" y="1288150"/>
                    <a:pt x="911500" y="1307052"/>
                    <a:pt x="877021" y="1326254"/>
                  </a:cubicBezTo>
                  <a:cubicBezTo>
                    <a:pt x="857908" y="1379974"/>
                    <a:pt x="838795" y="1433544"/>
                    <a:pt x="819681" y="1487190"/>
                  </a:cubicBezTo>
                  <a:cubicBezTo>
                    <a:pt x="808438" y="1478746"/>
                    <a:pt x="797270" y="1470378"/>
                    <a:pt x="786102" y="1461860"/>
                  </a:cubicBezTo>
                  <a:lnTo>
                    <a:pt x="757695" y="1440344"/>
                  </a:lnTo>
                  <a:lnTo>
                    <a:pt x="749974" y="1414492"/>
                  </a:lnTo>
                  <a:cubicBezTo>
                    <a:pt x="731686" y="1353076"/>
                    <a:pt x="713547" y="1291662"/>
                    <a:pt x="695333" y="1230246"/>
                  </a:cubicBezTo>
                  <a:cubicBezTo>
                    <a:pt x="659880" y="1186164"/>
                    <a:pt x="624427" y="1142084"/>
                    <a:pt x="588973" y="1097928"/>
                  </a:cubicBezTo>
                  <a:cubicBezTo>
                    <a:pt x="587999" y="1040920"/>
                    <a:pt x="587250" y="983764"/>
                    <a:pt x="586425" y="926682"/>
                  </a:cubicBezTo>
                  <a:cubicBezTo>
                    <a:pt x="622703" y="907630"/>
                    <a:pt x="658905" y="888578"/>
                    <a:pt x="695333" y="869526"/>
                  </a:cubicBezTo>
                  <a:cubicBezTo>
                    <a:pt x="665052" y="827088"/>
                    <a:pt x="634995" y="784800"/>
                    <a:pt x="604639" y="742362"/>
                  </a:cubicBezTo>
                  <a:cubicBezTo>
                    <a:pt x="598568" y="678480"/>
                    <a:pt x="592571" y="614376"/>
                    <a:pt x="586500" y="550271"/>
                  </a:cubicBezTo>
                  <a:cubicBezTo>
                    <a:pt x="613258" y="531294"/>
                    <a:pt x="640167" y="512242"/>
                    <a:pt x="667000" y="493189"/>
                  </a:cubicBezTo>
                  <a:cubicBezTo>
                    <a:pt x="664377" y="453441"/>
                    <a:pt x="661829" y="413619"/>
                    <a:pt x="659280" y="373721"/>
                  </a:cubicBezTo>
                  <a:cubicBezTo>
                    <a:pt x="640916" y="347945"/>
                    <a:pt x="622853" y="321795"/>
                    <a:pt x="604639" y="295794"/>
                  </a:cubicBezTo>
                  <a:cubicBezTo>
                    <a:pt x="617606" y="282869"/>
                    <a:pt x="630573" y="270018"/>
                    <a:pt x="643540" y="257092"/>
                  </a:cubicBezTo>
                  <a:cubicBezTo>
                    <a:pt x="678918" y="232436"/>
                    <a:pt x="714521" y="207855"/>
                    <a:pt x="749974" y="183424"/>
                  </a:cubicBezTo>
                  <a:close/>
                  <a:moveTo>
                    <a:pt x="1152402" y="98772"/>
                  </a:moveTo>
                  <a:cubicBezTo>
                    <a:pt x="1177286" y="112595"/>
                    <a:pt x="1202321" y="126417"/>
                    <a:pt x="1227430" y="140089"/>
                  </a:cubicBezTo>
                  <a:lnTo>
                    <a:pt x="1266181" y="161234"/>
                  </a:lnTo>
                  <a:cubicBezTo>
                    <a:pt x="1262659" y="150848"/>
                    <a:pt x="1259286" y="140538"/>
                    <a:pt x="1255838" y="130078"/>
                  </a:cubicBezTo>
                  <a:cubicBezTo>
                    <a:pt x="1271353" y="123279"/>
                    <a:pt x="1286944" y="116330"/>
                    <a:pt x="1302460" y="109457"/>
                  </a:cubicBezTo>
                  <a:cubicBezTo>
                    <a:pt x="1277424" y="107738"/>
                    <a:pt x="1252390" y="106020"/>
                    <a:pt x="1227430" y="104227"/>
                  </a:cubicBezTo>
                  <a:cubicBezTo>
                    <a:pt x="1202321" y="102433"/>
                    <a:pt x="1177286" y="100640"/>
                    <a:pt x="1152402" y="98772"/>
                  </a:cubicBezTo>
                  <a:close/>
                  <a:moveTo>
                    <a:pt x="1147005" y="74117"/>
                  </a:moveTo>
                  <a:cubicBezTo>
                    <a:pt x="1166943" y="73519"/>
                    <a:pt x="1187705" y="74042"/>
                    <a:pt x="1209067" y="75686"/>
                  </a:cubicBezTo>
                  <a:cubicBezTo>
                    <a:pt x="1215213" y="75984"/>
                    <a:pt x="1221359" y="76433"/>
                    <a:pt x="1227430" y="76806"/>
                  </a:cubicBezTo>
                  <a:cubicBezTo>
                    <a:pt x="1321498" y="83456"/>
                    <a:pt x="1401998" y="103704"/>
                    <a:pt x="1468556" y="137997"/>
                  </a:cubicBezTo>
                  <a:cubicBezTo>
                    <a:pt x="1449518" y="151820"/>
                    <a:pt x="1430330" y="165716"/>
                    <a:pt x="1411442" y="179464"/>
                  </a:cubicBezTo>
                  <a:cubicBezTo>
                    <a:pt x="1368194" y="182079"/>
                    <a:pt x="1325020" y="184470"/>
                    <a:pt x="1281772" y="187010"/>
                  </a:cubicBezTo>
                  <a:cubicBezTo>
                    <a:pt x="1281772" y="187010"/>
                    <a:pt x="1227430" y="168107"/>
                    <a:pt x="1227430" y="168107"/>
                  </a:cubicBezTo>
                  <a:cubicBezTo>
                    <a:pt x="1200597" y="158768"/>
                    <a:pt x="1173763" y="149354"/>
                    <a:pt x="1147005" y="139865"/>
                  </a:cubicBezTo>
                  <a:lnTo>
                    <a:pt x="1126168" y="132469"/>
                  </a:lnTo>
                  <a:cubicBezTo>
                    <a:pt x="1110577" y="115210"/>
                    <a:pt x="1095062" y="97951"/>
                    <a:pt x="1079546" y="80692"/>
                  </a:cubicBezTo>
                  <a:cubicBezTo>
                    <a:pt x="1100983" y="76956"/>
                    <a:pt x="1123544" y="74789"/>
                    <a:pt x="1147005" y="74117"/>
                  </a:cubicBezTo>
                  <a:close/>
                  <a:moveTo>
                    <a:pt x="1146855" y="41765"/>
                  </a:moveTo>
                  <a:cubicBezTo>
                    <a:pt x="1040495" y="41765"/>
                    <a:pt x="941556" y="60967"/>
                    <a:pt x="850487" y="98922"/>
                  </a:cubicBezTo>
                  <a:cubicBezTo>
                    <a:pt x="828601" y="108037"/>
                    <a:pt x="807089" y="118273"/>
                    <a:pt x="786102" y="129555"/>
                  </a:cubicBezTo>
                  <a:cubicBezTo>
                    <a:pt x="773960" y="136130"/>
                    <a:pt x="761892" y="143003"/>
                    <a:pt x="749974" y="150325"/>
                  </a:cubicBezTo>
                  <a:cubicBezTo>
                    <a:pt x="696907" y="182826"/>
                    <a:pt x="646688" y="222723"/>
                    <a:pt x="599467" y="270018"/>
                  </a:cubicBezTo>
                  <a:cubicBezTo>
                    <a:pt x="523539" y="346152"/>
                    <a:pt x="466274" y="430056"/>
                    <a:pt x="428272" y="521954"/>
                  </a:cubicBezTo>
                  <a:cubicBezTo>
                    <a:pt x="390196" y="613554"/>
                    <a:pt x="371158" y="713000"/>
                    <a:pt x="371158" y="820140"/>
                  </a:cubicBezTo>
                  <a:cubicBezTo>
                    <a:pt x="371158" y="925860"/>
                    <a:pt x="389971" y="1023960"/>
                    <a:pt x="428048" y="1114514"/>
                  </a:cubicBezTo>
                  <a:cubicBezTo>
                    <a:pt x="466124" y="1205068"/>
                    <a:pt x="523164" y="1288300"/>
                    <a:pt x="599167" y="1363986"/>
                  </a:cubicBezTo>
                  <a:cubicBezTo>
                    <a:pt x="646388" y="1411056"/>
                    <a:pt x="696682" y="1450878"/>
                    <a:pt x="749974" y="1483304"/>
                  </a:cubicBezTo>
                  <a:cubicBezTo>
                    <a:pt x="761892" y="1490476"/>
                    <a:pt x="773960" y="1497424"/>
                    <a:pt x="786102" y="1503926"/>
                  </a:cubicBezTo>
                  <a:cubicBezTo>
                    <a:pt x="807014" y="1515132"/>
                    <a:pt x="828451" y="1525218"/>
                    <a:pt x="850263" y="1534260"/>
                  </a:cubicBezTo>
                  <a:cubicBezTo>
                    <a:pt x="941406" y="1571916"/>
                    <a:pt x="1040346" y="1590744"/>
                    <a:pt x="1146855" y="1590744"/>
                  </a:cubicBezTo>
                  <a:lnTo>
                    <a:pt x="1147005" y="1590744"/>
                  </a:lnTo>
                  <a:cubicBezTo>
                    <a:pt x="1174288" y="1590744"/>
                    <a:pt x="1201122" y="1589474"/>
                    <a:pt x="1227430" y="1587008"/>
                  </a:cubicBezTo>
                  <a:cubicBezTo>
                    <a:pt x="1303584" y="1579760"/>
                    <a:pt x="1375614" y="1562128"/>
                    <a:pt x="1443372" y="1534110"/>
                  </a:cubicBezTo>
                  <a:cubicBezTo>
                    <a:pt x="1519226" y="1502656"/>
                    <a:pt x="1589982" y="1457826"/>
                    <a:pt x="1655342" y="1400148"/>
                  </a:cubicBezTo>
                  <a:cubicBezTo>
                    <a:pt x="1668608" y="1388492"/>
                    <a:pt x="1681650" y="1376238"/>
                    <a:pt x="1694468" y="1363536"/>
                  </a:cubicBezTo>
                  <a:cubicBezTo>
                    <a:pt x="1703688" y="1354272"/>
                    <a:pt x="1712756" y="1344932"/>
                    <a:pt x="1721452" y="1335444"/>
                  </a:cubicBezTo>
                  <a:cubicBezTo>
                    <a:pt x="1784262" y="1267380"/>
                    <a:pt x="1832158" y="1193712"/>
                    <a:pt x="1865588" y="1114364"/>
                  </a:cubicBezTo>
                  <a:cubicBezTo>
                    <a:pt x="1903664" y="1023810"/>
                    <a:pt x="1922778" y="925710"/>
                    <a:pt x="1922778" y="820140"/>
                  </a:cubicBezTo>
                  <a:cubicBezTo>
                    <a:pt x="1922778" y="713148"/>
                    <a:pt x="1903440" y="613704"/>
                    <a:pt x="1865362" y="522029"/>
                  </a:cubicBezTo>
                  <a:cubicBezTo>
                    <a:pt x="1832084" y="441786"/>
                    <a:pt x="1784188" y="367296"/>
                    <a:pt x="1721452" y="298783"/>
                  </a:cubicBezTo>
                  <a:cubicBezTo>
                    <a:pt x="1712682" y="289145"/>
                    <a:pt x="1703612" y="279731"/>
                    <a:pt x="1694318" y="270317"/>
                  </a:cubicBezTo>
                  <a:cubicBezTo>
                    <a:pt x="1681500" y="257540"/>
                    <a:pt x="1668534" y="245287"/>
                    <a:pt x="1655342" y="233632"/>
                  </a:cubicBezTo>
                  <a:cubicBezTo>
                    <a:pt x="1589832" y="175504"/>
                    <a:pt x="1519076" y="130675"/>
                    <a:pt x="1443148" y="99071"/>
                  </a:cubicBezTo>
                  <a:cubicBezTo>
                    <a:pt x="1375464" y="70904"/>
                    <a:pt x="1303508" y="53047"/>
                    <a:pt x="1227430" y="45650"/>
                  </a:cubicBezTo>
                  <a:cubicBezTo>
                    <a:pt x="1201122" y="43110"/>
                    <a:pt x="1174288" y="41765"/>
                    <a:pt x="1147005" y="41765"/>
                  </a:cubicBezTo>
                  <a:close/>
                  <a:moveTo>
                    <a:pt x="1147005" y="0"/>
                  </a:moveTo>
                  <a:lnTo>
                    <a:pt x="1152402" y="0"/>
                  </a:lnTo>
                  <a:cubicBezTo>
                    <a:pt x="1177811" y="0"/>
                    <a:pt x="1202770" y="1121"/>
                    <a:pt x="1227430" y="3213"/>
                  </a:cubicBezTo>
                  <a:cubicBezTo>
                    <a:pt x="1309654" y="10460"/>
                    <a:pt x="1387532" y="29587"/>
                    <a:pt x="1460612" y="60220"/>
                  </a:cubicBezTo>
                  <a:cubicBezTo>
                    <a:pt x="1529570" y="89060"/>
                    <a:pt x="1594480" y="128285"/>
                    <a:pt x="1655342" y="178044"/>
                  </a:cubicBezTo>
                  <a:cubicBezTo>
                    <a:pt x="1677978" y="196573"/>
                    <a:pt x="1700014" y="216447"/>
                    <a:pt x="1721452" y="237890"/>
                  </a:cubicBezTo>
                  <a:lnTo>
                    <a:pt x="1722800" y="239161"/>
                  </a:lnTo>
                  <a:cubicBezTo>
                    <a:pt x="1802252" y="318657"/>
                    <a:pt x="1862140" y="406222"/>
                    <a:pt x="1901790" y="501259"/>
                  </a:cubicBezTo>
                  <a:cubicBezTo>
                    <a:pt x="1941590" y="596296"/>
                    <a:pt x="1961904" y="699252"/>
                    <a:pt x="1961904" y="809828"/>
                  </a:cubicBezTo>
                  <a:cubicBezTo>
                    <a:pt x="1961904" y="920480"/>
                    <a:pt x="1941666" y="1023362"/>
                    <a:pt x="1902014" y="1117726"/>
                  </a:cubicBezTo>
                  <a:cubicBezTo>
                    <a:pt x="1862364" y="1212316"/>
                    <a:pt x="1802476" y="1299208"/>
                    <a:pt x="1723100" y="1377732"/>
                  </a:cubicBezTo>
                  <a:lnTo>
                    <a:pt x="1721452" y="1379302"/>
                  </a:lnTo>
                  <a:cubicBezTo>
                    <a:pt x="1700014" y="1400520"/>
                    <a:pt x="1677902" y="1420246"/>
                    <a:pt x="1655342" y="1438550"/>
                  </a:cubicBezTo>
                  <a:cubicBezTo>
                    <a:pt x="1594554" y="1487786"/>
                    <a:pt x="1529720" y="1526714"/>
                    <a:pt x="1460762" y="1555104"/>
                  </a:cubicBezTo>
                  <a:cubicBezTo>
                    <a:pt x="1387606" y="1585290"/>
                    <a:pt x="1309804" y="1603818"/>
                    <a:pt x="1227430" y="1610766"/>
                  </a:cubicBezTo>
                  <a:cubicBezTo>
                    <a:pt x="1202845" y="1612784"/>
                    <a:pt x="1177811" y="1613830"/>
                    <a:pt x="1152402" y="1613830"/>
                  </a:cubicBezTo>
                  <a:lnTo>
                    <a:pt x="1147005" y="1613830"/>
                  </a:lnTo>
                  <a:cubicBezTo>
                    <a:pt x="1037947" y="1613232"/>
                    <a:pt x="936684" y="1593732"/>
                    <a:pt x="843142" y="1555254"/>
                  </a:cubicBezTo>
                  <a:cubicBezTo>
                    <a:pt x="823804" y="1547260"/>
                    <a:pt x="804766" y="1538444"/>
                    <a:pt x="786102" y="1528806"/>
                  </a:cubicBezTo>
                  <a:cubicBezTo>
                    <a:pt x="773960" y="1522604"/>
                    <a:pt x="761892" y="1515954"/>
                    <a:pt x="749974" y="1509006"/>
                  </a:cubicBezTo>
                  <a:cubicBezTo>
                    <a:pt x="690311" y="1474040"/>
                    <a:pt x="634021" y="1430256"/>
                    <a:pt x="581178" y="1378032"/>
                  </a:cubicBezTo>
                  <a:cubicBezTo>
                    <a:pt x="501577" y="1299358"/>
                    <a:pt x="441689" y="1212688"/>
                    <a:pt x="402114" y="1118250"/>
                  </a:cubicBezTo>
                  <a:cubicBezTo>
                    <a:pt x="362538" y="1023512"/>
                    <a:pt x="342900" y="920704"/>
                    <a:pt x="342900" y="809828"/>
                  </a:cubicBezTo>
                  <a:cubicBezTo>
                    <a:pt x="342900" y="699102"/>
                    <a:pt x="362688" y="596146"/>
                    <a:pt x="402338" y="501109"/>
                  </a:cubicBezTo>
                  <a:cubicBezTo>
                    <a:pt x="441989" y="405848"/>
                    <a:pt x="501802" y="318507"/>
                    <a:pt x="581553" y="238862"/>
                  </a:cubicBezTo>
                  <a:cubicBezTo>
                    <a:pt x="634171" y="186263"/>
                    <a:pt x="690386" y="142181"/>
                    <a:pt x="749974" y="106916"/>
                  </a:cubicBezTo>
                  <a:cubicBezTo>
                    <a:pt x="761892" y="99893"/>
                    <a:pt x="773960" y="93244"/>
                    <a:pt x="786102" y="86893"/>
                  </a:cubicBezTo>
                  <a:cubicBezTo>
                    <a:pt x="804841" y="77105"/>
                    <a:pt x="823879" y="68139"/>
                    <a:pt x="843292" y="59996"/>
                  </a:cubicBezTo>
                  <a:cubicBezTo>
                    <a:pt x="936834" y="20995"/>
                    <a:pt x="1038097" y="672"/>
                    <a:pt x="114700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44193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1"/>
          <p:cNvSpPr>
            <a:spLocks/>
          </p:cNvSpPr>
          <p:nvPr/>
        </p:nvSpPr>
        <p:spPr bwMode="auto">
          <a:xfrm>
            <a:off x="208534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0" name="AutoShape 2"/>
          <p:cNvSpPr>
            <a:spLocks/>
          </p:cNvSpPr>
          <p:nvPr/>
        </p:nvSpPr>
        <p:spPr bwMode="auto">
          <a:xfrm>
            <a:off x="206613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1" name="AutoShape 3"/>
          <p:cNvSpPr>
            <a:spLocks/>
          </p:cNvSpPr>
          <p:nvPr/>
        </p:nvSpPr>
        <p:spPr bwMode="auto">
          <a:xfrm>
            <a:off x="201168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2" name="AutoShape 4"/>
          <p:cNvSpPr>
            <a:spLocks/>
          </p:cNvSpPr>
          <p:nvPr/>
        </p:nvSpPr>
        <p:spPr bwMode="auto">
          <a:xfrm>
            <a:off x="199247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3" name="AutoShape 5"/>
          <p:cNvSpPr>
            <a:spLocks/>
          </p:cNvSpPr>
          <p:nvPr/>
        </p:nvSpPr>
        <p:spPr bwMode="auto">
          <a:xfrm>
            <a:off x="194183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4" name="AutoShape 6"/>
          <p:cNvSpPr>
            <a:spLocks/>
          </p:cNvSpPr>
          <p:nvPr/>
        </p:nvSpPr>
        <p:spPr bwMode="auto">
          <a:xfrm>
            <a:off x="192262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5" name="AutoShape 7"/>
          <p:cNvSpPr>
            <a:spLocks/>
          </p:cNvSpPr>
          <p:nvPr/>
        </p:nvSpPr>
        <p:spPr bwMode="auto">
          <a:xfrm>
            <a:off x="186817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6" name="AutoShape 8"/>
          <p:cNvSpPr>
            <a:spLocks/>
          </p:cNvSpPr>
          <p:nvPr/>
        </p:nvSpPr>
        <p:spPr bwMode="auto">
          <a:xfrm>
            <a:off x="184896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7" name="AutoShape 9"/>
          <p:cNvSpPr>
            <a:spLocks/>
          </p:cNvSpPr>
          <p:nvPr/>
        </p:nvSpPr>
        <p:spPr bwMode="auto">
          <a:xfrm>
            <a:off x="179578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8" name="AutoShape 10"/>
          <p:cNvSpPr>
            <a:spLocks/>
          </p:cNvSpPr>
          <p:nvPr/>
        </p:nvSpPr>
        <p:spPr bwMode="auto">
          <a:xfrm>
            <a:off x="177657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699" name="AutoShape 11"/>
          <p:cNvSpPr>
            <a:spLocks/>
          </p:cNvSpPr>
          <p:nvPr/>
        </p:nvSpPr>
        <p:spPr bwMode="auto">
          <a:xfrm>
            <a:off x="172212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0" name="AutoShape 12"/>
          <p:cNvSpPr>
            <a:spLocks/>
          </p:cNvSpPr>
          <p:nvPr/>
        </p:nvSpPr>
        <p:spPr bwMode="auto">
          <a:xfrm>
            <a:off x="170291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1" name="AutoShape 13"/>
          <p:cNvSpPr>
            <a:spLocks/>
          </p:cNvSpPr>
          <p:nvPr/>
        </p:nvSpPr>
        <p:spPr bwMode="auto">
          <a:xfrm>
            <a:off x="165227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2" name="AutoShape 14"/>
          <p:cNvSpPr>
            <a:spLocks/>
          </p:cNvSpPr>
          <p:nvPr/>
        </p:nvSpPr>
        <p:spPr bwMode="auto">
          <a:xfrm>
            <a:off x="163306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3" name="AutoShape 15"/>
          <p:cNvSpPr>
            <a:spLocks/>
          </p:cNvSpPr>
          <p:nvPr/>
        </p:nvSpPr>
        <p:spPr bwMode="auto">
          <a:xfrm>
            <a:off x="157861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4" name="AutoShape 16"/>
          <p:cNvSpPr>
            <a:spLocks/>
          </p:cNvSpPr>
          <p:nvPr/>
        </p:nvSpPr>
        <p:spPr bwMode="auto">
          <a:xfrm>
            <a:off x="155940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5" name="AutoShape 17"/>
          <p:cNvSpPr>
            <a:spLocks/>
          </p:cNvSpPr>
          <p:nvPr/>
        </p:nvSpPr>
        <p:spPr bwMode="auto">
          <a:xfrm>
            <a:off x="150622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6" name="AutoShape 18"/>
          <p:cNvSpPr>
            <a:spLocks/>
          </p:cNvSpPr>
          <p:nvPr/>
        </p:nvSpPr>
        <p:spPr bwMode="auto">
          <a:xfrm>
            <a:off x="148701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7" name="AutoShape 19"/>
          <p:cNvSpPr>
            <a:spLocks/>
          </p:cNvSpPr>
          <p:nvPr/>
        </p:nvSpPr>
        <p:spPr bwMode="auto">
          <a:xfrm>
            <a:off x="14325600" y="85217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8" name="AutoShape 20"/>
          <p:cNvSpPr>
            <a:spLocks/>
          </p:cNvSpPr>
          <p:nvPr/>
        </p:nvSpPr>
        <p:spPr bwMode="auto">
          <a:xfrm>
            <a:off x="14133513" y="87741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09" name="AutoShape 21"/>
          <p:cNvSpPr>
            <a:spLocks/>
          </p:cNvSpPr>
          <p:nvPr/>
        </p:nvSpPr>
        <p:spPr bwMode="auto">
          <a:xfrm>
            <a:off x="208407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0" name="AutoShape 22"/>
          <p:cNvSpPr>
            <a:spLocks/>
          </p:cNvSpPr>
          <p:nvPr/>
        </p:nvSpPr>
        <p:spPr bwMode="auto">
          <a:xfrm>
            <a:off x="206486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1" name="AutoShape 23"/>
          <p:cNvSpPr>
            <a:spLocks/>
          </p:cNvSpPr>
          <p:nvPr/>
        </p:nvSpPr>
        <p:spPr bwMode="auto">
          <a:xfrm>
            <a:off x="201041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2" name="AutoShape 24"/>
          <p:cNvSpPr>
            <a:spLocks/>
          </p:cNvSpPr>
          <p:nvPr/>
        </p:nvSpPr>
        <p:spPr bwMode="auto">
          <a:xfrm>
            <a:off x="199120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3" name="AutoShape 25"/>
          <p:cNvSpPr>
            <a:spLocks/>
          </p:cNvSpPr>
          <p:nvPr/>
        </p:nvSpPr>
        <p:spPr bwMode="auto">
          <a:xfrm>
            <a:off x="194056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4" name="AutoShape 26"/>
          <p:cNvSpPr>
            <a:spLocks/>
          </p:cNvSpPr>
          <p:nvPr/>
        </p:nvSpPr>
        <p:spPr bwMode="auto">
          <a:xfrm>
            <a:off x="192135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5" name="AutoShape 27"/>
          <p:cNvSpPr>
            <a:spLocks/>
          </p:cNvSpPr>
          <p:nvPr/>
        </p:nvSpPr>
        <p:spPr bwMode="auto">
          <a:xfrm>
            <a:off x="186690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6" name="AutoShape 28"/>
          <p:cNvSpPr>
            <a:spLocks/>
          </p:cNvSpPr>
          <p:nvPr/>
        </p:nvSpPr>
        <p:spPr bwMode="auto">
          <a:xfrm>
            <a:off x="184769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7" name="AutoShape 29"/>
          <p:cNvSpPr>
            <a:spLocks/>
          </p:cNvSpPr>
          <p:nvPr/>
        </p:nvSpPr>
        <p:spPr bwMode="auto">
          <a:xfrm>
            <a:off x="179451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8" name="AutoShape 30"/>
          <p:cNvSpPr>
            <a:spLocks/>
          </p:cNvSpPr>
          <p:nvPr/>
        </p:nvSpPr>
        <p:spPr bwMode="auto">
          <a:xfrm>
            <a:off x="177530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19" name="AutoShape 31"/>
          <p:cNvSpPr>
            <a:spLocks/>
          </p:cNvSpPr>
          <p:nvPr/>
        </p:nvSpPr>
        <p:spPr bwMode="auto">
          <a:xfrm>
            <a:off x="172085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0" name="AutoShape 32"/>
          <p:cNvSpPr>
            <a:spLocks/>
          </p:cNvSpPr>
          <p:nvPr/>
        </p:nvSpPr>
        <p:spPr bwMode="auto">
          <a:xfrm>
            <a:off x="170164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1" name="AutoShape 33"/>
          <p:cNvSpPr>
            <a:spLocks/>
          </p:cNvSpPr>
          <p:nvPr/>
        </p:nvSpPr>
        <p:spPr bwMode="auto">
          <a:xfrm>
            <a:off x="165100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2" name="AutoShape 34"/>
          <p:cNvSpPr>
            <a:spLocks/>
          </p:cNvSpPr>
          <p:nvPr/>
        </p:nvSpPr>
        <p:spPr bwMode="auto">
          <a:xfrm>
            <a:off x="163179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3" name="AutoShape 35"/>
          <p:cNvSpPr>
            <a:spLocks/>
          </p:cNvSpPr>
          <p:nvPr/>
        </p:nvSpPr>
        <p:spPr bwMode="auto">
          <a:xfrm>
            <a:off x="157734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4" name="AutoShape 36"/>
          <p:cNvSpPr>
            <a:spLocks/>
          </p:cNvSpPr>
          <p:nvPr/>
        </p:nvSpPr>
        <p:spPr bwMode="auto">
          <a:xfrm>
            <a:off x="155813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5" name="AutoShape 37"/>
          <p:cNvSpPr>
            <a:spLocks/>
          </p:cNvSpPr>
          <p:nvPr/>
        </p:nvSpPr>
        <p:spPr bwMode="auto">
          <a:xfrm>
            <a:off x="150495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6" name="AutoShape 38"/>
          <p:cNvSpPr>
            <a:spLocks/>
          </p:cNvSpPr>
          <p:nvPr/>
        </p:nvSpPr>
        <p:spPr bwMode="auto">
          <a:xfrm>
            <a:off x="148574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7" name="AutoShape 39"/>
          <p:cNvSpPr>
            <a:spLocks/>
          </p:cNvSpPr>
          <p:nvPr/>
        </p:nvSpPr>
        <p:spPr bwMode="auto">
          <a:xfrm>
            <a:off x="14312900" y="72771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8" name="AutoShape 40"/>
          <p:cNvSpPr>
            <a:spLocks/>
          </p:cNvSpPr>
          <p:nvPr/>
        </p:nvSpPr>
        <p:spPr bwMode="auto">
          <a:xfrm>
            <a:off x="14120813" y="75295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29" name="AutoShape 41"/>
          <p:cNvSpPr>
            <a:spLocks/>
          </p:cNvSpPr>
          <p:nvPr/>
        </p:nvSpPr>
        <p:spPr bwMode="auto">
          <a:xfrm>
            <a:off x="208407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0" name="AutoShape 42"/>
          <p:cNvSpPr>
            <a:spLocks/>
          </p:cNvSpPr>
          <p:nvPr/>
        </p:nvSpPr>
        <p:spPr bwMode="auto">
          <a:xfrm>
            <a:off x="206486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1" name="AutoShape 43"/>
          <p:cNvSpPr>
            <a:spLocks/>
          </p:cNvSpPr>
          <p:nvPr/>
        </p:nvSpPr>
        <p:spPr bwMode="auto">
          <a:xfrm>
            <a:off x="201041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2" name="AutoShape 44"/>
          <p:cNvSpPr>
            <a:spLocks/>
          </p:cNvSpPr>
          <p:nvPr/>
        </p:nvSpPr>
        <p:spPr bwMode="auto">
          <a:xfrm>
            <a:off x="199120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3" name="AutoShape 45"/>
          <p:cNvSpPr>
            <a:spLocks/>
          </p:cNvSpPr>
          <p:nvPr/>
        </p:nvSpPr>
        <p:spPr bwMode="auto">
          <a:xfrm>
            <a:off x="194056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4" name="AutoShape 46"/>
          <p:cNvSpPr>
            <a:spLocks/>
          </p:cNvSpPr>
          <p:nvPr/>
        </p:nvSpPr>
        <p:spPr bwMode="auto">
          <a:xfrm>
            <a:off x="192135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5" name="AutoShape 47"/>
          <p:cNvSpPr>
            <a:spLocks/>
          </p:cNvSpPr>
          <p:nvPr/>
        </p:nvSpPr>
        <p:spPr bwMode="auto">
          <a:xfrm>
            <a:off x="186690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6" name="AutoShape 48"/>
          <p:cNvSpPr>
            <a:spLocks/>
          </p:cNvSpPr>
          <p:nvPr/>
        </p:nvSpPr>
        <p:spPr bwMode="auto">
          <a:xfrm>
            <a:off x="184769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7" name="AutoShape 49"/>
          <p:cNvSpPr>
            <a:spLocks/>
          </p:cNvSpPr>
          <p:nvPr/>
        </p:nvSpPr>
        <p:spPr bwMode="auto">
          <a:xfrm>
            <a:off x="179451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8" name="AutoShape 50"/>
          <p:cNvSpPr>
            <a:spLocks/>
          </p:cNvSpPr>
          <p:nvPr/>
        </p:nvSpPr>
        <p:spPr bwMode="auto">
          <a:xfrm>
            <a:off x="177530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39" name="AutoShape 51"/>
          <p:cNvSpPr>
            <a:spLocks/>
          </p:cNvSpPr>
          <p:nvPr/>
        </p:nvSpPr>
        <p:spPr bwMode="auto">
          <a:xfrm>
            <a:off x="172085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0" name="AutoShape 52"/>
          <p:cNvSpPr>
            <a:spLocks/>
          </p:cNvSpPr>
          <p:nvPr/>
        </p:nvSpPr>
        <p:spPr bwMode="auto">
          <a:xfrm>
            <a:off x="170164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1" name="AutoShape 53"/>
          <p:cNvSpPr>
            <a:spLocks/>
          </p:cNvSpPr>
          <p:nvPr/>
        </p:nvSpPr>
        <p:spPr bwMode="auto">
          <a:xfrm>
            <a:off x="165100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2" name="AutoShape 54"/>
          <p:cNvSpPr>
            <a:spLocks/>
          </p:cNvSpPr>
          <p:nvPr/>
        </p:nvSpPr>
        <p:spPr bwMode="auto">
          <a:xfrm>
            <a:off x="163179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3" name="AutoShape 55"/>
          <p:cNvSpPr>
            <a:spLocks/>
          </p:cNvSpPr>
          <p:nvPr/>
        </p:nvSpPr>
        <p:spPr bwMode="auto">
          <a:xfrm>
            <a:off x="157734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4" name="AutoShape 56"/>
          <p:cNvSpPr>
            <a:spLocks/>
          </p:cNvSpPr>
          <p:nvPr/>
        </p:nvSpPr>
        <p:spPr bwMode="auto">
          <a:xfrm>
            <a:off x="155813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5" name="AutoShape 57"/>
          <p:cNvSpPr>
            <a:spLocks/>
          </p:cNvSpPr>
          <p:nvPr/>
        </p:nvSpPr>
        <p:spPr bwMode="auto">
          <a:xfrm>
            <a:off x="150495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6" name="AutoShape 58"/>
          <p:cNvSpPr>
            <a:spLocks/>
          </p:cNvSpPr>
          <p:nvPr/>
        </p:nvSpPr>
        <p:spPr bwMode="auto">
          <a:xfrm>
            <a:off x="148574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7" name="AutoShape 59"/>
          <p:cNvSpPr>
            <a:spLocks/>
          </p:cNvSpPr>
          <p:nvPr/>
        </p:nvSpPr>
        <p:spPr bwMode="auto">
          <a:xfrm>
            <a:off x="14312900" y="60706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8" name="AutoShape 60"/>
          <p:cNvSpPr>
            <a:spLocks/>
          </p:cNvSpPr>
          <p:nvPr/>
        </p:nvSpPr>
        <p:spPr bwMode="auto">
          <a:xfrm>
            <a:off x="14120813" y="63230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49" name="AutoShape 61"/>
          <p:cNvSpPr>
            <a:spLocks/>
          </p:cNvSpPr>
          <p:nvPr/>
        </p:nvSpPr>
        <p:spPr bwMode="auto">
          <a:xfrm>
            <a:off x="208407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0" name="AutoShape 62"/>
          <p:cNvSpPr>
            <a:spLocks/>
          </p:cNvSpPr>
          <p:nvPr/>
        </p:nvSpPr>
        <p:spPr bwMode="auto">
          <a:xfrm>
            <a:off x="206486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1" name="AutoShape 63"/>
          <p:cNvSpPr>
            <a:spLocks/>
          </p:cNvSpPr>
          <p:nvPr/>
        </p:nvSpPr>
        <p:spPr bwMode="auto">
          <a:xfrm>
            <a:off x="201041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2" name="AutoShape 64"/>
          <p:cNvSpPr>
            <a:spLocks/>
          </p:cNvSpPr>
          <p:nvPr/>
        </p:nvSpPr>
        <p:spPr bwMode="auto">
          <a:xfrm>
            <a:off x="199120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3" name="AutoShape 65"/>
          <p:cNvSpPr>
            <a:spLocks/>
          </p:cNvSpPr>
          <p:nvPr/>
        </p:nvSpPr>
        <p:spPr bwMode="auto">
          <a:xfrm>
            <a:off x="194056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4" name="AutoShape 66"/>
          <p:cNvSpPr>
            <a:spLocks/>
          </p:cNvSpPr>
          <p:nvPr/>
        </p:nvSpPr>
        <p:spPr bwMode="auto">
          <a:xfrm>
            <a:off x="192135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5" name="AutoShape 67"/>
          <p:cNvSpPr>
            <a:spLocks/>
          </p:cNvSpPr>
          <p:nvPr/>
        </p:nvSpPr>
        <p:spPr bwMode="auto">
          <a:xfrm>
            <a:off x="186690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6" name="AutoShape 68"/>
          <p:cNvSpPr>
            <a:spLocks/>
          </p:cNvSpPr>
          <p:nvPr/>
        </p:nvSpPr>
        <p:spPr bwMode="auto">
          <a:xfrm>
            <a:off x="184769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7" name="AutoShape 69"/>
          <p:cNvSpPr>
            <a:spLocks/>
          </p:cNvSpPr>
          <p:nvPr/>
        </p:nvSpPr>
        <p:spPr bwMode="auto">
          <a:xfrm>
            <a:off x="179451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8" name="AutoShape 70"/>
          <p:cNvSpPr>
            <a:spLocks/>
          </p:cNvSpPr>
          <p:nvPr/>
        </p:nvSpPr>
        <p:spPr bwMode="auto">
          <a:xfrm>
            <a:off x="177530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59" name="AutoShape 71"/>
          <p:cNvSpPr>
            <a:spLocks/>
          </p:cNvSpPr>
          <p:nvPr/>
        </p:nvSpPr>
        <p:spPr bwMode="auto">
          <a:xfrm>
            <a:off x="172085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0" name="AutoShape 72"/>
          <p:cNvSpPr>
            <a:spLocks/>
          </p:cNvSpPr>
          <p:nvPr/>
        </p:nvSpPr>
        <p:spPr bwMode="auto">
          <a:xfrm>
            <a:off x="170164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1" name="AutoShape 73"/>
          <p:cNvSpPr>
            <a:spLocks/>
          </p:cNvSpPr>
          <p:nvPr/>
        </p:nvSpPr>
        <p:spPr bwMode="auto">
          <a:xfrm>
            <a:off x="165100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2" name="AutoShape 74"/>
          <p:cNvSpPr>
            <a:spLocks/>
          </p:cNvSpPr>
          <p:nvPr/>
        </p:nvSpPr>
        <p:spPr bwMode="auto">
          <a:xfrm>
            <a:off x="163179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3" name="AutoShape 75"/>
          <p:cNvSpPr>
            <a:spLocks/>
          </p:cNvSpPr>
          <p:nvPr/>
        </p:nvSpPr>
        <p:spPr bwMode="auto">
          <a:xfrm>
            <a:off x="157734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4" name="AutoShape 76"/>
          <p:cNvSpPr>
            <a:spLocks/>
          </p:cNvSpPr>
          <p:nvPr/>
        </p:nvSpPr>
        <p:spPr bwMode="auto">
          <a:xfrm>
            <a:off x="155813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5" name="AutoShape 77"/>
          <p:cNvSpPr>
            <a:spLocks/>
          </p:cNvSpPr>
          <p:nvPr/>
        </p:nvSpPr>
        <p:spPr bwMode="auto">
          <a:xfrm>
            <a:off x="150495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6" name="AutoShape 78"/>
          <p:cNvSpPr>
            <a:spLocks/>
          </p:cNvSpPr>
          <p:nvPr/>
        </p:nvSpPr>
        <p:spPr bwMode="auto">
          <a:xfrm>
            <a:off x="148574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7" name="AutoShape 79"/>
          <p:cNvSpPr>
            <a:spLocks/>
          </p:cNvSpPr>
          <p:nvPr/>
        </p:nvSpPr>
        <p:spPr bwMode="auto">
          <a:xfrm>
            <a:off x="14312900" y="48895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8" name="AutoShape 80"/>
          <p:cNvSpPr>
            <a:spLocks/>
          </p:cNvSpPr>
          <p:nvPr/>
        </p:nvSpPr>
        <p:spPr bwMode="auto">
          <a:xfrm>
            <a:off x="14120813" y="51419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69" name="AutoShape 81"/>
          <p:cNvSpPr>
            <a:spLocks/>
          </p:cNvSpPr>
          <p:nvPr/>
        </p:nvSpPr>
        <p:spPr bwMode="auto">
          <a:xfrm>
            <a:off x="208534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0" name="AutoShape 82"/>
          <p:cNvSpPr>
            <a:spLocks/>
          </p:cNvSpPr>
          <p:nvPr/>
        </p:nvSpPr>
        <p:spPr bwMode="auto">
          <a:xfrm>
            <a:off x="206613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1" name="AutoShape 83"/>
          <p:cNvSpPr>
            <a:spLocks/>
          </p:cNvSpPr>
          <p:nvPr/>
        </p:nvSpPr>
        <p:spPr bwMode="auto">
          <a:xfrm>
            <a:off x="201168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2" name="AutoShape 84"/>
          <p:cNvSpPr>
            <a:spLocks/>
          </p:cNvSpPr>
          <p:nvPr/>
        </p:nvSpPr>
        <p:spPr bwMode="auto">
          <a:xfrm>
            <a:off x="199247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3" name="AutoShape 85"/>
          <p:cNvSpPr>
            <a:spLocks/>
          </p:cNvSpPr>
          <p:nvPr/>
        </p:nvSpPr>
        <p:spPr bwMode="auto">
          <a:xfrm>
            <a:off x="194183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4" name="AutoShape 86"/>
          <p:cNvSpPr>
            <a:spLocks/>
          </p:cNvSpPr>
          <p:nvPr/>
        </p:nvSpPr>
        <p:spPr bwMode="auto">
          <a:xfrm>
            <a:off x="192262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5" name="AutoShape 87"/>
          <p:cNvSpPr>
            <a:spLocks/>
          </p:cNvSpPr>
          <p:nvPr/>
        </p:nvSpPr>
        <p:spPr bwMode="auto">
          <a:xfrm>
            <a:off x="186817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6" name="AutoShape 88"/>
          <p:cNvSpPr>
            <a:spLocks/>
          </p:cNvSpPr>
          <p:nvPr/>
        </p:nvSpPr>
        <p:spPr bwMode="auto">
          <a:xfrm>
            <a:off x="184896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7" name="AutoShape 89"/>
          <p:cNvSpPr>
            <a:spLocks/>
          </p:cNvSpPr>
          <p:nvPr/>
        </p:nvSpPr>
        <p:spPr bwMode="auto">
          <a:xfrm>
            <a:off x="179578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8" name="AutoShape 90"/>
          <p:cNvSpPr>
            <a:spLocks/>
          </p:cNvSpPr>
          <p:nvPr/>
        </p:nvSpPr>
        <p:spPr bwMode="auto">
          <a:xfrm>
            <a:off x="177657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79" name="AutoShape 91"/>
          <p:cNvSpPr>
            <a:spLocks/>
          </p:cNvSpPr>
          <p:nvPr/>
        </p:nvSpPr>
        <p:spPr bwMode="auto">
          <a:xfrm>
            <a:off x="172212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0" name="AutoShape 92"/>
          <p:cNvSpPr>
            <a:spLocks/>
          </p:cNvSpPr>
          <p:nvPr/>
        </p:nvSpPr>
        <p:spPr bwMode="auto">
          <a:xfrm>
            <a:off x="170291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1" name="AutoShape 93"/>
          <p:cNvSpPr>
            <a:spLocks/>
          </p:cNvSpPr>
          <p:nvPr/>
        </p:nvSpPr>
        <p:spPr bwMode="auto">
          <a:xfrm>
            <a:off x="165227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2" name="AutoShape 94"/>
          <p:cNvSpPr>
            <a:spLocks/>
          </p:cNvSpPr>
          <p:nvPr/>
        </p:nvSpPr>
        <p:spPr bwMode="auto">
          <a:xfrm>
            <a:off x="163306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3" name="AutoShape 95"/>
          <p:cNvSpPr>
            <a:spLocks/>
          </p:cNvSpPr>
          <p:nvPr/>
        </p:nvSpPr>
        <p:spPr bwMode="auto">
          <a:xfrm>
            <a:off x="157861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4" name="AutoShape 96"/>
          <p:cNvSpPr>
            <a:spLocks/>
          </p:cNvSpPr>
          <p:nvPr/>
        </p:nvSpPr>
        <p:spPr bwMode="auto">
          <a:xfrm>
            <a:off x="155940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5" name="AutoShape 97"/>
          <p:cNvSpPr>
            <a:spLocks/>
          </p:cNvSpPr>
          <p:nvPr/>
        </p:nvSpPr>
        <p:spPr bwMode="auto">
          <a:xfrm>
            <a:off x="150622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6" name="AutoShape 98"/>
          <p:cNvSpPr>
            <a:spLocks/>
          </p:cNvSpPr>
          <p:nvPr/>
        </p:nvSpPr>
        <p:spPr bwMode="auto">
          <a:xfrm>
            <a:off x="148701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7" name="AutoShape 99"/>
          <p:cNvSpPr>
            <a:spLocks/>
          </p:cNvSpPr>
          <p:nvPr/>
        </p:nvSpPr>
        <p:spPr bwMode="auto">
          <a:xfrm>
            <a:off x="14325600" y="3683000"/>
            <a:ext cx="246063" cy="24606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8" name="AutoShape 100"/>
          <p:cNvSpPr>
            <a:spLocks/>
          </p:cNvSpPr>
          <p:nvPr/>
        </p:nvSpPr>
        <p:spPr bwMode="auto">
          <a:xfrm>
            <a:off x="14133513" y="3935413"/>
            <a:ext cx="630237" cy="827087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8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0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9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89" name="AutoShape 101"/>
          <p:cNvSpPr>
            <a:spLocks/>
          </p:cNvSpPr>
          <p:nvPr/>
        </p:nvSpPr>
        <p:spPr bwMode="auto">
          <a:xfrm>
            <a:off x="3389313" y="8509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0" name="AutoShape 102"/>
          <p:cNvSpPr>
            <a:spLocks/>
          </p:cNvSpPr>
          <p:nvPr/>
        </p:nvSpPr>
        <p:spPr bwMode="auto">
          <a:xfrm>
            <a:off x="3187700" y="8761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1" name="AutoShape 103"/>
          <p:cNvSpPr>
            <a:spLocks/>
          </p:cNvSpPr>
          <p:nvPr/>
        </p:nvSpPr>
        <p:spPr bwMode="auto">
          <a:xfrm>
            <a:off x="4125913" y="8509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2" name="AutoShape 104"/>
          <p:cNvSpPr>
            <a:spLocks/>
          </p:cNvSpPr>
          <p:nvPr/>
        </p:nvSpPr>
        <p:spPr bwMode="auto">
          <a:xfrm>
            <a:off x="3924300" y="8761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3" name="AutoShape 105"/>
          <p:cNvSpPr>
            <a:spLocks/>
          </p:cNvSpPr>
          <p:nvPr/>
        </p:nvSpPr>
        <p:spPr bwMode="auto">
          <a:xfrm>
            <a:off x="4849813" y="8509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4" name="AutoShape 106"/>
          <p:cNvSpPr>
            <a:spLocks/>
          </p:cNvSpPr>
          <p:nvPr/>
        </p:nvSpPr>
        <p:spPr bwMode="auto">
          <a:xfrm>
            <a:off x="4648200" y="8761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5" name="AutoShape 107"/>
          <p:cNvSpPr>
            <a:spLocks/>
          </p:cNvSpPr>
          <p:nvPr/>
        </p:nvSpPr>
        <p:spPr bwMode="auto">
          <a:xfrm>
            <a:off x="5624513" y="8509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6" name="AutoShape 108"/>
          <p:cNvSpPr>
            <a:spLocks/>
          </p:cNvSpPr>
          <p:nvPr/>
        </p:nvSpPr>
        <p:spPr bwMode="auto">
          <a:xfrm>
            <a:off x="5422900" y="8761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7" name="AutoShape 109"/>
          <p:cNvSpPr>
            <a:spLocks/>
          </p:cNvSpPr>
          <p:nvPr/>
        </p:nvSpPr>
        <p:spPr bwMode="auto">
          <a:xfrm>
            <a:off x="6335713" y="8496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8" name="AutoShape 110"/>
          <p:cNvSpPr>
            <a:spLocks/>
          </p:cNvSpPr>
          <p:nvPr/>
        </p:nvSpPr>
        <p:spPr bwMode="auto">
          <a:xfrm>
            <a:off x="6134100" y="8748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799" name="AutoShape 111"/>
          <p:cNvSpPr>
            <a:spLocks/>
          </p:cNvSpPr>
          <p:nvPr/>
        </p:nvSpPr>
        <p:spPr bwMode="auto">
          <a:xfrm>
            <a:off x="7072313" y="8496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0" name="AutoShape 112"/>
          <p:cNvSpPr>
            <a:spLocks/>
          </p:cNvSpPr>
          <p:nvPr/>
        </p:nvSpPr>
        <p:spPr bwMode="auto">
          <a:xfrm>
            <a:off x="6870700" y="8748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1" name="AutoShape 113"/>
          <p:cNvSpPr>
            <a:spLocks/>
          </p:cNvSpPr>
          <p:nvPr/>
        </p:nvSpPr>
        <p:spPr bwMode="auto">
          <a:xfrm>
            <a:off x="7796213" y="8509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2" name="AutoShape 114"/>
          <p:cNvSpPr>
            <a:spLocks/>
          </p:cNvSpPr>
          <p:nvPr/>
        </p:nvSpPr>
        <p:spPr bwMode="auto">
          <a:xfrm>
            <a:off x="7594600" y="8761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3" name="AutoShape 115"/>
          <p:cNvSpPr>
            <a:spLocks/>
          </p:cNvSpPr>
          <p:nvPr/>
        </p:nvSpPr>
        <p:spPr bwMode="auto">
          <a:xfrm>
            <a:off x="8532813" y="8509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4" name="AutoShape 116"/>
          <p:cNvSpPr>
            <a:spLocks/>
          </p:cNvSpPr>
          <p:nvPr/>
        </p:nvSpPr>
        <p:spPr bwMode="auto">
          <a:xfrm>
            <a:off x="8331200" y="8761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5" name="AutoShape 117"/>
          <p:cNvSpPr>
            <a:spLocks/>
          </p:cNvSpPr>
          <p:nvPr/>
        </p:nvSpPr>
        <p:spPr bwMode="auto">
          <a:xfrm>
            <a:off x="9282113" y="8496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6" name="AutoShape 118"/>
          <p:cNvSpPr>
            <a:spLocks/>
          </p:cNvSpPr>
          <p:nvPr/>
        </p:nvSpPr>
        <p:spPr bwMode="auto">
          <a:xfrm>
            <a:off x="9080500" y="8748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7" name="AutoShape 119"/>
          <p:cNvSpPr>
            <a:spLocks/>
          </p:cNvSpPr>
          <p:nvPr/>
        </p:nvSpPr>
        <p:spPr bwMode="auto">
          <a:xfrm>
            <a:off x="10018713" y="8496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8" name="AutoShape 120"/>
          <p:cNvSpPr>
            <a:spLocks/>
          </p:cNvSpPr>
          <p:nvPr/>
        </p:nvSpPr>
        <p:spPr bwMode="auto">
          <a:xfrm>
            <a:off x="9817100" y="8748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09" name="AutoShape 121"/>
          <p:cNvSpPr>
            <a:spLocks/>
          </p:cNvSpPr>
          <p:nvPr/>
        </p:nvSpPr>
        <p:spPr bwMode="auto">
          <a:xfrm>
            <a:off x="3363913" y="73279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0" name="AutoShape 122"/>
          <p:cNvSpPr>
            <a:spLocks/>
          </p:cNvSpPr>
          <p:nvPr/>
        </p:nvSpPr>
        <p:spPr bwMode="auto">
          <a:xfrm>
            <a:off x="3162300" y="75803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1" name="AutoShape 123"/>
          <p:cNvSpPr>
            <a:spLocks/>
          </p:cNvSpPr>
          <p:nvPr/>
        </p:nvSpPr>
        <p:spPr bwMode="auto">
          <a:xfrm>
            <a:off x="4100513" y="73279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2" name="AutoShape 124"/>
          <p:cNvSpPr>
            <a:spLocks/>
          </p:cNvSpPr>
          <p:nvPr/>
        </p:nvSpPr>
        <p:spPr bwMode="auto">
          <a:xfrm>
            <a:off x="3898900" y="75803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3" name="AutoShape 125"/>
          <p:cNvSpPr>
            <a:spLocks/>
          </p:cNvSpPr>
          <p:nvPr/>
        </p:nvSpPr>
        <p:spPr bwMode="auto">
          <a:xfrm>
            <a:off x="4824413" y="73279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4" name="AutoShape 126"/>
          <p:cNvSpPr>
            <a:spLocks/>
          </p:cNvSpPr>
          <p:nvPr/>
        </p:nvSpPr>
        <p:spPr bwMode="auto">
          <a:xfrm>
            <a:off x="4622800" y="75803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5" name="AutoShape 127"/>
          <p:cNvSpPr>
            <a:spLocks/>
          </p:cNvSpPr>
          <p:nvPr/>
        </p:nvSpPr>
        <p:spPr bwMode="auto">
          <a:xfrm>
            <a:off x="5599113" y="73279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6" name="AutoShape 128"/>
          <p:cNvSpPr>
            <a:spLocks/>
          </p:cNvSpPr>
          <p:nvPr/>
        </p:nvSpPr>
        <p:spPr bwMode="auto">
          <a:xfrm>
            <a:off x="5397500" y="75803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7" name="AutoShape 129"/>
          <p:cNvSpPr>
            <a:spLocks/>
          </p:cNvSpPr>
          <p:nvPr/>
        </p:nvSpPr>
        <p:spPr bwMode="auto">
          <a:xfrm>
            <a:off x="6310313" y="73152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8" name="AutoShape 130"/>
          <p:cNvSpPr>
            <a:spLocks/>
          </p:cNvSpPr>
          <p:nvPr/>
        </p:nvSpPr>
        <p:spPr bwMode="auto">
          <a:xfrm>
            <a:off x="6108700" y="75676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19" name="AutoShape 131"/>
          <p:cNvSpPr>
            <a:spLocks/>
          </p:cNvSpPr>
          <p:nvPr/>
        </p:nvSpPr>
        <p:spPr bwMode="auto">
          <a:xfrm>
            <a:off x="7046913" y="73152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0" name="AutoShape 132"/>
          <p:cNvSpPr>
            <a:spLocks/>
          </p:cNvSpPr>
          <p:nvPr/>
        </p:nvSpPr>
        <p:spPr bwMode="auto">
          <a:xfrm>
            <a:off x="6845300" y="75676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1" name="AutoShape 133"/>
          <p:cNvSpPr>
            <a:spLocks/>
          </p:cNvSpPr>
          <p:nvPr/>
        </p:nvSpPr>
        <p:spPr bwMode="auto">
          <a:xfrm>
            <a:off x="7770813" y="73279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2" name="AutoShape 134"/>
          <p:cNvSpPr>
            <a:spLocks/>
          </p:cNvSpPr>
          <p:nvPr/>
        </p:nvSpPr>
        <p:spPr bwMode="auto">
          <a:xfrm>
            <a:off x="7569200" y="75803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3" name="AutoShape 135"/>
          <p:cNvSpPr>
            <a:spLocks/>
          </p:cNvSpPr>
          <p:nvPr/>
        </p:nvSpPr>
        <p:spPr bwMode="auto">
          <a:xfrm>
            <a:off x="8507413" y="73279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4" name="AutoShape 136"/>
          <p:cNvSpPr>
            <a:spLocks/>
          </p:cNvSpPr>
          <p:nvPr/>
        </p:nvSpPr>
        <p:spPr bwMode="auto">
          <a:xfrm>
            <a:off x="8305800" y="75803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5" name="AutoShape 137"/>
          <p:cNvSpPr>
            <a:spLocks/>
          </p:cNvSpPr>
          <p:nvPr/>
        </p:nvSpPr>
        <p:spPr bwMode="auto">
          <a:xfrm>
            <a:off x="9256713" y="73152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6" name="AutoShape 138"/>
          <p:cNvSpPr>
            <a:spLocks/>
          </p:cNvSpPr>
          <p:nvPr/>
        </p:nvSpPr>
        <p:spPr bwMode="auto">
          <a:xfrm>
            <a:off x="9055100" y="75676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7" name="AutoShape 139"/>
          <p:cNvSpPr>
            <a:spLocks/>
          </p:cNvSpPr>
          <p:nvPr/>
        </p:nvSpPr>
        <p:spPr bwMode="auto">
          <a:xfrm>
            <a:off x="9993313" y="73152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8" name="AutoShape 140"/>
          <p:cNvSpPr>
            <a:spLocks/>
          </p:cNvSpPr>
          <p:nvPr/>
        </p:nvSpPr>
        <p:spPr bwMode="auto">
          <a:xfrm>
            <a:off x="9791700" y="75676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29" name="AutoShape 141"/>
          <p:cNvSpPr>
            <a:spLocks/>
          </p:cNvSpPr>
          <p:nvPr/>
        </p:nvSpPr>
        <p:spPr bwMode="auto">
          <a:xfrm>
            <a:off x="3363913" y="61087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0" name="AutoShape 142"/>
          <p:cNvSpPr>
            <a:spLocks/>
          </p:cNvSpPr>
          <p:nvPr/>
        </p:nvSpPr>
        <p:spPr bwMode="auto">
          <a:xfrm>
            <a:off x="3162300" y="63611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1" name="AutoShape 143"/>
          <p:cNvSpPr>
            <a:spLocks/>
          </p:cNvSpPr>
          <p:nvPr/>
        </p:nvSpPr>
        <p:spPr bwMode="auto">
          <a:xfrm>
            <a:off x="4100513" y="61087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2" name="AutoShape 144"/>
          <p:cNvSpPr>
            <a:spLocks/>
          </p:cNvSpPr>
          <p:nvPr/>
        </p:nvSpPr>
        <p:spPr bwMode="auto">
          <a:xfrm>
            <a:off x="3898900" y="63611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3" name="AutoShape 145"/>
          <p:cNvSpPr>
            <a:spLocks/>
          </p:cNvSpPr>
          <p:nvPr/>
        </p:nvSpPr>
        <p:spPr bwMode="auto">
          <a:xfrm>
            <a:off x="4824413" y="61087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4" name="AutoShape 146"/>
          <p:cNvSpPr>
            <a:spLocks/>
          </p:cNvSpPr>
          <p:nvPr/>
        </p:nvSpPr>
        <p:spPr bwMode="auto">
          <a:xfrm>
            <a:off x="4622800" y="63611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5" name="AutoShape 147"/>
          <p:cNvSpPr>
            <a:spLocks/>
          </p:cNvSpPr>
          <p:nvPr/>
        </p:nvSpPr>
        <p:spPr bwMode="auto">
          <a:xfrm>
            <a:off x="5599113" y="61087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6" name="AutoShape 148"/>
          <p:cNvSpPr>
            <a:spLocks/>
          </p:cNvSpPr>
          <p:nvPr/>
        </p:nvSpPr>
        <p:spPr bwMode="auto">
          <a:xfrm>
            <a:off x="5397500" y="63611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7" name="AutoShape 149"/>
          <p:cNvSpPr>
            <a:spLocks/>
          </p:cNvSpPr>
          <p:nvPr/>
        </p:nvSpPr>
        <p:spPr bwMode="auto">
          <a:xfrm>
            <a:off x="6310313" y="6096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8" name="AutoShape 150"/>
          <p:cNvSpPr>
            <a:spLocks/>
          </p:cNvSpPr>
          <p:nvPr/>
        </p:nvSpPr>
        <p:spPr bwMode="auto">
          <a:xfrm>
            <a:off x="6108700" y="6348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39" name="AutoShape 151"/>
          <p:cNvSpPr>
            <a:spLocks/>
          </p:cNvSpPr>
          <p:nvPr/>
        </p:nvSpPr>
        <p:spPr bwMode="auto">
          <a:xfrm>
            <a:off x="7046913" y="6096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0" name="AutoShape 152"/>
          <p:cNvSpPr>
            <a:spLocks/>
          </p:cNvSpPr>
          <p:nvPr/>
        </p:nvSpPr>
        <p:spPr bwMode="auto">
          <a:xfrm>
            <a:off x="6845300" y="6348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1" name="AutoShape 153"/>
          <p:cNvSpPr>
            <a:spLocks/>
          </p:cNvSpPr>
          <p:nvPr/>
        </p:nvSpPr>
        <p:spPr bwMode="auto">
          <a:xfrm>
            <a:off x="7770813" y="61087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2" name="AutoShape 154"/>
          <p:cNvSpPr>
            <a:spLocks/>
          </p:cNvSpPr>
          <p:nvPr/>
        </p:nvSpPr>
        <p:spPr bwMode="auto">
          <a:xfrm>
            <a:off x="7569200" y="63611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3" name="AutoShape 155"/>
          <p:cNvSpPr>
            <a:spLocks/>
          </p:cNvSpPr>
          <p:nvPr/>
        </p:nvSpPr>
        <p:spPr bwMode="auto">
          <a:xfrm>
            <a:off x="8507413" y="61087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4" name="AutoShape 156"/>
          <p:cNvSpPr>
            <a:spLocks/>
          </p:cNvSpPr>
          <p:nvPr/>
        </p:nvSpPr>
        <p:spPr bwMode="auto">
          <a:xfrm>
            <a:off x="8305800" y="63611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5" name="AutoShape 157"/>
          <p:cNvSpPr>
            <a:spLocks/>
          </p:cNvSpPr>
          <p:nvPr/>
        </p:nvSpPr>
        <p:spPr bwMode="auto">
          <a:xfrm>
            <a:off x="9256713" y="6096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6" name="AutoShape 158"/>
          <p:cNvSpPr>
            <a:spLocks/>
          </p:cNvSpPr>
          <p:nvPr/>
        </p:nvSpPr>
        <p:spPr bwMode="auto">
          <a:xfrm>
            <a:off x="9055100" y="6348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7" name="AutoShape 159"/>
          <p:cNvSpPr>
            <a:spLocks/>
          </p:cNvSpPr>
          <p:nvPr/>
        </p:nvSpPr>
        <p:spPr bwMode="auto">
          <a:xfrm>
            <a:off x="9993313" y="60960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8" name="AutoShape 160"/>
          <p:cNvSpPr>
            <a:spLocks/>
          </p:cNvSpPr>
          <p:nvPr/>
        </p:nvSpPr>
        <p:spPr bwMode="auto">
          <a:xfrm>
            <a:off x="9791700" y="63484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49" name="AutoShape 161"/>
          <p:cNvSpPr>
            <a:spLocks/>
          </p:cNvSpPr>
          <p:nvPr/>
        </p:nvSpPr>
        <p:spPr bwMode="auto">
          <a:xfrm>
            <a:off x="3363913" y="48895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0" name="AutoShape 162"/>
          <p:cNvSpPr>
            <a:spLocks/>
          </p:cNvSpPr>
          <p:nvPr/>
        </p:nvSpPr>
        <p:spPr bwMode="auto">
          <a:xfrm>
            <a:off x="3162300" y="51419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1" name="AutoShape 163"/>
          <p:cNvSpPr>
            <a:spLocks/>
          </p:cNvSpPr>
          <p:nvPr/>
        </p:nvSpPr>
        <p:spPr bwMode="auto">
          <a:xfrm>
            <a:off x="4100513" y="48895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2" name="AutoShape 164"/>
          <p:cNvSpPr>
            <a:spLocks/>
          </p:cNvSpPr>
          <p:nvPr/>
        </p:nvSpPr>
        <p:spPr bwMode="auto">
          <a:xfrm>
            <a:off x="3898900" y="51419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3" name="AutoShape 165"/>
          <p:cNvSpPr>
            <a:spLocks/>
          </p:cNvSpPr>
          <p:nvPr/>
        </p:nvSpPr>
        <p:spPr bwMode="auto">
          <a:xfrm>
            <a:off x="4824413" y="48895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4" name="AutoShape 166"/>
          <p:cNvSpPr>
            <a:spLocks/>
          </p:cNvSpPr>
          <p:nvPr/>
        </p:nvSpPr>
        <p:spPr bwMode="auto">
          <a:xfrm>
            <a:off x="4622800" y="51419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5" name="AutoShape 167"/>
          <p:cNvSpPr>
            <a:spLocks/>
          </p:cNvSpPr>
          <p:nvPr/>
        </p:nvSpPr>
        <p:spPr bwMode="auto">
          <a:xfrm>
            <a:off x="5599113" y="48895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6" name="AutoShape 168"/>
          <p:cNvSpPr>
            <a:spLocks/>
          </p:cNvSpPr>
          <p:nvPr/>
        </p:nvSpPr>
        <p:spPr bwMode="auto">
          <a:xfrm>
            <a:off x="5397500" y="51419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7" name="AutoShape 169"/>
          <p:cNvSpPr>
            <a:spLocks/>
          </p:cNvSpPr>
          <p:nvPr/>
        </p:nvSpPr>
        <p:spPr bwMode="auto">
          <a:xfrm>
            <a:off x="6310313" y="48768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8" name="AutoShape 170"/>
          <p:cNvSpPr>
            <a:spLocks/>
          </p:cNvSpPr>
          <p:nvPr/>
        </p:nvSpPr>
        <p:spPr bwMode="auto">
          <a:xfrm>
            <a:off x="6108700" y="51292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59" name="AutoShape 171"/>
          <p:cNvSpPr>
            <a:spLocks/>
          </p:cNvSpPr>
          <p:nvPr/>
        </p:nvSpPr>
        <p:spPr bwMode="auto">
          <a:xfrm>
            <a:off x="7046913" y="48768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0" name="AutoShape 172"/>
          <p:cNvSpPr>
            <a:spLocks/>
          </p:cNvSpPr>
          <p:nvPr/>
        </p:nvSpPr>
        <p:spPr bwMode="auto">
          <a:xfrm>
            <a:off x="6845300" y="51292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1" name="AutoShape 173"/>
          <p:cNvSpPr>
            <a:spLocks/>
          </p:cNvSpPr>
          <p:nvPr/>
        </p:nvSpPr>
        <p:spPr bwMode="auto">
          <a:xfrm>
            <a:off x="7770813" y="48895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2" name="AutoShape 174"/>
          <p:cNvSpPr>
            <a:spLocks/>
          </p:cNvSpPr>
          <p:nvPr/>
        </p:nvSpPr>
        <p:spPr bwMode="auto">
          <a:xfrm>
            <a:off x="7569200" y="51419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3" name="AutoShape 175"/>
          <p:cNvSpPr>
            <a:spLocks/>
          </p:cNvSpPr>
          <p:nvPr/>
        </p:nvSpPr>
        <p:spPr bwMode="auto">
          <a:xfrm>
            <a:off x="8507413" y="48895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4" name="AutoShape 176"/>
          <p:cNvSpPr>
            <a:spLocks/>
          </p:cNvSpPr>
          <p:nvPr/>
        </p:nvSpPr>
        <p:spPr bwMode="auto">
          <a:xfrm>
            <a:off x="8305800" y="51419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5" name="AutoShape 177"/>
          <p:cNvSpPr>
            <a:spLocks/>
          </p:cNvSpPr>
          <p:nvPr/>
        </p:nvSpPr>
        <p:spPr bwMode="auto">
          <a:xfrm>
            <a:off x="9256713" y="48768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6" name="AutoShape 178"/>
          <p:cNvSpPr>
            <a:spLocks/>
          </p:cNvSpPr>
          <p:nvPr/>
        </p:nvSpPr>
        <p:spPr bwMode="auto">
          <a:xfrm>
            <a:off x="9055100" y="51292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7" name="AutoShape 179"/>
          <p:cNvSpPr>
            <a:spLocks/>
          </p:cNvSpPr>
          <p:nvPr/>
        </p:nvSpPr>
        <p:spPr bwMode="auto">
          <a:xfrm>
            <a:off x="9993313" y="48768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68" name="AutoShape 180"/>
          <p:cNvSpPr>
            <a:spLocks/>
          </p:cNvSpPr>
          <p:nvPr/>
        </p:nvSpPr>
        <p:spPr bwMode="auto">
          <a:xfrm>
            <a:off x="9791700" y="51292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>
            <a:off x="3162267" y="3670300"/>
            <a:ext cx="639779" cy="1093759"/>
          </a:xfrm>
          <a:custGeom>
            <a:avLst/>
            <a:gdLst>
              <a:gd name="connsiteX0" fmla="*/ 389007 w 639779"/>
              <a:gd name="connsiteY0" fmla="*/ 252413 h 1093759"/>
              <a:gd name="connsiteX1" fmla="*/ 438339 w 639779"/>
              <a:gd name="connsiteY1" fmla="*/ 269692 h 1093759"/>
              <a:gd name="connsiteX2" fmla="*/ 547713 w 639779"/>
              <a:gd name="connsiteY2" fmla="*/ 385580 h 1093759"/>
              <a:gd name="connsiteX3" fmla="*/ 639048 w 639779"/>
              <a:gd name="connsiteY3" fmla="*/ 621951 h 1093759"/>
              <a:gd name="connsiteX4" fmla="*/ 599798 w 639779"/>
              <a:gd name="connsiteY4" fmla="*/ 678775 h 1093759"/>
              <a:gd name="connsiteX5" fmla="*/ 547115 w 639779"/>
              <a:gd name="connsiteY5" fmla="*/ 634282 h 1093759"/>
              <a:gd name="connsiteX6" fmla="*/ 479205 w 639779"/>
              <a:gd name="connsiteY6" fmla="*/ 450377 h 1093759"/>
              <a:gd name="connsiteX7" fmla="*/ 473880 w 639779"/>
              <a:gd name="connsiteY7" fmla="*/ 442366 h 1093759"/>
              <a:gd name="connsiteX8" fmla="*/ 468584 w 639779"/>
              <a:gd name="connsiteY8" fmla="*/ 436907 h 1093759"/>
              <a:gd name="connsiteX9" fmla="*/ 468584 w 639779"/>
              <a:gd name="connsiteY9" fmla="*/ 455246 h 1093759"/>
              <a:gd name="connsiteX10" fmla="*/ 468525 w 639779"/>
              <a:gd name="connsiteY10" fmla="*/ 561670 h 1093759"/>
              <a:gd name="connsiteX11" fmla="*/ 468584 w 639779"/>
              <a:gd name="connsiteY11" fmla="*/ 561670 h 1093759"/>
              <a:gd name="connsiteX12" fmla="*/ 550406 w 639779"/>
              <a:gd name="connsiteY12" fmla="*/ 769451 h 1093759"/>
              <a:gd name="connsiteX13" fmla="*/ 468525 w 639779"/>
              <a:gd name="connsiteY13" fmla="*/ 769451 h 1093759"/>
              <a:gd name="connsiteX14" fmla="*/ 468495 w 639779"/>
              <a:gd name="connsiteY14" fmla="*/ 1027971 h 1093759"/>
              <a:gd name="connsiteX15" fmla="*/ 419312 w 639779"/>
              <a:gd name="connsiteY15" fmla="*/ 1092296 h 1093759"/>
              <a:gd name="connsiteX16" fmla="*/ 344192 w 639779"/>
              <a:gd name="connsiteY16" fmla="*/ 1027028 h 1093759"/>
              <a:gd name="connsiteX17" fmla="*/ 344192 w 639779"/>
              <a:gd name="connsiteY17" fmla="*/ 780761 h 1093759"/>
              <a:gd name="connsiteX18" fmla="*/ 344192 w 639779"/>
              <a:gd name="connsiteY18" fmla="*/ 769451 h 1093759"/>
              <a:gd name="connsiteX19" fmla="*/ 302518 w 639779"/>
              <a:gd name="connsiteY19" fmla="*/ 769451 h 1093759"/>
              <a:gd name="connsiteX20" fmla="*/ 302997 w 639779"/>
              <a:gd name="connsiteY20" fmla="*/ 1027185 h 1093759"/>
              <a:gd name="connsiteX21" fmla="*/ 240920 w 639779"/>
              <a:gd name="connsiteY21" fmla="*/ 1093749 h 1093759"/>
              <a:gd name="connsiteX22" fmla="*/ 178604 w 639779"/>
              <a:gd name="connsiteY22" fmla="*/ 1027656 h 1093759"/>
              <a:gd name="connsiteX23" fmla="*/ 178784 w 639779"/>
              <a:gd name="connsiteY23" fmla="*/ 769451 h 1093759"/>
              <a:gd name="connsiteX24" fmla="*/ 112519 w 639779"/>
              <a:gd name="connsiteY24" fmla="*/ 769451 h 1093759"/>
              <a:gd name="connsiteX25" fmla="*/ 178963 w 639779"/>
              <a:gd name="connsiteY25" fmla="*/ 561670 h 1093759"/>
              <a:gd name="connsiteX26" fmla="*/ 178963 w 639779"/>
              <a:gd name="connsiteY26" fmla="*/ 433137 h 1093759"/>
              <a:gd name="connsiteX27" fmla="*/ 178604 w 639779"/>
              <a:gd name="connsiteY27" fmla="*/ 428739 h 1093759"/>
              <a:gd name="connsiteX28" fmla="*/ 174805 w 639779"/>
              <a:gd name="connsiteY28" fmla="*/ 427089 h 1093759"/>
              <a:gd name="connsiteX29" fmla="*/ 132383 w 639779"/>
              <a:gd name="connsiteY29" fmla="*/ 503392 h 1093759"/>
              <a:gd name="connsiteX30" fmla="*/ 93821 w 639779"/>
              <a:gd name="connsiteY30" fmla="*/ 631690 h 1093759"/>
              <a:gd name="connsiteX31" fmla="*/ 31356 w 639779"/>
              <a:gd name="connsiteY31" fmla="*/ 676537 h 1093759"/>
              <a:gd name="connsiteX32" fmla="*/ 422 w 639779"/>
              <a:gd name="connsiteY32" fmla="*/ 628312 h 1093759"/>
              <a:gd name="connsiteX33" fmla="*/ 178963 w 639779"/>
              <a:gd name="connsiteY33" fmla="*/ 289956 h 1093759"/>
              <a:gd name="connsiteX34" fmla="*/ 246156 w 639779"/>
              <a:gd name="connsiteY34" fmla="*/ 253631 h 1093759"/>
              <a:gd name="connsiteX35" fmla="*/ 258242 w 639779"/>
              <a:gd name="connsiteY35" fmla="*/ 252492 h 1093759"/>
              <a:gd name="connsiteX36" fmla="*/ 389007 w 639779"/>
              <a:gd name="connsiteY36" fmla="*/ 252413 h 1093759"/>
              <a:gd name="connsiteX37" fmla="*/ 327361 w 639779"/>
              <a:gd name="connsiteY37" fmla="*/ 0 h 1093759"/>
              <a:gd name="connsiteX38" fmla="*/ 454058 w 639779"/>
              <a:gd name="connsiteY38" fmla="*/ 125128 h 1093759"/>
              <a:gd name="connsiteX39" fmla="*/ 326963 w 639779"/>
              <a:gd name="connsiteY39" fmla="*/ 250825 h 1093759"/>
              <a:gd name="connsiteX40" fmla="*/ 201646 w 639779"/>
              <a:gd name="connsiteY40" fmla="*/ 124605 h 1093759"/>
              <a:gd name="connsiteX41" fmla="*/ 327361 w 639779"/>
              <a:gd name="connsiteY41" fmla="*/ 0 h 10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9779" h="1093759">
                <a:moveTo>
                  <a:pt x="389007" y="252413"/>
                </a:moveTo>
                <a:cubicBezTo>
                  <a:pt x="407375" y="252492"/>
                  <a:pt x="424188" y="257990"/>
                  <a:pt x="438339" y="269692"/>
                </a:cubicBezTo>
                <a:cubicBezTo>
                  <a:pt x="479474" y="303936"/>
                  <a:pt x="517408" y="341086"/>
                  <a:pt x="547713" y="385580"/>
                </a:cubicBezTo>
                <a:cubicBezTo>
                  <a:pt x="596657" y="457288"/>
                  <a:pt x="626154" y="536458"/>
                  <a:pt x="639048" y="621951"/>
                </a:cubicBezTo>
                <a:cubicBezTo>
                  <a:pt x="643536" y="651757"/>
                  <a:pt x="626992" y="674966"/>
                  <a:pt x="599798" y="678775"/>
                </a:cubicBezTo>
                <a:cubicBezTo>
                  <a:pt x="573053" y="682545"/>
                  <a:pt x="551782" y="664324"/>
                  <a:pt x="547115" y="634282"/>
                </a:cubicBezTo>
                <a:cubicBezTo>
                  <a:pt x="536914" y="568425"/>
                  <a:pt x="515164" y="506770"/>
                  <a:pt x="479205" y="450377"/>
                </a:cubicBezTo>
                <a:cubicBezTo>
                  <a:pt x="477380" y="447746"/>
                  <a:pt x="475734" y="444997"/>
                  <a:pt x="473880" y="442366"/>
                </a:cubicBezTo>
                <a:cubicBezTo>
                  <a:pt x="473192" y="441345"/>
                  <a:pt x="472174" y="440638"/>
                  <a:pt x="468584" y="436907"/>
                </a:cubicBezTo>
                <a:cubicBezTo>
                  <a:pt x="468584" y="445075"/>
                  <a:pt x="468584" y="450141"/>
                  <a:pt x="468584" y="455246"/>
                </a:cubicBezTo>
                <a:cubicBezTo>
                  <a:pt x="468584" y="490708"/>
                  <a:pt x="468525" y="526169"/>
                  <a:pt x="468525" y="561670"/>
                </a:cubicBezTo>
                <a:lnTo>
                  <a:pt x="468584" y="561670"/>
                </a:lnTo>
                <a:lnTo>
                  <a:pt x="550406" y="769451"/>
                </a:lnTo>
                <a:lnTo>
                  <a:pt x="468525" y="769451"/>
                </a:lnTo>
                <a:cubicBezTo>
                  <a:pt x="468525" y="855651"/>
                  <a:pt x="468525" y="941811"/>
                  <a:pt x="468495" y="1027971"/>
                </a:cubicBezTo>
                <a:cubicBezTo>
                  <a:pt x="468495" y="1061351"/>
                  <a:pt x="449528" y="1086091"/>
                  <a:pt x="419312" y="1092296"/>
                </a:cubicBezTo>
                <a:cubicBezTo>
                  <a:pt x="378805" y="1100621"/>
                  <a:pt x="344311" y="1070854"/>
                  <a:pt x="344192" y="1027028"/>
                </a:cubicBezTo>
                <a:cubicBezTo>
                  <a:pt x="344072" y="944913"/>
                  <a:pt x="344192" y="862798"/>
                  <a:pt x="344192" y="780761"/>
                </a:cubicBezTo>
                <a:cubicBezTo>
                  <a:pt x="344192" y="776991"/>
                  <a:pt x="344192" y="773221"/>
                  <a:pt x="344192" y="769451"/>
                </a:cubicBezTo>
                <a:lnTo>
                  <a:pt x="302518" y="769451"/>
                </a:lnTo>
                <a:cubicBezTo>
                  <a:pt x="302399" y="855376"/>
                  <a:pt x="302040" y="941339"/>
                  <a:pt x="302997" y="1027185"/>
                </a:cubicBezTo>
                <a:cubicBezTo>
                  <a:pt x="303356" y="1059819"/>
                  <a:pt x="280619" y="1093081"/>
                  <a:pt x="240920" y="1093749"/>
                </a:cubicBezTo>
                <a:cubicBezTo>
                  <a:pt x="205499" y="1094377"/>
                  <a:pt x="178604" y="1065985"/>
                  <a:pt x="178604" y="1027656"/>
                </a:cubicBezTo>
                <a:cubicBezTo>
                  <a:pt x="178604" y="941575"/>
                  <a:pt x="178724" y="855533"/>
                  <a:pt x="178784" y="769451"/>
                </a:cubicBezTo>
                <a:lnTo>
                  <a:pt x="112519" y="769451"/>
                </a:lnTo>
                <a:lnTo>
                  <a:pt x="178963" y="561670"/>
                </a:lnTo>
                <a:cubicBezTo>
                  <a:pt x="179023" y="518865"/>
                  <a:pt x="178963" y="475981"/>
                  <a:pt x="178963" y="433137"/>
                </a:cubicBezTo>
                <a:cubicBezTo>
                  <a:pt x="178963" y="431684"/>
                  <a:pt x="178754" y="430231"/>
                  <a:pt x="178604" y="428739"/>
                </a:cubicBezTo>
                <a:cubicBezTo>
                  <a:pt x="177288" y="428228"/>
                  <a:pt x="176061" y="427600"/>
                  <a:pt x="174805" y="427089"/>
                </a:cubicBezTo>
                <a:cubicBezTo>
                  <a:pt x="160535" y="452458"/>
                  <a:pt x="145158" y="477316"/>
                  <a:pt x="132383" y="503392"/>
                </a:cubicBezTo>
                <a:cubicBezTo>
                  <a:pt x="112519" y="543880"/>
                  <a:pt x="100522" y="587078"/>
                  <a:pt x="93821" y="631690"/>
                </a:cubicBezTo>
                <a:cubicBezTo>
                  <a:pt x="88346" y="667622"/>
                  <a:pt x="61781" y="686787"/>
                  <a:pt x="31356" y="676537"/>
                </a:cubicBezTo>
                <a:cubicBezTo>
                  <a:pt x="11461" y="669861"/>
                  <a:pt x="-2660" y="649047"/>
                  <a:pt x="422" y="628312"/>
                </a:cubicBezTo>
                <a:cubicBezTo>
                  <a:pt x="20077" y="494439"/>
                  <a:pt x="75542" y="379454"/>
                  <a:pt x="178963" y="289956"/>
                </a:cubicBezTo>
                <a:cubicBezTo>
                  <a:pt x="198618" y="272912"/>
                  <a:pt x="219620" y="257990"/>
                  <a:pt x="246156" y="253631"/>
                </a:cubicBezTo>
                <a:cubicBezTo>
                  <a:pt x="250135" y="253002"/>
                  <a:pt x="254233" y="252492"/>
                  <a:pt x="258242" y="252492"/>
                </a:cubicBezTo>
                <a:cubicBezTo>
                  <a:pt x="301770" y="252374"/>
                  <a:pt x="345388" y="252374"/>
                  <a:pt x="389007" y="252413"/>
                </a:cubicBezTo>
                <a:close/>
                <a:moveTo>
                  <a:pt x="327361" y="0"/>
                </a:moveTo>
                <a:cubicBezTo>
                  <a:pt x="397289" y="0"/>
                  <a:pt x="453824" y="55850"/>
                  <a:pt x="454058" y="125128"/>
                </a:cubicBezTo>
                <a:cubicBezTo>
                  <a:pt x="454222" y="195010"/>
                  <a:pt x="397734" y="250906"/>
                  <a:pt x="326963" y="250825"/>
                </a:cubicBezTo>
                <a:cubicBezTo>
                  <a:pt x="257304" y="250767"/>
                  <a:pt x="201564" y="194534"/>
                  <a:pt x="201646" y="124605"/>
                </a:cubicBezTo>
                <a:cubicBezTo>
                  <a:pt x="201915" y="55861"/>
                  <a:pt x="258274" y="0"/>
                  <a:pt x="3273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>
            <a:off x="3898867" y="3670300"/>
            <a:ext cx="639779" cy="1093759"/>
          </a:xfrm>
          <a:custGeom>
            <a:avLst/>
            <a:gdLst>
              <a:gd name="connsiteX0" fmla="*/ 389007 w 639779"/>
              <a:gd name="connsiteY0" fmla="*/ 252413 h 1093759"/>
              <a:gd name="connsiteX1" fmla="*/ 438339 w 639779"/>
              <a:gd name="connsiteY1" fmla="*/ 269692 h 1093759"/>
              <a:gd name="connsiteX2" fmla="*/ 547713 w 639779"/>
              <a:gd name="connsiteY2" fmla="*/ 385580 h 1093759"/>
              <a:gd name="connsiteX3" fmla="*/ 639048 w 639779"/>
              <a:gd name="connsiteY3" fmla="*/ 621951 h 1093759"/>
              <a:gd name="connsiteX4" fmla="*/ 599798 w 639779"/>
              <a:gd name="connsiteY4" fmla="*/ 678775 h 1093759"/>
              <a:gd name="connsiteX5" fmla="*/ 547115 w 639779"/>
              <a:gd name="connsiteY5" fmla="*/ 634282 h 1093759"/>
              <a:gd name="connsiteX6" fmla="*/ 479205 w 639779"/>
              <a:gd name="connsiteY6" fmla="*/ 450377 h 1093759"/>
              <a:gd name="connsiteX7" fmla="*/ 473880 w 639779"/>
              <a:gd name="connsiteY7" fmla="*/ 442366 h 1093759"/>
              <a:gd name="connsiteX8" fmla="*/ 468584 w 639779"/>
              <a:gd name="connsiteY8" fmla="*/ 436907 h 1093759"/>
              <a:gd name="connsiteX9" fmla="*/ 468584 w 639779"/>
              <a:gd name="connsiteY9" fmla="*/ 455246 h 1093759"/>
              <a:gd name="connsiteX10" fmla="*/ 468525 w 639779"/>
              <a:gd name="connsiteY10" fmla="*/ 561670 h 1093759"/>
              <a:gd name="connsiteX11" fmla="*/ 468584 w 639779"/>
              <a:gd name="connsiteY11" fmla="*/ 561670 h 1093759"/>
              <a:gd name="connsiteX12" fmla="*/ 550406 w 639779"/>
              <a:gd name="connsiteY12" fmla="*/ 769451 h 1093759"/>
              <a:gd name="connsiteX13" fmla="*/ 468525 w 639779"/>
              <a:gd name="connsiteY13" fmla="*/ 769451 h 1093759"/>
              <a:gd name="connsiteX14" fmla="*/ 468495 w 639779"/>
              <a:gd name="connsiteY14" fmla="*/ 1027971 h 1093759"/>
              <a:gd name="connsiteX15" fmla="*/ 419312 w 639779"/>
              <a:gd name="connsiteY15" fmla="*/ 1092296 h 1093759"/>
              <a:gd name="connsiteX16" fmla="*/ 344192 w 639779"/>
              <a:gd name="connsiteY16" fmla="*/ 1027028 h 1093759"/>
              <a:gd name="connsiteX17" fmla="*/ 344192 w 639779"/>
              <a:gd name="connsiteY17" fmla="*/ 780761 h 1093759"/>
              <a:gd name="connsiteX18" fmla="*/ 344192 w 639779"/>
              <a:gd name="connsiteY18" fmla="*/ 769451 h 1093759"/>
              <a:gd name="connsiteX19" fmla="*/ 302518 w 639779"/>
              <a:gd name="connsiteY19" fmla="*/ 769451 h 1093759"/>
              <a:gd name="connsiteX20" fmla="*/ 302997 w 639779"/>
              <a:gd name="connsiteY20" fmla="*/ 1027185 h 1093759"/>
              <a:gd name="connsiteX21" fmla="*/ 240920 w 639779"/>
              <a:gd name="connsiteY21" fmla="*/ 1093749 h 1093759"/>
              <a:gd name="connsiteX22" fmla="*/ 178604 w 639779"/>
              <a:gd name="connsiteY22" fmla="*/ 1027656 h 1093759"/>
              <a:gd name="connsiteX23" fmla="*/ 178784 w 639779"/>
              <a:gd name="connsiteY23" fmla="*/ 769451 h 1093759"/>
              <a:gd name="connsiteX24" fmla="*/ 112519 w 639779"/>
              <a:gd name="connsiteY24" fmla="*/ 769451 h 1093759"/>
              <a:gd name="connsiteX25" fmla="*/ 178963 w 639779"/>
              <a:gd name="connsiteY25" fmla="*/ 561670 h 1093759"/>
              <a:gd name="connsiteX26" fmla="*/ 178963 w 639779"/>
              <a:gd name="connsiteY26" fmla="*/ 433137 h 1093759"/>
              <a:gd name="connsiteX27" fmla="*/ 178604 w 639779"/>
              <a:gd name="connsiteY27" fmla="*/ 428739 h 1093759"/>
              <a:gd name="connsiteX28" fmla="*/ 174805 w 639779"/>
              <a:gd name="connsiteY28" fmla="*/ 427089 h 1093759"/>
              <a:gd name="connsiteX29" fmla="*/ 132383 w 639779"/>
              <a:gd name="connsiteY29" fmla="*/ 503392 h 1093759"/>
              <a:gd name="connsiteX30" fmla="*/ 93821 w 639779"/>
              <a:gd name="connsiteY30" fmla="*/ 631690 h 1093759"/>
              <a:gd name="connsiteX31" fmla="*/ 31355 w 639779"/>
              <a:gd name="connsiteY31" fmla="*/ 676537 h 1093759"/>
              <a:gd name="connsiteX32" fmla="*/ 422 w 639779"/>
              <a:gd name="connsiteY32" fmla="*/ 628312 h 1093759"/>
              <a:gd name="connsiteX33" fmla="*/ 178963 w 639779"/>
              <a:gd name="connsiteY33" fmla="*/ 289956 h 1093759"/>
              <a:gd name="connsiteX34" fmla="*/ 246156 w 639779"/>
              <a:gd name="connsiteY34" fmla="*/ 253631 h 1093759"/>
              <a:gd name="connsiteX35" fmla="*/ 258242 w 639779"/>
              <a:gd name="connsiteY35" fmla="*/ 252492 h 1093759"/>
              <a:gd name="connsiteX36" fmla="*/ 389007 w 639779"/>
              <a:gd name="connsiteY36" fmla="*/ 252413 h 1093759"/>
              <a:gd name="connsiteX37" fmla="*/ 327361 w 639779"/>
              <a:gd name="connsiteY37" fmla="*/ 0 h 1093759"/>
              <a:gd name="connsiteX38" fmla="*/ 454058 w 639779"/>
              <a:gd name="connsiteY38" fmla="*/ 125128 h 1093759"/>
              <a:gd name="connsiteX39" fmla="*/ 326963 w 639779"/>
              <a:gd name="connsiteY39" fmla="*/ 250825 h 1093759"/>
              <a:gd name="connsiteX40" fmla="*/ 201646 w 639779"/>
              <a:gd name="connsiteY40" fmla="*/ 124605 h 1093759"/>
              <a:gd name="connsiteX41" fmla="*/ 327361 w 639779"/>
              <a:gd name="connsiteY41" fmla="*/ 0 h 10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9779" h="1093759">
                <a:moveTo>
                  <a:pt x="389007" y="252413"/>
                </a:moveTo>
                <a:cubicBezTo>
                  <a:pt x="407375" y="252492"/>
                  <a:pt x="424188" y="257990"/>
                  <a:pt x="438339" y="269692"/>
                </a:cubicBezTo>
                <a:cubicBezTo>
                  <a:pt x="479474" y="303936"/>
                  <a:pt x="517408" y="341086"/>
                  <a:pt x="547713" y="385580"/>
                </a:cubicBezTo>
                <a:cubicBezTo>
                  <a:pt x="596657" y="457288"/>
                  <a:pt x="626154" y="536458"/>
                  <a:pt x="639048" y="621951"/>
                </a:cubicBezTo>
                <a:cubicBezTo>
                  <a:pt x="643536" y="651757"/>
                  <a:pt x="626992" y="674966"/>
                  <a:pt x="599798" y="678775"/>
                </a:cubicBezTo>
                <a:cubicBezTo>
                  <a:pt x="573053" y="682545"/>
                  <a:pt x="551782" y="664324"/>
                  <a:pt x="547115" y="634282"/>
                </a:cubicBezTo>
                <a:cubicBezTo>
                  <a:pt x="536914" y="568425"/>
                  <a:pt x="515164" y="506770"/>
                  <a:pt x="479205" y="450377"/>
                </a:cubicBezTo>
                <a:cubicBezTo>
                  <a:pt x="477380" y="447746"/>
                  <a:pt x="475734" y="444997"/>
                  <a:pt x="473880" y="442366"/>
                </a:cubicBezTo>
                <a:cubicBezTo>
                  <a:pt x="473192" y="441345"/>
                  <a:pt x="472174" y="440638"/>
                  <a:pt x="468584" y="436907"/>
                </a:cubicBezTo>
                <a:cubicBezTo>
                  <a:pt x="468584" y="445075"/>
                  <a:pt x="468584" y="450141"/>
                  <a:pt x="468584" y="455246"/>
                </a:cubicBezTo>
                <a:cubicBezTo>
                  <a:pt x="468584" y="490708"/>
                  <a:pt x="468525" y="526169"/>
                  <a:pt x="468525" y="561670"/>
                </a:cubicBezTo>
                <a:lnTo>
                  <a:pt x="468584" y="561670"/>
                </a:lnTo>
                <a:lnTo>
                  <a:pt x="550406" y="769451"/>
                </a:lnTo>
                <a:lnTo>
                  <a:pt x="468525" y="769451"/>
                </a:lnTo>
                <a:cubicBezTo>
                  <a:pt x="468525" y="855651"/>
                  <a:pt x="468525" y="941811"/>
                  <a:pt x="468495" y="1027971"/>
                </a:cubicBezTo>
                <a:cubicBezTo>
                  <a:pt x="468495" y="1061351"/>
                  <a:pt x="449528" y="1086091"/>
                  <a:pt x="419312" y="1092296"/>
                </a:cubicBezTo>
                <a:cubicBezTo>
                  <a:pt x="378805" y="1100621"/>
                  <a:pt x="344312" y="1070854"/>
                  <a:pt x="344192" y="1027028"/>
                </a:cubicBezTo>
                <a:cubicBezTo>
                  <a:pt x="344072" y="944913"/>
                  <a:pt x="344192" y="862798"/>
                  <a:pt x="344192" y="780761"/>
                </a:cubicBezTo>
                <a:cubicBezTo>
                  <a:pt x="344192" y="776991"/>
                  <a:pt x="344192" y="773221"/>
                  <a:pt x="344192" y="769451"/>
                </a:cubicBezTo>
                <a:lnTo>
                  <a:pt x="302518" y="769451"/>
                </a:lnTo>
                <a:cubicBezTo>
                  <a:pt x="302399" y="855376"/>
                  <a:pt x="302040" y="941339"/>
                  <a:pt x="302997" y="1027185"/>
                </a:cubicBezTo>
                <a:cubicBezTo>
                  <a:pt x="303356" y="1059819"/>
                  <a:pt x="280619" y="1093081"/>
                  <a:pt x="240920" y="1093749"/>
                </a:cubicBezTo>
                <a:cubicBezTo>
                  <a:pt x="205499" y="1094377"/>
                  <a:pt x="178604" y="1065985"/>
                  <a:pt x="178604" y="1027656"/>
                </a:cubicBezTo>
                <a:cubicBezTo>
                  <a:pt x="178604" y="941575"/>
                  <a:pt x="178724" y="855533"/>
                  <a:pt x="178784" y="769451"/>
                </a:cubicBezTo>
                <a:lnTo>
                  <a:pt x="112519" y="769451"/>
                </a:lnTo>
                <a:lnTo>
                  <a:pt x="178963" y="561670"/>
                </a:lnTo>
                <a:cubicBezTo>
                  <a:pt x="179023" y="518865"/>
                  <a:pt x="178963" y="475981"/>
                  <a:pt x="178963" y="433137"/>
                </a:cubicBezTo>
                <a:cubicBezTo>
                  <a:pt x="178963" y="431684"/>
                  <a:pt x="178754" y="430231"/>
                  <a:pt x="178604" y="428739"/>
                </a:cubicBezTo>
                <a:cubicBezTo>
                  <a:pt x="177288" y="428228"/>
                  <a:pt x="176061" y="427600"/>
                  <a:pt x="174805" y="427089"/>
                </a:cubicBezTo>
                <a:cubicBezTo>
                  <a:pt x="160535" y="452458"/>
                  <a:pt x="145158" y="477316"/>
                  <a:pt x="132383" y="503392"/>
                </a:cubicBezTo>
                <a:cubicBezTo>
                  <a:pt x="112519" y="543880"/>
                  <a:pt x="100522" y="587078"/>
                  <a:pt x="93821" y="631690"/>
                </a:cubicBezTo>
                <a:cubicBezTo>
                  <a:pt x="88346" y="667622"/>
                  <a:pt x="61780" y="686787"/>
                  <a:pt x="31355" y="676537"/>
                </a:cubicBezTo>
                <a:cubicBezTo>
                  <a:pt x="11461" y="669861"/>
                  <a:pt x="-2660" y="649047"/>
                  <a:pt x="422" y="628312"/>
                </a:cubicBezTo>
                <a:cubicBezTo>
                  <a:pt x="20077" y="494439"/>
                  <a:pt x="75542" y="379454"/>
                  <a:pt x="178963" y="289956"/>
                </a:cubicBezTo>
                <a:cubicBezTo>
                  <a:pt x="198618" y="272912"/>
                  <a:pt x="219620" y="257990"/>
                  <a:pt x="246156" y="253631"/>
                </a:cubicBezTo>
                <a:cubicBezTo>
                  <a:pt x="250135" y="253002"/>
                  <a:pt x="254233" y="252492"/>
                  <a:pt x="258242" y="252492"/>
                </a:cubicBezTo>
                <a:cubicBezTo>
                  <a:pt x="301770" y="252374"/>
                  <a:pt x="345389" y="252374"/>
                  <a:pt x="389007" y="252413"/>
                </a:cubicBezTo>
                <a:close/>
                <a:moveTo>
                  <a:pt x="327361" y="0"/>
                </a:moveTo>
                <a:cubicBezTo>
                  <a:pt x="397290" y="0"/>
                  <a:pt x="453824" y="55850"/>
                  <a:pt x="454058" y="125128"/>
                </a:cubicBezTo>
                <a:cubicBezTo>
                  <a:pt x="454222" y="195010"/>
                  <a:pt x="397734" y="250906"/>
                  <a:pt x="326963" y="250825"/>
                </a:cubicBezTo>
                <a:cubicBezTo>
                  <a:pt x="257304" y="250767"/>
                  <a:pt x="201564" y="194534"/>
                  <a:pt x="201646" y="124605"/>
                </a:cubicBezTo>
                <a:cubicBezTo>
                  <a:pt x="201915" y="55862"/>
                  <a:pt x="258274" y="0"/>
                  <a:pt x="3273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3" name="AutoShape 185"/>
          <p:cNvSpPr>
            <a:spLocks/>
          </p:cNvSpPr>
          <p:nvPr/>
        </p:nvSpPr>
        <p:spPr bwMode="auto">
          <a:xfrm>
            <a:off x="4824413" y="3670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4" name="AutoShape 186"/>
          <p:cNvSpPr>
            <a:spLocks/>
          </p:cNvSpPr>
          <p:nvPr/>
        </p:nvSpPr>
        <p:spPr bwMode="auto">
          <a:xfrm>
            <a:off x="4622800" y="3922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5" name="AutoShape 187"/>
          <p:cNvSpPr>
            <a:spLocks/>
          </p:cNvSpPr>
          <p:nvPr/>
        </p:nvSpPr>
        <p:spPr bwMode="auto">
          <a:xfrm>
            <a:off x="5599113" y="3670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6" name="AutoShape 188"/>
          <p:cNvSpPr>
            <a:spLocks/>
          </p:cNvSpPr>
          <p:nvPr/>
        </p:nvSpPr>
        <p:spPr bwMode="auto">
          <a:xfrm>
            <a:off x="5397500" y="3922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7" name="AutoShape 189"/>
          <p:cNvSpPr>
            <a:spLocks/>
          </p:cNvSpPr>
          <p:nvPr/>
        </p:nvSpPr>
        <p:spPr bwMode="auto">
          <a:xfrm>
            <a:off x="6310313" y="36576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8" name="AutoShape 190"/>
          <p:cNvSpPr>
            <a:spLocks/>
          </p:cNvSpPr>
          <p:nvPr/>
        </p:nvSpPr>
        <p:spPr bwMode="auto">
          <a:xfrm>
            <a:off x="6108700" y="39100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79" name="AutoShape 191"/>
          <p:cNvSpPr>
            <a:spLocks/>
          </p:cNvSpPr>
          <p:nvPr/>
        </p:nvSpPr>
        <p:spPr bwMode="auto">
          <a:xfrm>
            <a:off x="7046913" y="36576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0" name="AutoShape 192"/>
          <p:cNvSpPr>
            <a:spLocks/>
          </p:cNvSpPr>
          <p:nvPr/>
        </p:nvSpPr>
        <p:spPr bwMode="auto">
          <a:xfrm>
            <a:off x="6845300" y="39100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1" name="AutoShape 193"/>
          <p:cNvSpPr>
            <a:spLocks/>
          </p:cNvSpPr>
          <p:nvPr/>
        </p:nvSpPr>
        <p:spPr bwMode="auto">
          <a:xfrm>
            <a:off x="7770813" y="3670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2" name="AutoShape 194"/>
          <p:cNvSpPr>
            <a:spLocks/>
          </p:cNvSpPr>
          <p:nvPr/>
        </p:nvSpPr>
        <p:spPr bwMode="auto">
          <a:xfrm>
            <a:off x="7569200" y="3922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3" name="AutoShape 195"/>
          <p:cNvSpPr>
            <a:spLocks/>
          </p:cNvSpPr>
          <p:nvPr/>
        </p:nvSpPr>
        <p:spPr bwMode="auto">
          <a:xfrm>
            <a:off x="8507413" y="36703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4" name="AutoShape 196"/>
          <p:cNvSpPr>
            <a:spLocks/>
          </p:cNvSpPr>
          <p:nvPr/>
        </p:nvSpPr>
        <p:spPr bwMode="auto">
          <a:xfrm>
            <a:off x="8305800" y="39227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5" name="AutoShape 197"/>
          <p:cNvSpPr>
            <a:spLocks/>
          </p:cNvSpPr>
          <p:nvPr/>
        </p:nvSpPr>
        <p:spPr bwMode="auto">
          <a:xfrm>
            <a:off x="9256713" y="36576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6" name="AutoShape 198"/>
          <p:cNvSpPr>
            <a:spLocks/>
          </p:cNvSpPr>
          <p:nvPr/>
        </p:nvSpPr>
        <p:spPr bwMode="auto">
          <a:xfrm>
            <a:off x="9055100" y="39100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7" name="AutoShape 199"/>
          <p:cNvSpPr>
            <a:spLocks/>
          </p:cNvSpPr>
          <p:nvPr/>
        </p:nvSpPr>
        <p:spPr bwMode="auto">
          <a:xfrm>
            <a:off x="9993313" y="3657600"/>
            <a:ext cx="252412" cy="250825"/>
          </a:xfrm>
          <a:custGeom>
            <a:avLst/>
            <a:gdLst>
              <a:gd name="T0" fmla="+- 0 10796 7"/>
              <a:gd name="T1" fmla="*/ T0 w 21578"/>
              <a:gd name="T2" fmla="*/ 10796 h 21593"/>
              <a:gd name="T3" fmla="+- 0 10796 7"/>
              <a:gd name="T4" fmla="*/ T3 w 21578"/>
              <a:gd name="T5" fmla="*/ 10796 h 21593"/>
              <a:gd name="T6" fmla="+- 0 10796 7"/>
              <a:gd name="T7" fmla="*/ T6 w 21578"/>
              <a:gd name="T8" fmla="*/ 10796 h 21593"/>
              <a:gd name="T9" fmla="+- 0 10796 7"/>
              <a:gd name="T10" fmla="*/ T9 w 21578"/>
              <a:gd name="T11" fmla="*/ 10796 h 21593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593">
                <a:moveTo>
                  <a:pt x="10713" y="21593"/>
                </a:moveTo>
                <a:cubicBezTo>
                  <a:pt x="16763" y="21600"/>
                  <a:pt x="21592" y="16788"/>
                  <a:pt x="21578" y="10772"/>
                </a:cubicBezTo>
                <a:cubicBezTo>
                  <a:pt x="21558" y="4808"/>
                  <a:pt x="16725" y="0"/>
                  <a:pt x="10747" y="0"/>
                </a:cubicBezTo>
                <a:cubicBezTo>
                  <a:pt x="4841" y="0"/>
                  <a:pt x="23" y="4809"/>
                  <a:pt x="0" y="10727"/>
                </a:cubicBezTo>
                <a:cubicBezTo>
                  <a:pt x="-7" y="16747"/>
                  <a:pt x="4758" y="21588"/>
                  <a:pt x="10713" y="2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88" name="AutoShape 200"/>
          <p:cNvSpPr>
            <a:spLocks/>
          </p:cNvSpPr>
          <p:nvPr/>
        </p:nvSpPr>
        <p:spPr bwMode="auto">
          <a:xfrm>
            <a:off x="9791700" y="3910013"/>
            <a:ext cx="639763" cy="841375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1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1" y="4565"/>
                  <a:pt x="5981" y="4602"/>
                </a:cubicBezTo>
                <a:cubicBezTo>
                  <a:pt x="5981" y="5693"/>
                  <a:pt x="5983" y="6785"/>
                  <a:pt x="5981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9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4890" name="AutoShape 202"/>
          <p:cNvSpPr>
            <a:spLocks/>
          </p:cNvSpPr>
          <p:nvPr/>
        </p:nvSpPr>
        <p:spPr bwMode="auto">
          <a:xfrm>
            <a:off x="5613400" y="104394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4891" name="AutoShape 203"/>
          <p:cNvSpPr>
            <a:spLocks/>
          </p:cNvSpPr>
          <p:nvPr/>
        </p:nvSpPr>
        <p:spPr bwMode="auto">
          <a:xfrm>
            <a:off x="16243300" y="104394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Fusce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nisl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bibendum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 tempus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leo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sagittis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sem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libero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ferme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4892" name="AutoShape 204"/>
          <p:cNvSpPr>
            <a:spLocks/>
          </p:cNvSpPr>
          <p:nvPr/>
        </p:nvSpPr>
        <p:spPr bwMode="auto">
          <a:xfrm>
            <a:off x="3005138" y="10217150"/>
            <a:ext cx="23495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64%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4893" name="AutoShape 205"/>
          <p:cNvSpPr>
            <a:spLocks/>
          </p:cNvSpPr>
          <p:nvPr/>
        </p:nvSpPr>
        <p:spPr bwMode="auto">
          <a:xfrm>
            <a:off x="13639800" y="10210800"/>
            <a:ext cx="23495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60%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4894" name="AutoShape 206"/>
          <p:cNvSpPr>
            <a:spLocks/>
          </p:cNvSpPr>
          <p:nvPr/>
        </p:nvSpPr>
        <p:spPr bwMode="auto">
          <a:xfrm>
            <a:off x="2393004" y="11449050"/>
            <a:ext cx="2966396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market share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4895" name="AutoShape 207"/>
          <p:cNvSpPr>
            <a:spLocks/>
          </p:cNvSpPr>
          <p:nvPr/>
        </p:nvSpPr>
        <p:spPr bwMode="auto">
          <a:xfrm>
            <a:off x="13169900" y="11442700"/>
            <a:ext cx="28067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of consumers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11808041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Market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68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4"/>
          <p:cNvSpPr>
            <a:spLocks/>
          </p:cNvSpPr>
          <p:nvPr/>
        </p:nvSpPr>
        <p:spPr bwMode="auto">
          <a:xfrm>
            <a:off x="1485900" y="10598150"/>
            <a:ext cx="208915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>
                <a:solidFill>
                  <a:srgbClr val="33333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Conclusion</a:t>
            </a:r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>
            <a:off x="1485900" y="11671300"/>
            <a:ext cx="207137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68650" y="3109913"/>
            <a:ext cx="2387600" cy="2755900"/>
            <a:chOff x="3168650" y="3109913"/>
            <a:chExt cx="2387600" cy="2755900"/>
          </a:xfrm>
        </p:grpSpPr>
        <p:sp>
          <p:nvSpPr>
            <p:cNvPr id="73729" name="AutoShape 1"/>
            <p:cNvSpPr>
              <a:spLocks/>
            </p:cNvSpPr>
            <p:nvPr/>
          </p:nvSpPr>
          <p:spPr bwMode="auto">
            <a:xfrm>
              <a:off x="3168650" y="3109913"/>
              <a:ext cx="2386013" cy="275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3730" name="AutoShape 2"/>
            <p:cNvSpPr>
              <a:spLocks/>
            </p:cNvSpPr>
            <p:nvPr/>
          </p:nvSpPr>
          <p:spPr bwMode="auto">
            <a:xfrm>
              <a:off x="3771900" y="41910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734" name="AutoShape 6"/>
            <p:cNvSpPr>
              <a:spLocks/>
            </p:cNvSpPr>
            <p:nvPr/>
          </p:nvSpPr>
          <p:spPr bwMode="auto">
            <a:xfrm>
              <a:off x="3509963" y="35306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3739" name="AutoShape 11"/>
            <p:cNvSpPr>
              <a:spLocks/>
            </p:cNvSpPr>
            <p:nvPr/>
          </p:nvSpPr>
          <p:spPr bwMode="auto">
            <a:xfrm>
              <a:off x="4000500" y="3925888"/>
              <a:ext cx="736600" cy="1016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908" y="14437"/>
                  </a:moveTo>
                  <a:lnTo>
                    <a:pt x="14394" y="13350"/>
                  </a:lnTo>
                  <a:lnTo>
                    <a:pt x="9683" y="16735"/>
                  </a:lnTo>
                  <a:lnTo>
                    <a:pt x="7643" y="15268"/>
                  </a:lnTo>
                  <a:lnTo>
                    <a:pt x="6130" y="16355"/>
                  </a:lnTo>
                  <a:lnTo>
                    <a:pt x="9683" y="18909"/>
                  </a:lnTo>
                  <a:cubicBezTo>
                    <a:pt x="9683" y="18909"/>
                    <a:pt x="15908" y="14437"/>
                    <a:pt x="15908" y="14437"/>
                  </a:cubicBezTo>
                  <a:close/>
                  <a:moveTo>
                    <a:pt x="21599" y="1066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0" y="10660"/>
                  </a:lnTo>
                  <a:cubicBezTo>
                    <a:pt x="0" y="10660"/>
                    <a:pt x="21599" y="10660"/>
                    <a:pt x="21599" y="10660"/>
                  </a:cubicBezTo>
                  <a:close/>
                  <a:moveTo>
                    <a:pt x="6372" y="9087"/>
                  </a:moveTo>
                  <a:lnTo>
                    <a:pt x="2724" y="9087"/>
                  </a:lnTo>
                  <a:lnTo>
                    <a:pt x="2724" y="5802"/>
                  </a:lnTo>
                  <a:cubicBezTo>
                    <a:pt x="2724" y="2602"/>
                    <a:pt x="6347" y="0"/>
                    <a:pt x="10800" y="0"/>
                  </a:cubicBezTo>
                  <a:cubicBezTo>
                    <a:pt x="15252" y="0"/>
                    <a:pt x="18875" y="2602"/>
                    <a:pt x="18875" y="5802"/>
                  </a:cubicBezTo>
                  <a:lnTo>
                    <a:pt x="18875" y="9087"/>
                  </a:lnTo>
                  <a:lnTo>
                    <a:pt x="15227" y="9087"/>
                  </a:lnTo>
                  <a:lnTo>
                    <a:pt x="15227" y="5802"/>
                  </a:lnTo>
                  <a:cubicBezTo>
                    <a:pt x="15227" y="4048"/>
                    <a:pt x="13240" y="2621"/>
                    <a:pt x="10800" y="2621"/>
                  </a:cubicBezTo>
                  <a:cubicBezTo>
                    <a:pt x="8359" y="2621"/>
                    <a:pt x="6372" y="4048"/>
                    <a:pt x="6372" y="5802"/>
                  </a:cubicBezTo>
                  <a:cubicBezTo>
                    <a:pt x="6372" y="5802"/>
                    <a:pt x="6372" y="9087"/>
                    <a:pt x="6372" y="9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8650" y="6642100"/>
            <a:ext cx="2387600" cy="2754313"/>
            <a:chOff x="3168650" y="6642100"/>
            <a:chExt cx="2387600" cy="2754313"/>
          </a:xfrm>
        </p:grpSpPr>
        <p:sp>
          <p:nvSpPr>
            <p:cNvPr id="73735" name="AutoShape 7"/>
            <p:cNvSpPr>
              <a:spLocks/>
            </p:cNvSpPr>
            <p:nvPr/>
          </p:nvSpPr>
          <p:spPr bwMode="auto">
            <a:xfrm>
              <a:off x="3168650" y="6642100"/>
              <a:ext cx="2386013" cy="275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3736" name="AutoShape 8"/>
            <p:cNvSpPr>
              <a:spLocks/>
            </p:cNvSpPr>
            <p:nvPr/>
          </p:nvSpPr>
          <p:spPr bwMode="auto">
            <a:xfrm>
              <a:off x="3771900" y="77216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737" name="AutoShape 9"/>
            <p:cNvSpPr>
              <a:spLocks/>
            </p:cNvSpPr>
            <p:nvPr/>
          </p:nvSpPr>
          <p:spPr bwMode="auto">
            <a:xfrm>
              <a:off x="3509963" y="70358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3740" name="AutoShape 12"/>
            <p:cNvSpPr>
              <a:spLocks/>
            </p:cNvSpPr>
            <p:nvPr/>
          </p:nvSpPr>
          <p:spPr bwMode="auto">
            <a:xfrm>
              <a:off x="3810000" y="7708900"/>
              <a:ext cx="1206500" cy="698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17" y="12851"/>
                  </a:moveTo>
                  <a:cubicBezTo>
                    <a:pt x="11817" y="13784"/>
                    <a:pt x="11395" y="14314"/>
                    <a:pt x="10896" y="14435"/>
                  </a:cubicBezTo>
                  <a:lnTo>
                    <a:pt x="10896" y="15104"/>
                  </a:lnTo>
                  <a:lnTo>
                    <a:pt x="10340" y="15104"/>
                  </a:lnTo>
                  <a:lnTo>
                    <a:pt x="10340" y="14506"/>
                  </a:lnTo>
                  <a:cubicBezTo>
                    <a:pt x="10073" y="14466"/>
                    <a:pt x="9720" y="14299"/>
                    <a:pt x="9461" y="14053"/>
                  </a:cubicBezTo>
                  <a:lnTo>
                    <a:pt x="9645" y="12951"/>
                  </a:lnTo>
                  <a:cubicBezTo>
                    <a:pt x="9939" y="13148"/>
                    <a:pt x="10368" y="13396"/>
                    <a:pt x="10685" y="13277"/>
                  </a:cubicBezTo>
                  <a:cubicBezTo>
                    <a:pt x="10963" y="13173"/>
                    <a:pt x="11033" y="12745"/>
                    <a:pt x="10706" y="12502"/>
                  </a:cubicBezTo>
                  <a:cubicBezTo>
                    <a:pt x="10430" y="12289"/>
                    <a:pt x="9481" y="12066"/>
                    <a:pt x="9481" y="10700"/>
                  </a:cubicBezTo>
                  <a:cubicBezTo>
                    <a:pt x="9481" y="10134"/>
                    <a:pt x="9728" y="9356"/>
                    <a:pt x="10340" y="9126"/>
                  </a:cubicBezTo>
                  <a:lnTo>
                    <a:pt x="10340" y="8447"/>
                  </a:lnTo>
                  <a:lnTo>
                    <a:pt x="10896" y="8447"/>
                  </a:lnTo>
                  <a:lnTo>
                    <a:pt x="10896" y="9070"/>
                  </a:lnTo>
                  <a:cubicBezTo>
                    <a:pt x="11134" y="9098"/>
                    <a:pt x="11377" y="9174"/>
                    <a:pt x="11658" y="9325"/>
                  </a:cubicBezTo>
                  <a:cubicBezTo>
                    <a:pt x="11630" y="9536"/>
                    <a:pt x="11509" y="10452"/>
                    <a:pt x="11509" y="10452"/>
                  </a:cubicBezTo>
                  <a:cubicBezTo>
                    <a:pt x="11315" y="10339"/>
                    <a:pt x="10998" y="10140"/>
                    <a:pt x="10694" y="10170"/>
                  </a:cubicBezTo>
                  <a:cubicBezTo>
                    <a:pt x="10318" y="10206"/>
                    <a:pt x="10291" y="10678"/>
                    <a:pt x="10544" y="10896"/>
                  </a:cubicBezTo>
                  <a:cubicBezTo>
                    <a:pt x="11064" y="11301"/>
                    <a:pt x="11817" y="11645"/>
                    <a:pt x="11817" y="12851"/>
                  </a:cubicBezTo>
                  <a:close/>
                  <a:moveTo>
                    <a:pt x="17068" y="2317"/>
                  </a:moveTo>
                  <a:lnTo>
                    <a:pt x="1346" y="2317"/>
                  </a:lnTo>
                  <a:lnTo>
                    <a:pt x="1346" y="16649"/>
                  </a:lnTo>
                  <a:lnTo>
                    <a:pt x="0" y="16649"/>
                  </a:lnTo>
                  <a:lnTo>
                    <a:pt x="0" y="0"/>
                  </a:lnTo>
                  <a:lnTo>
                    <a:pt x="17068" y="0"/>
                  </a:lnTo>
                  <a:cubicBezTo>
                    <a:pt x="17068" y="0"/>
                    <a:pt x="17068" y="2317"/>
                    <a:pt x="17068" y="2317"/>
                  </a:cubicBezTo>
                  <a:close/>
                  <a:moveTo>
                    <a:pt x="10595" y="16965"/>
                  </a:moveTo>
                  <a:cubicBezTo>
                    <a:pt x="8921" y="16965"/>
                    <a:pt x="7564" y="14630"/>
                    <a:pt x="7564" y="11750"/>
                  </a:cubicBezTo>
                  <a:cubicBezTo>
                    <a:pt x="7564" y="8870"/>
                    <a:pt x="8921" y="6536"/>
                    <a:pt x="10595" y="6536"/>
                  </a:cubicBezTo>
                  <a:cubicBezTo>
                    <a:pt x="12268" y="6536"/>
                    <a:pt x="13625" y="8870"/>
                    <a:pt x="13625" y="11750"/>
                  </a:cubicBezTo>
                  <a:cubicBezTo>
                    <a:pt x="13625" y="14630"/>
                    <a:pt x="12268" y="16965"/>
                    <a:pt x="10595" y="16965"/>
                  </a:cubicBezTo>
                  <a:close/>
                  <a:moveTo>
                    <a:pt x="14841" y="11123"/>
                  </a:moveTo>
                  <a:cubicBezTo>
                    <a:pt x="14841" y="9777"/>
                    <a:pt x="15361" y="8570"/>
                    <a:pt x="16268" y="7813"/>
                  </a:cubicBezTo>
                  <a:cubicBezTo>
                    <a:pt x="16885" y="7297"/>
                    <a:pt x="17669" y="6992"/>
                    <a:pt x="18496" y="6941"/>
                  </a:cubicBezTo>
                  <a:lnTo>
                    <a:pt x="18496" y="4622"/>
                  </a:lnTo>
                  <a:lnTo>
                    <a:pt x="2693" y="4622"/>
                  </a:lnTo>
                  <a:lnTo>
                    <a:pt x="2693" y="18878"/>
                  </a:lnTo>
                  <a:lnTo>
                    <a:pt x="14841" y="18878"/>
                  </a:lnTo>
                  <a:cubicBezTo>
                    <a:pt x="14841" y="18878"/>
                    <a:pt x="14841" y="11123"/>
                    <a:pt x="14841" y="11123"/>
                  </a:cubicBezTo>
                  <a:close/>
                  <a:moveTo>
                    <a:pt x="20945" y="16325"/>
                  </a:moveTo>
                  <a:cubicBezTo>
                    <a:pt x="21209" y="16105"/>
                    <a:pt x="21429" y="15846"/>
                    <a:pt x="21600" y="15556"/>
                  </a:cubicBezTo>
                  <a:lnTo>
                    <a:pt x="21600" y="16506"/>
                  </a:lnTo>
                  <a:cubicBezTo>
                    <a:pt x="21600" y="17823"/>
                    <a:pt x="20321" y="18891"/>
                    <a:pt x="18744" y="18891"/>
                  </a:cubicBezTo>
                  <a:cubicBezTo>
                    <a:pt x="17168" y="18891"/>
                    <a:pt x="15889" y="17823"/>
                    <a:pt x="15889" y="16506"/>
                  </a:cubicBezTo>
                  <a:lnTo>
                    <a:pt x="15889" y="15556"/>
                  </a:lnTo>
                  <a:cubicBezTo>
                    <a:pt x="16060" y="15846"/>
                    <a:pt x="16280" y="16105"/>
                    <a:pt x="16544" y="16325"/>
                  </a:cubicBezTo>
                  <a:cubicBezTo>
                    <a:pt x="17139" y="16822"/>
                    <a:pt x="17920" y="17096"/>
                    <a:pt x="18744" y="17096"/>
                  </a:cubicBezTo>
                  <a:cubicBezTo>
                    <a:pt x="19569" y="17096"/>
                    <a:pt x="20350" y="16822"/>
                    <a:pt x="20945" y="16325"/>
                  </a:cubicBezTo>
                  <a:close/>
                  <a:moveTo>
                    <a:pt x="20945" y="19016"/>
                  </a:moveTo>
                  <a:cubicBezTo>
                    <a:pt x="21209" y="18796"/>
                    <a:pt x="21429" y="18537"/>
                    <a:pt x="21600" y="18247"/>
                  </a:cubicBezTo>
                  <a:lnTo>
                    <a:pt x="21600" y="19214"/>
                  </a:lnTo>
                  <a:cubicBezTo>
                    <a:pt x="21600" y="20531"/>
                    <a:pt x="20321" y="21599"/>
                    <a:pt x="18744" y="21599"/>
                  </a:cubicBezTo>
                  <a:cubicBezTo>
                    <a:pt x="17168" y="21599"/>
                    <a:pt x="15889" y="20531"/>
                    <a:pt x="15889" y="19214"/>
                  </a:cubicBezTo>
                  <a:lnTo>
                    <a:pt x="15889" y="18247"/>
                  </a:lnTo>
                  <a:cubicBezTo>
                    <a:pt x="16060" y="18537"/>
                    <a:pt x="16280" y="18796"/>
                    <a:pt x="16544" y="19016"/>
                  </a:cubicBezTo>
                  <a:cubicBezTo>
                    <a:pt x="17139" y="19513"/>
                    <a:pt x="17920" y="19787"/>
                    <a:pt x="18744" y="19787"/>
                  </a:cubicBezTo>
                  <a:cubicBezTo>
                    <a:pt x="19569" y="19787"/>
                    <a:pt x="20350" y="19513"/>
                    <a:pt x="20945" y="19016"/>
                  </a:cubicBezTo>
                  <a:close/>
                  <a:moveTo>
                    <a:pt x="20945" y="13635"/>
                  </a:moveTo>
                  <a:cubicBezTo>
                    <a:pt x="21209" y="13413"/>
                    <a:pt x="21429" y="13155"/>
                    <a:pt x="21600" y="12865"/>
                  </a:cubicBezTo>
                  <a:lnTo>
                    <a:pt x="21600" y="13815"/>
                  </a:lnTo>
                  <a:cubicBezTo>
                    <a:pt x="21600" y="15132"/>
                    <a:pt x="20321" y="16200"/>
                    <a:pt x="18744" y="16200"/>
                  </a:cubicBezTo>
                  <a:cubicBezTo>
                    <a:pt x="17168" y="16200"/>
                    <a:pt x="15889" y="15132"/>
                    <a:pt x="15889" y="13815"/>
                  </a:cubicBezTo>
                  <a:lnTo>
                    <a:pt x="15889" y="12865"/>
                  </a:lnTo>
                  <a:cubicBezTo>
                    <a:pt x="16060" y="13156"/>
                    <a:pt x="16280" y="13413"/>
                    <a:pt x="16544" y="13635"/>
                  </a:cubicBezTo>
                  <a:cubicBezTo>
                    <a:pt x="17139" y="14131"/>
                    <a:pt x="17920" y="14405"/>
                    <a:pt x="18744" y="14405"/>
                  </a:cubicBezTo>
                  <a:cubicBezTo>
                    <a:pt x="19569" y="14405"/>
                    <a:pt x="20350" y="14131"/>
                    <a:pt x="20945" y="13635"/>
                  </a:cubicBezTo>
                  <a:close/>
                  <a:moveTo>
                    <a:pt x="18940" y="12344"/>
                  </a:moveTo>
                  <a:lnTo>
                    <a:pt x="18939" y="12663"/>
                  </a:lnTo>
                  <a:lnTo>
                    <a:pt x="18578" y="12662"/>
                  </a:lnTo>
                  <a:lnTo>
                    <a:pt x="18578" y="12376"/>
                  </a:lnTo>
                  <a:cubicBezTo>
                    <a:pt x="18404" y="12357"/>
                    <a:pt x="18175" y="12276"/>
                    <a:pt x="18006" y="12159"/>
                  </a:cubicBezTo>
                  <a:lnTo>
                    <a:pt x="18126" y="11632"/>
                  </a:lnTo>
                  <a:cubicBezTo>
                    <a:pt x="18282" y="11710"/>
                    <a:pt x="18498" y="11803"/>
                    <a:pt x="18684" y="11805"/>
                  </a:cubicBezTo>
                  <a:cubicBezTo>
                    <a:pt x="18725" y="11805"/>
                    <a:pt x="18765" y="11800"/>
                    <a:pt x="18802" y="11790"/>
                  </a:cubicBezTo>
                  <a:cubicBezTo>
                    <a:pt x="18983" y="11740"/>
                    <a:pt x="19028" y="11536"/>
                    <a:pt x="18816" y="11420"/>
                  </a:cubicBezTo>
                  <a:cubicBezTo>
                    <a:pt x="18637" y="11317"/>
                    <a:pt x="18019" y="11209"/>
                    <a:pt x="18019" y="10556"/>
                  </a:cubicBezTo>
                  <a:cubicBezTo>
                    <a:pt x="18019" y="10286"/>
                    <a:pt x="18179" y="9915"/>
                    <a:pt x="18578" y="9807"/>
                  </a:cubicBezTo>
                  <a:lnTo>
                    <a:pt x="18578" y="9482"/>
                  </a:lnTo>
                  <a:lnTo>
                    <a:pt x="18940" y="9483"/>
                  </a:lnTo>
                  <a:lnTo>
                    <a:pt x="18940" y="9780"/>
                  </a:lnTo>
                  <a:cubicBezTo>
                    <a:pt x="19095" y="9794"/>
                    <a:pt x="19253" y="9831"/>
                    <a:pt x="19436" y="9904"/>
                  </a:cubicBezTo>
                  <a:cubicBezTo>
                    <a:pt x="19418" y="10004"/>
                    <a:pt x="19338" y="10442"/>
                    <a:pt x="19338" y="10442"/>
                  </a:cubicBezTo>
                  <a:cubicBezTo>
                    <a:pt x="19221" y="10391"/>
                    <a:pt x="19034" y="10305"/>
                    <a:pt x="18849" y="10305"/>
                  </a:cubicBezTo>
                  <a:cubicBezTo>
                    <a:pt x="18835" y="10304"/>
                    <a:pt x="18822" y="10305"/>
                    <a:pt x="18808" y="10305"/>
                  </a:cubicBezTo>
                  <a:cubicBezTo>
                    <a:pt x="18564" y="10323"/>
                    <a:pt x="18546" y="10548"/>
                    <a:pt x="18711" y="10652"/>
                  </a:cubicBezTo>
                  <a:cubicBezTo>
                    <a:pt x="19049" y="10847"/>
                    <a:pt x="19539" y="11012"/>
                    <a:pt x="19539" y="11589"/>
                  </a:cubicBezTo>
                  <a:cubicBezTo>
                    <a:pt x="19539" y="12034"/>
                    <a:pt x="19265" y="12287"/>
                    <a:pt x="18940" y="12344"/>
                  </a:cubicBezTo>
                  <a:close/>
                  <a:moveTo>
                    <a:pt x="18744" y="8737"/>
                  </a:moveTo>
                  <a:cubicBezTo>
                    <a:pt x="17168" y="8737"/>
                    <a:pt x="15889" y="9806"/>
                    <a:pt x="15889" y="11123"/>
                  </a:cubicBezTo>
                  <a:cubicBezTo>
                    <a:pt x="15889" y="12441"/>
                    <a:pt x="17168" y="13509"/>
                    <a:pt x="18744" y="13509"/>
                  </a:cubicBezTo>
                  <a:cubicBezTo>
                    <a:pt x="20321" y="13509"/>
                    <a:pt x="21600" y="12441"/>
                    <a:pt x="21600" y="11123"/>
                  </a:cubicBezTo>
                  <a:cubicBezTo>
                    <a:pt x="21600" y="9806"/>
                    <a:pt x="20321" y="8737"/>
                    <a:pt x="18744" y="87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73741" name="AutoShape 13"/>
          <p:cNvSpPr>
            <a:spLocks/>
          </p:cNvSpPr>
          <p:nvPr/>
        </p:nvSpPr>
        <p:spPr bwMode="auto">
          <a:xfrm>
            <a:off x="7226300" y="3600450"/>
            <a:ext cx="143637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3742" name="AutoShape 14"/>
          <p:cNvSpPr>
            <a:spLocks/>
          </p:cNvSpPr>
          <p:nvPr/>
        </p:nvSpPr>
        <p:spPr bwMode="auto">
          <a:xfrm>
            <a:off x="7226300" y="7137400"/>
            <a:ext cx="143637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What is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283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AutoShape 1"/>
          <p:cNvSpPr>
            <a:spLocks/>
          </p:cNvSpPr>
          <p:nvPr/>
        </p:nvSpPr>
        <p:spPr bwMode="auto">
          <a:xfrm>
            <a:off x="16535400" y="6616700"/>
            <a:ext cx="1281113" cy="12811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584200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5714" name="AutoShape 2"/>
          <p:cNvSpPr>
            <a:spLocks/>
          </p:cNvSpPr>
          <p:nvPr/>
        </p:nvSpPr>
        <p:spPr bwMode="auto">
          <a:xfrm>
            <a:off x="2870200" y="3454400"/>
            <a:ext cx="18643600" cy="274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584200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5715" name="AutoShape 3"/>
          <p:cNvSpPr>
            <a:spLocks/>
          </p:cNvSpPr>
          <p:nvPr/>
        </p:nvSpPr>
        <p:spPr bwMode="auto">
          <a:xfrm>
            <a:off x="2844800" y="8686800"/>
            <a:ext cx="18643600" cy="2095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584200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115716" name="Picture 4" descr="7440876402_d5ba57f113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213" y="6527800"/>
            <a:ext cx="1322387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8" name="AutoShape 6"/>
          <p:cNvSpPr>
            <a:spLocks/>
          </p:cNvSpPr>
          <p:nvPr/>
        </p:nvSpPr>
        <p:spPr bwMode="auto">
          <a:xfrm>
            <a:off x="3568700" y="3898900"/>
            <a:ext cx="176403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“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Usce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vehicula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in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purus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vestibulum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faucibus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enim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sollicitudin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Nam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sagittis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sem.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Vivamus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dapibus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metus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dui,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pellentesque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massa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elementum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at. In et mi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justo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placerat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”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5719" name="AutoShape 7"/>
          <p:cNvSpPr>
            <a:spLocks/>
          </p:cNvSpPr>
          <p:nvPr/>
        </p:nvSpPr>
        <p:spPr bwMode="auto">
          <a:xfrm>
            <a:off x="3568700" y="9124950"/>
            <a:ext cx="176403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“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Donec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enim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sollicitudin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Nam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sagittis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sem.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Suspendisse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ornare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quam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massa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dapibus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porta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massa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mauris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.”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5720" name="AutoShape 8"/>
          <p:cNvSpPr>
            <a:spLocks/>
          </p:cNvSpPr>
          <p:nvPr/>
        </p:nvSpPr>
        <p:spPr bwMode="auto">
          <a:xfrm>
            <a:off x="18034000" y="6553200"/>
            <a:ext cx="3937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Justin Lama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5721" name="AutoShape 9"/>
          <p:cNvSpPr>
            <a:spLocks/>
          </p:cNvSpPr>
          <p:nvPr/>
        </p:nvSpPr>
        <p:spPr bwMode="auto">
          <a:xfrm>
            <a:off x="18034000" y="11074400"/>
            <a:ext cx="3937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Eddie Falco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5722" name="AutoShape 10"/>
          <p:cNvSpPr>
            <a:spLocks/>
          </p:cNvSpPr>
          <p:nvPr/>
        </p:nvSpPr>
        <p:spPr bwMode="auto">
          <a:xfrm>
            <a:off x="18034000" y="7200900"/>
            <a:ext cx="36068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Graphic designer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5723" name="AutoShape 11"/>
          <p:cNvSpPr>
            <a:spLocks/>
          </p:cNvSpPr>
          <p:nvPr/>
        </p:nvSpPr>
        <p:spPr bwMode="auto">
          <a:xfrm>
            <a:off x="18034000" y="11734800"/>
            <a:ext cx="36068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Musican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5724" name="AutoShape 12"/>
          <p:cNvSpPr>
            <a:spLocks/>
          </p:cNvSpPr>
          <p:nvPr/>
        </p:nvSpPr>
        <p:spPr bwMode="auto">
          <a:xfrm>
            <a:off x="16535400" y="11188700"/>
            <a:ext cx="1281113" cy="12811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584200"/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115725" name="Picture 13" descr="9428306270_d21c158452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213" y="11099800"/>
            <a:ext cx="1322387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868407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Customer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2519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1"/>
          <p:cNvSpPr>
            <a:spLocks/>
          </p:cNvSpPr>
          <p:nvPr/>
        </p:nvSpPr>
        <p:spPr bwMode="auto">
          <a:xfrm>
            <a:off x="4329113" y="3198813"/>
            <a:ext cx="15927387" cy="726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496" y="21600"/>
                </a:moveTo>
                <a:lnTo>
                  <a:pt x="0" y="21600"/>
                </a:lnTo>
                <a:lnTo>
                  <a:pt x="0" y="10951"/>
                </a:lnTo>
                <a:lnTo>
                  <a:pt x="21599" y="10951"/>
                </a:lnTo>
                <a:lnTo>
                  <a:pt x="21599" y="0"/>
                </a:lnTo>
                <a:lnTo>
                  <a:pt x="206" y="0"/>
                </a:lnTo>
              </a:path>
            </a:pathLst>
          </a:custGeom>
          <a:noFill/>
          <a:ln w="635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6738" name="AutoShape 2"/>
          <p:cNvSpPr>
            <a:spLocks/>
          </p:cNvSpPr>
          <p:nvPr/>
        </p:nvSpPr>
        <p:spPr bwMode="auto">
          <a:xfrm>
            <a:off x="14114463" y="2373313"/>
            <a:ext cx="1589087" cy="15890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4497026" y="2670953"/>
            <a:ext cx="1206403" cy="1282364"/>
          </a:xfrm>
          <a:custGeom>
            <a:avLst/>
            <a:gdLst>
              <a:gd name="connsiteX0" fmla="*/ 581595 w 1206403"/>
              <a:gd name="connsiteY0" fmla="*/ 0 h 1282364"/>
              <a:gd name="connsiteX1" fmla="*/ 1151091 w 1206403"/>
              <a:gd name="connsiteY1" fmla="*/ 251596 h 1282364"/>
              <a:gd name="connsiteX2" fmla="*/ 1166338 w 1206403"/>
              <a:gd name="connsiteY2" fmla="*/ 258948 h 1282364"/>
              <a:gd name="connsiteX3" fmla="*/ 1191861 w 1206403"/>
              <a:gd name="connsiteY3" fmla="*/ 345078 h 1282364"/>
              <a:gd name="connsiteX4" fmla="*/ 973721 w 1206403"/>
              <a:gd name="connsiteY4" fmla="*/ 1058644 h 1282364"/>
              <a:gd name="connsiteX5" fmla="*/ 563645 w 1206403"/>
              <a:gd name="connsiteY5" fmla="*/ 1276783 h 1282364"/>
              <a:gd name="connsiteX6" fmla="*/ 505417 w 1206403"/>
              <a:gd name="connsiteY6" fmla="*/ 1282364 h 1282364"/>
              <a:gd name="connsiteX7" fmla="*/ 0 w 1206403"/>
              <a:gd name="connsiteY7" fmla="*/ 826124 h 1282364"/>
              <a:gd name="connsiteX8" fmla="*/ 749876 w 1206403"/>
              <a:gd name="connsiteY8" fmla="*/ 747177 h 1282364"/>
              <a:gd name="connsiteX9" fmla="*/ 581595 w 1206403"/>
              <a:gd name="connsiteY9" fmla="*/ 0 h 128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6403" h="1282364">
                <a:moveTo>
                  <a:pt x="581595" y="0"/>
                </a:moveTo>
                <a:cubicBezTo>
                  <a:pt x="738764" y="79299"/>
                  <a:pt x="974324" y="169558"/>
                  <a:pt x="1151091" y="251596"/>
                </a:cubicBezTo>
                <a:lnTo>
                  <a:pt x="1166338" y="258948"/>
                </a:lnTo>
                <a:lnTo>
                  <a:pt x="1191861" y="345078"/>
                </a:lnTo>
                <a:cubicBezTo>
                  <a:pt x="1240336" y="595477"/>
                  <a:pt x="1167623" y="864691"/>
                  <a:pt x="973721" y="1058644"/>
                </a:cubicBezTo>
                <a:cubicBezTo>
                  <a:pt x="857350" y="1174985"/>
                  <a:pt x="713884" y="1247698"/>
                  <a:pt x="563645" y="1276783"/>
                </a:cubicBezTo>
                <a:lnTo>
                  <a:pt x="505417" y="1282364"/>
                </a:lnTo>
                <a:lnTo>
                  <a:pt x="0" y="826124"/>
                </a:lnTo>
                <a:cubicBezTo>
                  <a:pt x="0" y="826124"/>
                  <a:pt x="508123" y="1091116"/>
                  <a:pt x="749876" y="747177"/>
                </a:cubicBezTo>
                <a:cubicBezTo>
                  <a:pt x="999584" y="391978"/>
                  <a:pt x="581595" y="0"/>
                  <a:pt x="58159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6740" name="AutoShape 4"/>
          <p:cNvSpPr>
            <a:spLocks/>
          </p:cNvSpPr>
          <p:nvPr/>
        </p:nvSpPr>
        <p:spPr bwMode="auto">
          <a:xfrm>
            <a:off x="14379575" y="2638425"/>
            <a:ext cx="1058863" cy="10588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42" name="AutoShape 6"/>
          <p:cNvSpPr>
            <a:spLocks/>
          </p:cNvSpPr>
          <p:nvPr/>
        </p:nvSpPr>
        <p:spPr bwMode="auto">
          <a:xfrm>
            <a:off x="17778413" y="6030913"/>
            <a:ext cx="1589087" cy="15890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18276068" y="6353196"/>
            <a:ext cx="1091310" cy="1256376"/>
          </a:xfrm>
          <a:custGeom>
            <a:avLst/>
            <a:gdLst>
              <a:gd name="connsiteX0" fmla="*/ 498234 w 1091310"/>
              <a:gd name="connsiteY0" fmla="*/ 0 h 1256376"/>
              <a:gd name="connsiteX1" fmla="*/ 1059058 w 1091310"/>
              <a:gd name="connsiteY1" fmla="*/ 260672 h 1256376"/>
              <a:gd name="connsiteX2" fmla="*/ 1076768 w 1091310"/>
              <a:gd name="connsiteY2" fmla="*/ 320436 h 1256376"/>
              <a:gd name="connsiteX3" fmla="*/ 858628 w 1091310"/>
              <a:gd name="connsiteY3" fmla="*/ 1034001 h 1256376"/>
              <a:gd name="connsiteX4" fmla="*/ 448552 w 1091310"/>
              <a:gd name="connsiteY4" fmla="*/ 1252140 h 1256376"/>
              <a:gd name="connsiteX5" fmla="*/ 404354 w 1091310"/>
              <a:gd name="connsiteY5" fmla="*/ 1256376 h 1256376"/>
              <a:gd name="connsiteX6" fmla="*/ 0 w 1091310"/>
              <a:gd name="connsiteY6" fmla="*/ 908207 h 1256376"/>
              <a:gd name="connsiteX7" fmla="*/ 616530 w 1091310"/>
              <a:gd name="connsiteY7" fmla="*/ 724783 h 1256376"/>
              <a:gd name="connsiteX8" fmla="*/ 498234 w 1091310"/>
              <a:gd name="connsiteY8" fmla="*/ 0 h 125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310" h="1256376">
                <a:moveTo>
                  <a:pt x="498234" y="0"/>
                </a:moveTo>
                <a:lnTo>
                  <a:pt x="1059058" y="260672"/>
                </a:lnTo>
                <a:lnTo>
                  <a:pt x="1076768" y="320436"/>
                </a:lnTo>
                <a:cubicBezTo>
                  <a:pt x="1125244" y="570834"/>
                  <a:pt x="1052530" y="840049"/>
                  <a:pt x="858628" y="1034001"/>
                </a:cubicBezTo>
                <a:cubicBezTo>
                  <a:pt x="742256" y="1150342"/>
                  <a:pt x="598790" y="1223055"/>
                  <a:pt x="448552" y="1252140"/>
                </a:cubicBezTo>
                <a:lnTo>
                  <a:pt x="404354" y="1256376"/>
                </a:lnTo>
                <a:lnTo>
                  <a:pt x="0" y="908207"/>
                </a:lnTo>
                <a:cubicBezTo>
                  <a:pt x="0" y="908207"/>
                  <a:pt x="374778" y="1068300"/>
                  <a:pt x="616530" y="724783"/>
                </a:cubicBezTo>
                <a:cubicBezTo>
                  <a:pt x="866238" y="370019"/>
                  <a:pt x="498234" y="0"/>
                  <a:pt x="49823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6744" name="AutoShape 8"/>
          <p:cNvSpPr>
            <a:spLocks/>
          </p:cNvSpPr>
          <p:nvPr/>
        </p:nvSpPr>
        <p:spPr bwMode="auto">
          <a:xfrm>
            <a:off x="18034000" y="6299200"/>
            <a:ext cx="1057275" cy="10572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45" name="AutoShape 9"/>
          <p:cNvSpPr>
            <a:spLocks/>
          </p:cNvSpPr>
          <p:nvPr/>
        </p:nvSpPr>
        <p:spPr bwMode="auto">
          <a:xfrm>
            <a:off x="6208713" y="6030913"/>
            <a:ext cx="1589087" cy="15890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6575440" y="6348411"/>
            <a:ext cx="1222238" cy="1263236"/>
          </a:xfrm>
          <a:custGeom>
            <a:avLst/>
            <a:gdLst>
              <a:gd name="connsiteX0" fmla="*/ 610135 w 1222238"/>
              <a:gd name="connsiteY0" fmla="*/ 0 h 1263236"/>
              <a:gd name="connsiteX1" fmla="*/ 1179632 w 1222238"/>
              <a:gd name="connsiteY1" fmla="*/ 271785 h 1263236"/>
              <a:gd name="connsiteX2" fmla="*/ 1193961 w 1222238"/>
              <a:gd name="connsiteY2" fmla="*/ 278869 h 1263236"/>
              <a:gd name="connsiteX3" fmla="*/ 1207696 w 1222238"/>
              <a:gd name="connsiteY3" fmla="*/ 325221 h 1263236"/>
              <a:gd name="connsiteX4" fmla="*/ 989557 w 1222238"/>
              <a:gd name="connsiteY4" fmla="*/ 1038786 h 1263236"/>
              <a:gd name="connsiteX5" fmla="*/ 579481 w 1222238"/>
              <a:gd name="connsiteY5" fmla="*/ 1256925 h 1263236"/>
              <a:gd name="connsiteX6" fmla="*/ 513638 w 1222238"/>
              <a:gd name="connsiteY6" fmla="*/ 1263236 h 1263236"/>
              <a:gd name="connsiteX7" fmla="*/ 0 w 1222238"/>
              <a:gd name="connsiteY7" fmla="*/ 789155 h 1263236"/>
              <a:gd name="connsiteX8" fmla="*/ 747459 w 1222238"/>
              <a:gd name="connsiteY8" fmla="*/ 729569 h 1263236"/>
              <a:gd name="connsiteX9" fmla="*/ 610135 w 1222238"/>
              <a:gd name="connsiteY9" fmla="*/ 0 h 1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238" h="1263236">
                <a:moveTo>
                  <a:pt x="610135" y="0"/>
                </a:moveTo>
                <a:cubicBezTo>
                  <a:pt x="767305" y="79201"/>
                  <a:pt x="1002865" y="185747"/>
                  <a:pt x="1179632" y="271785"/>
                </a:cubicBezTo>
                <a:lnTo>
                  <a:pt x="1193961" y="278869"/>
                </a:lnTo>
                <a:lnTo>
                  <a:pt x="1207696" y="325221"/>
                </a:lnTo>
                <a:cubicBezTo>
                  <a:pt x="1256172" y="575619"/>
                  <a:pt x="1183459" y="844834"/>
                  <a:pt x="989557" y="1038786"/>
                </a:cubicBezTo>
                <a:cubicBezTo>
                  <a:pt x="873185" y="1155127"/>
                  <a:pt x="729720" y="1227840"/>
                  <a:pt x="579481" y="1256925"/>
                </a:cubicBezTo>
                <a:lnTo>
                  <a:pt x="513638" y="1263236"/>
                </a:lnTo>
                <a:lnTo>
                  <a:pt x="0" y="789155"/>
                </a:lnTo>
                <a:cubicBezTo>
                  <a:pt x="0" y="789155"/>
                  <a:pt x="505705" y="1073086"/>
                  <a:pt x="747459" y="729569"/>
                </a:cubicBezTo>
                <a:cubicBezTo>
                  <a:pt x="997167" y="374805"/>
                  <a:pt x="610135" y="0"/>
                  <a:pt x="61013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6747" name="AutoShape 11"/>
          <p:cNvSpPr>
            <a:spLocks/>
          </p:cNvSpPr>
          <p:nvPr/>
        </p:nvSpPr>
        <p:spPr bwMode="auto">
          <a:xfrm>
            <a:off x="6464300" y="6299200"/>
            <a:ext cx="1057275" cy="10572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48" name="AutoShape 12"/>
          <p:cNvSpPr>
            <a:spLocks/>
          </p:cNvSpPr>
          <p:nvPr/>
        </p:nvSpPr>
        <p:spPr bwMode="auto">
          <a:xfrm>
            <a:off x="11441113" y="9574213"/>
            <a:ext cx="1589087" cy="15890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1861802" y="9875835"/>
            <a:ext cx="1168277" cy="1277481"/>
          </a:xfrm>
          <a:custGeom>
            <a:avLst/>
            <a:gdLst>
              <a:gd name="connsiteX0" fmla="*/ 552948 w 1168277"/>
              <a:gd name="connsiteY0" fmla="*/ 0 h 1277481"/>
              <a:gd name="connsiteX1" fmla="*/ 1024078 w 1168277"/>
              <a:gd name="connsiteY1" fmla="*/ 225339 h 1277481"/>
              <a:gd name="connsiteX2" fmla="*/ 1135590 w 1168277"/>
              <a:gd name="connsiteY2" fmla="*/ 279866 h 1277481"/>
              <a:gd name="connsiteX3" fmla="*/ 1153735 w 1168277"/>
              <a:gd name="connsiteY3" fmla="*/ 341097 h 1277481"/>
              <a:gd name="connsiteX4" fmla="*/ 935595 w 1168277"/>
              <a:gd name="connsiteY4" fmla="*/ 1054662 h 1277481"/>
              <a:gd name="connsiteX5" fmla="*/ 525519 w 1168277"/>
              <a:gd name="connsiteY5" fmla="*/ 1272802 h 1277481"/>
              <a:gd name="connsiteX6" fmla="*/ 476689 w 1168277"/>
              <a:gd name="connsiteY6" fmla="*/ 1277481 h 1277481"/>
              <a:gd name="connsiteX7" fmla="*/ 0 w 1168277"/>
              <a:gd name="connsiteY7" fmla="*/ 860265 h 1277481"/>
              <a:gd name="connsiteX8" fmla="*/ 693496 w 1168277"/>
              <a:gd name="connsiteY8" fmla="*/ 728907 h 1277481"/>
              <a:gd name="connsiteX9" fmla="*/ 552948 w 1168277"/>
              <a:gd name="connsiteY9" fmla="*/ 0 h 127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277" h="1277481">
                <a:moveTo>
                  <a:pt x="552948" y="0"/>
                </a:moveTo>
                <a:cubicBezTo>
                  <a:pt x="687665" y="67970"/>
                  <a:pt x="867034" y="150226"/>
                  <a:pt x="1024078" y="225339"/>
                </a:cubicBezTo>
                <a:lnTo>
                  <a:pt x="1135590" y="279866"/>
                </a:lnTo>
                <a:lnTo>
                  <a:pt x="1153735" y="341097"/>
                </a:lnTo>
                <a:cubicBezTo>
                  <a:pt x="1202210" y="591495"/>
                  <a:pt x="1129497" y="860710"/>
                  <a:pt x="935595" y="1054662"/>
                </a:cubicBezTo>
                <a:cubicBezTo>
                  <a:pt x="819224" y="1171003"/>
                  <a:pt x="675758" y="1243716"/>
                  <a:pt x="525519" y="1272802"/>
                </a:cubicBezTo>
                <a:lnTo>
                  <a:pt x="476689" y="1277481"/>
                </a:lnTo>
                <a:lnTo>
                  <a:pt x="0" y="860265"/>
                </a:lnTo>
                <a:cubicBezTo>
                  <a:pt x="0" y="860265"/>
                  <a:pt x="451742" y="1072845"/>
                  <a:pt x="693496" y="728907"/>
                </a:cubicBezTo>
                <a:cubicBezTo>
                  <a:pt x="943204" y="373708"/>
                  <a:pt x="552948" y="0"/>
                  <a:pt x="552948" y="0"/>
                </a:cubicBez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6750" name="AutoShape 14"/>
          <p:cNvSpPr>
            <a:spLocks/>
          </p:cNvSpPr>
          <p:nvPr/>
        </p:nvSpPr>
        <p:spPr bwMode="auto">
          <a:xfrm>
            <a:off x="11709400" y="9842500"/>
            <a:ext cx="1057275" cy="10572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1" name="AutoShape 15"/>
          <p:cNvSpPr>
            <a:spLocks/>
          </p:cNvSpPr>
          <p:nvPr/>
        </p:nvSpPr>
        <p:spPr bwMode="auto">
          <a:xfrm>
            <a:off x="8399463" y="30464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2" name="AutoShape 16"/>
          <p:cNvSpPr>
            <a:spLocks/>
          </p:cNvSpPr>
          <p:nvPr/>
        </p:nvSpPr>
        <p:spPr bwMode="auto">
          <a:xfrm>
            <a:off x="4227513" y="30464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3" name="AutoShape 17"/>
          <p:cNvSpPr>
            <a:spLocks/>
          </p:cNvSpPr>
          <p:nvPr/>
        </p:nvSpPr>
        <p:spPr bwMode="auto">
          <a:xfrm>
            <a:off x="12736513" y="67040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chemeClr val="tx2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4" name="AutoShape 18"/>
          <p:cNvSpPr>
            <a:spLocks/>
          </p:cNvSpPr>
          <p:nvPr/>
        </p:nvSpPr>
        <p:spPr bwMode="auto">
          <a:xfrm>
            <a:off x="17092613" y="103362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5" name="AutoShape 19"/>
          <p:cNvSpPr>
            <a:spLocks/>
          </p:cNvSpPr>
          <p:nvPr/>
        </p:nvSpPr>
        <p:spPr bwMode="auto">
          <a:xfrm>
            <a:off x="6843713" y="103362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chemeClr val="accent5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6" name="AutoShape 20"/>
          <p:cNvSpPr>
            <a:spLocks/>
          </p:cNvSpPr>
          <p:nvPr/>
        </p:nvSpPr>
        <p:spPr bwMode="auto">
          <a:xfrm>
            <a:off x="20178713" y="10336213"/>
            <a:ext cx="266700" cy="2667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88900" cap="flat" cmpd="sng">
            <a:solidFill>
              <a:srgbClr val="B9B9B9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57" name="AutoShape 21"/>
          <p:cNvSpPr>
            <a:spLocks/>
          </p:cNvSpPr>
          <p:nvPr/>
        </p:nvSpPr>
        <p:spPr bwMode="auto">
          <a:xfrm>
            <a:off x="6045200" y="4140200"/>
            <a:ext cx="4978400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In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hac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habitasse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platea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dict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umst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condimentum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6758" name="AutoShape 22"/>
          <p:cNvSpPr>
            <a:spLocks/>
          </p:cNvSpPr>
          <p:nvPr/>
        </p:nvSpPr>
        <p:spPr bwMode="auto">
          <a:xfrm>
            <a:off x="6057900" y="3454400"/>
            <a:ext cx="49657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Idea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16759" name="AutoShape 23"/>
          <p:cNvSpPr>
            <a:spLocks/>
          </p:cNvSpPr>
          <p:nvPr/>
        </p:nvSpPr>
        <p:spPr bwMode="auto">
          <a:xfrm>
            <a:off x="10502900" y="7797800"/>
            <a:ext cx="4749800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6760" name="AutoShape 24"/>
          <p:cNvSpPr>
            <a:spLocks/>
          </p:cNvSpPr>
          <p:nvPr/>
        </p:nvSpPr>
        <p:spPr bwMode="auto">
          <a:xfrm>
            <a:off x="10477500" y="7162800"/>
            <a:ext cx="4787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Project start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16761" name="AutoShape 25"/>
          <p:cNvSpPr>
            <a:spLocks/>
          </p:cNvSpPr>
          <p:nvPr/>
        </p:nvSpPr>
        <p:spPr bwMode="auto">
          <a:xfrm>
            <a:off x="12515056" y="4165600"/>
            <a:ext cx="4787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Gather Data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16762" name="AutoShape 26"/>
          <p:cNvSpPr>
            <a:spLocks/>
          </p:cNvSpPr>
          <p:nvPr/>
        </p:nvSpPr>
        <p:spPr bwMode="auto">
          <a:xfrm>
            <a:off x="16765814" y="7797800"/>
            <a:ext cx="35941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 err="1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Analyse</a:t>
            </a:r>
            <a:r>
              <a:rPr lang="en-US" sz="33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market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16763" name="AutoShape 27"/>
          <p:cNvSpPr>
            <a:spLocks/>
          </p:cNvSpPr>
          <p:nvPr/>
        </p:nvSpPr>
        <p:spPr bwMode="auto">
          <a:xfrm>
            <a:off x="10438606" y="11366500"/>
            <a:ext cx="35941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Innovate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16764" name="AutoShape 28"/>
          <p:cNvSpPr>
            <a:spLocks/>
          </p:cNvSpPr>
          <p:nvPr/>
        </p:nvSpPr>
        <p:spPr bwMode="auto">
          <a:xfrm>
            <a:off x="5211765" y="7734300"/>
            <a:ext cx="3594100" cy="1117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Minimum viable</a:t>
            </a:r>
          </a:p>
          <a:p>
            <a:r>
              <a:rPr lang="en-US" sz="33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product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16765" name="AutoShape 29"/>
          <p:cNvSpPr>
            <a:spLocks/>
          </p:cNvSpPr>
          <p:nvPr/>
        </p:nvSpPr>
        <p:spPr bwMode="auto">
          <a:xfrm>
            <a:off x="4622800" y="11493500"/>
            <a:ext cx="4749800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6766" name="AutoShape 30"/>
          <p:cNvSpPr>
            <a:spLocks/>
          </p:cNvSpPr>
          <p:nvPr/>
        </p:nvSpPr>
        <p:spPr bwMode="auto">
          <a:xfrm>
            <a:off x="4597400" y="10858500"/>
            <a:ext cx="4787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Iterate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16767" name="AutoShape 31"/>
          <p:cNvSpPr>
            <a:spLocks/>
          </p:cNvSpPr>
          <p:nvPr/>
        </p:nvSpPr>
        <p:spPr bwMode="auto">
          <a:xfrm>
            <a:off x="14845394" y="11493500"/>
            <a:ext cx="4749800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22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22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6768" name="AutoShape 32"/>
          <p:cNvSpPr>
            <a:spLocks/>
          </p:cNvSpPr>
          <p:nvPr/>
        </p:nvSpPr>
        <p:spPr bwMode="auto">
          <a:xfrm>
            <a:off x="14819994" y="10858500"/>
            <a:ext cx="4787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Exit strategy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16769" name="AutoShape 33"/>
          <p:cNvSpPr>
            <a:spLocks/>
          </p:cNvSpPr>
          <p:nvPr/>
        </p:nvSpPr>
        <p:spPr bwMode="auto">
          <a:xfrm>
            <a:off x="6718300" y="6565900"/>
            <a:ext cx="623888" cy="54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901" y="11002"/>
                </a:moveTo>
                <a:lnTo>
                  <a:pt x="8077" y="11002"/>
                </a:lnTo>
                <a:lnTo>
                  <a:pt x="8077" y="13471"/>
                </a:lnTo>
                <a:lnTo>
                  <a:pt x="9901" y="13471"/>
                </a:lnTo>
                <a:cubicBezTo>
                  <a:pt x="9901" y="13471"/>
                  <a:pt x="9901" y="11002"/>
                  <a:pt x="9901" y="11002"/>
                </a:cubicBezTo>
                <a:close/>
                <a:moveTo>
                  <a:pt x="7319" y="6637"/>
                </a:moveTo>
                <a:lnTo>
                  <a:pt x="5495" y="6637"/>
                </a:lnTo>
                <a:lnTo>
                  <a:pt x="5495" y="13471"/>
                </a:lnTo>
                <a:lnTo>
                  <a:pt x="7319" y="13471"/>
                </a:lnTo>
                <a:cubicBezTo>
                  <a:pt x="7319" y="13471"/>
                  <a:pt x="7319" y="6637"/>
                  <a:pt x="7319" y="6637"/>
                </a:cubicBezTo>
                <a:close/>
                <a:moveTo>
                  <a:pt x="4737" y="13471"/>
                </a:moveTo>
                <a:lnTo>
                  <a:pt x="2913" y="13471"/>
                </a:lnTo>
                <a:lnTo>
                  <a:pt x="2913" y="9004"/>
                </a:lnTo>
                <a:lnTo>
                  <a:pt x="4737" y="9004"/>
                </a:lnTo>
                <a:cubicBezTo>
                  <a:pt x="4737" y="9004"/>
                  <a:pt x="4737" y="13471"/>
                  <a:pt x="4737" y="13471"/>
                </a:cubicBezTo>
                <a:close/>
                <a:moveTo>
                  <a:pt x="10411" y="17792"/>
                </a:moveTo>
                <a:lnTo>
                  <a:pt x="0" y="17792"/>
                </a:lnTo>
                <a:lnTo>
                  <a:pt x="0" y="0"/>
                </a:lnTo>
                <a:lnTo>
                  <a:pt x="17541" y="0"/>
                </a:lnTo>
                <a:lnTo>
                  <a:pt x="17541" y="8207"/>
                </a:lnTo>
                <a:cubicBezTo>
                  <a:pt x="17010" y="7944"/>
                  <a:pt x="16438" y="7769"/>
                  <a:pt x="15838" y="7700"/>
                </a:cubicBezTo>
                <a:lnTo>
                  <a:pt x="15838" y="4240"/>
                </a:lnTo>
                <a:lnTo>
                  <a:pt x="1702" y="4240"/>
                </a:lnTo>
                <a:lnTo>
                  <a:pt x="1702" y="15842"/>
                </a:lnTo>
                <a:lnTo>
                  <a:pt x="9679" y="15842"/>
                </a:lnTo>
                <a:cubicBezTo>
                  <a:pt x="9831" y="16542"/>
                  <a:pt x="10080" y="17199"/>
                  <a:pt x="10411" y="17792"/>
                </a:cubicBezTo>
                <a:close/>
                <a:moveTo>
                  <a:pt x="15262" y="17256"/>
                </a:moveTo>
                <a:cubicBezTo>
                  <a:pt x="13816" y="17256"/>
                  <a:pt x="12640" y="15909"/>
                  <a:pt x="12640" y="14254"/>
                </a:cubicBezTo>
                <a:cubicBezTo>
                  <a:pt x="12640" y="12599"/>
                  <a:pt x="13816" y="11252"/>
                  <a:pt x="15262" y="11252"/>
                </a:cubicBezTo>
                <a:cubicBezTo>
                  <a:pt x="16708" y="11252"/>
                  <a:pt x="17884" y="12599"/>
                  <a:pt x="17884" y="14254"/>
                </a:cubicBezTo>
                <a:cubicBezTo>
                  <a:pt x="17884" y="15909"/>
                  <a:pt x="16708" y="17256"/>
                  <a:pt x="15262" y="17256"/>
                </a:cubicBezTo>
                <a:close/>
                <a:moveTo>
                  <a:pt x="18794" y="16811"/>
                </a:moveTo>
                <a:cubicBezTo>
                  <a:pt x="19204" y="16071"/>
                  <a:pt x="19442" y="15194"/>
                  <a:pt x="19442" y="14254"/>
                </a:cubicBezTo>
                <a:cubicBezTo>
                  <a:pt x="19442" y="11615"/>
                  <a:pt x="17567" y="9468"/>
                  <a:pt x="15262" y="9468"/>
                </a:cubicBezTo>
                <a:cubicBezTo>
                  <a:pt x="12957" y="9468"/>
                  <a:pt x="11082" y="11615"/>
                  <a:pt x="11082" y="14254"/>
                </a:cubicBezTo>
                <a:cubicBezTo>
                  <a:pt x="11082" y="16893"/>
                  <a:pt x="12957" y="19040"/>
                  <a:pt x="15262" y="19040"/>
                </a:cubicBezTo>
                <a:cubicBezTo>
                  <a:pt x="16042" y="19040"/>
                  <a:pt x="16772" y="18794"/>
                  <a:pt x="17398" y="18366"/>
                </a:cubicBezTo>
                <a:lnTo>
                  <a:pt x="20222" y="21599"/>
                </a:lnTo>
                <a:lnTo>
                  <a:pt x="21599" y="20023"/>
                </a:lnTo>
                <a:cubicBezTo>
                  <a:pt x="21599" y="20023"/>
                  <a:pt x="18794" y="16811"/>
                  <a:pt x="18794" y="168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70" name="AutoShape 34"/>
          <p:cNvSpPr>
            <a:spLocks/>
          </p:cNvSpPr>
          <p:nvPr/>
        </p:nvSpPr>
        <p:spPr bwMode="auto">
          <a:xfrm>
            <a:off x="14605000" y="2921000"/>
            <a:ext cx="687388" cy="554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2" y="4896"/>
                </a:moveTo>
                <a:lnTo>
                  <a:pt x="20529" y="2117"/>
                </a:lnTo>
                <a:lnTo>
                  <a:pt x="8451" y="2117"/>
                </a:lnTo>
                <a:cubicBezTo>
                  <a:pt x="7989" y="2117"/>
                  <a:pt x="7546" y="1889"/>
                  <a:pt x="7220" y="1484"/>
                </a:cubicBezTo>
                <a:lnTo>
                  <a:pt x="6024" y="0"/>
                </a:lnTo>
                <a:lnTo>
                  <a:pt x="681" y="0"/>
                </a:lnTo>
                <a:lnTo>
                  <a:pt x="1310" y="4896"/>
                </a:lnTo>
                <a:lnTo>
                  <a:pt x="20162" y="4896"/>
                </a:lnTo>
                <a:cubicBezTo>
                  <a:pt x="20162" y="4896"/>
                  <a:pt x="20162" y="4896"/>
                  <a:pt x="20162" y="4896"/>
                </a:cubicBezTo>
                <a:close/>
                <a:moveTo>
                  <a:pt x="20057" y="21600"/>
                </a:moveTo>
                <a:lnTo>
                  <a:pt x="1258" y="21600"/>
                </a:lnTo>
                <a:lnTo>
                  <a:pt x="0" y="7166"/>
                </a:lnTo>
                <a:lnTo>
                  <a:pt x="21599" y="7166"/>
                </a:lnTo>
                <a:cubicBezTo>
                  <a:pt x="21599" y="7166"/>
                  <a:pt x="20057" y="21600"/>
                  <a:pt x="2005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71" name="AutoShape 35"/>
          <p:cNvSpPr>
            <a:spLocks/>
          </p:cNvSpPr>
          <p:nvPr/>
        </p:nvSpPr>
        <p:spPr bwMode="auto">
          <a:xfrm>
            <a:off x="18262600" y="6515100"/>
            <a:ext cx="596900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16712" y="795"/>
                </a:lnTo>
                <a:lnTo>
                  <a:pt x="17788" y="1816"/>
                </a:lnTo>
                <a:lnTo>
                  <a:pt x="10438" y="8456"/>
                </a:lnTo>
                <a:lnTo>
                  <a:pt x="7768" y="6084"/>
                </a:lnTo>
                <a:lnTo>
                  <a:pt x="295" y="13084"/>
                </a:lnTo>
                <a:lnTo>
                  <a:pt x="2133" y="14784"/>
                </a:lnTo>
                <a:lnTo>
                  <a:pt x="7691" y="9559"/>
                </a:lnTo>
                <a:lnTo>
                  <a:pt x="10444" y="12008"/>
                </a:lnTo>
                <a:lnTo>
                  <a:pt x="19619" y="3587"/>
                </a:lnTo>
                <a:lnTo>
                  <a:pt x="20664" y="4578"/>
                </a:lnTo>
                <a:cubicBezTo>
                  <a:pt x="20664" y="4578"/>
                  <a:pt x="21599" y="0"/>
                  <a:pt x="21599" y="0"/>
                </a:cubicBezTo>
                <a:close/>
                <a:moveTo>
                  <a:pt x="21487" y="10041"/>
                </a:moveTo>
                <a:lnTo>
                  <a:pt x="15456" y="10041"/>
                </a:lnTo>
                <a:lnTo>
                  <a:pt x="15456" y="21599"/>
                </a:lnTo>
                <a:lnTo>
                  <a:pt x="21487" y="21599"/>
                </a:lnTo>
                <a:cubicBezTo>
                  <a:pt x="21487" y="21599"/>
                  <a:pt x="21487" y="10041"/>
                  <a:pt x="21487" y="10041"/>
                </a:cubicBezTo>
                <a:close/>
                <a:moveTo>
                  <a:pt x="13759" y="13564"/>
                </a:moveTo>
                <a:lnTo>
                  <a:pt x="7728" y="13564"/>
                </a:lnTo>
                <a:lnTo>
                  <a:pt x="7728" y="21599"/>
                </a:lnTo>
                <a:lnTo>
                  <a:pt x="13759" y="21599"/>
                </a:lnTo>
                <a:cubicBezTo>
                  <a:pt x="13759" y="21599"/>
                  <a:pt x="13759" y="13564"/>
                  <a:pt x="13759" y="13564"/>
                </a:cubicBezTo>
                <a:close/>
                <a:moveTo>
                  <a:pt x="5971" y="21599"/>
                </a:moveTo>
                <a:lnTo>
                  <a:pt x="0" y="21599"/>
                </a:lnTo>
                <a:lnTo>
                  <a:pt x="0" y="16151"/>
                </a:lnTo>
                <a:lnTo>
                  <a:pt x="5971" y="16151"/>
                </a:lnTo>
                <a:lnTo>
                  <a:pt x="5971" y="21599"/>
                </a:lnTo>
                <a:cubicBezTo>
                  <a:pt x="5971" y="21599"/>
                  <a:pt x="5971" y="21599"/>
                  <a:pt x="5971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6772" name="AutoShape 36"/>
          <p:cNvSpPr>
            <a:spLocks/>
          </p:cNvSpPr>
          <p:nvPr/>
        </p:nvSpPr>
        <p:spPr bwMode="auto">
          <a:xfrm>
            <a:off x="11925300" y="9994900"/>
            <a:ext cx="630238" cy="709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20" y="8155"/>
                </a:moveTo>
                <a:lnTo>
                  <a:pt x="0" y="8155"/>
                </a:lnTo>
                <a:lnTo>
                  <a:pt x="0" y="9469"/>
                </a:lnTo>
                <a:lnTo>
                  <a:pt x="3020" y="9469"/>
                </a:lnTo>
                <a:cubicBezTo>
                  <a:pt x="3020" y="9469"/>
                  <a:pt x="3020" y="8155"/>
                  <a:pt x="3020" y="8155"/>
                </a:cubicBezTo>
                <a:close/>
                <a:moveTo>
                  <a:pt x="4133" y="12944"/>
                </a:moveTo>
                <a:lnTo>
                  <a:pt x="3526" y="11746"/>
                </a:lnTo>
                <a:lnTo>
                  <a:pt x="861" y="12809"/>
                </a:lnTo>
                <a:lnTo>
                  <a:pt x="1468" y="14007"/>
                </a:lnTo>
                <a:cubicBezTo>
                  <a:pt x="1468" y="14007"/>
                  <a:pt x="4133" y="12944"/>
                  <a:pt x="4133" y="12944"/>
                </a:cubicBezTo>
                <a:close/>
                <a:moveTo>
                  <a:pt x="4380" y="4949"/>
                </a:moveTo>
                <a:lnTo>
                  <a:pt x="2011" y="3442"/>
                </a:lnTo>
                <a:lnTo>
                  <a:pt x="1148" y="4510"/>
                </a:lnTo>
                <a:lnTo>
                  <a:pt x="3517" y="6017"/>
                </a:lnTo>
                <a:cubicBezTo>
                  <a:pt x="3517" y="6017"/>
                  <a:pt x="4380" y="4949"/>
                  <a:pt x="4380" y="4949"/>
                </a:cubicBezTo>
                <a:close/>
                <a:moveTo>
                  <a:pt x="7543" y="2790"/>
                </a:moveTo>
                <a:lnTo>
                  <a:pt x="6240" y="635"/>
                </a:lnTo>
                <a:lnTo>
                  <a:pt x="4935" y="1256"/>
                </a:lnTo>
                <a:lnTo>
                  <a:pt x="6238" y="3411"/>
                </a:lnTo>
                <a:cubicBezTo>
                  <a:pt x="6238" y="3411"/>
                  <a:pt x="7543" y="2790"/>
                  <a:pt x="7543" y="2790"/>
                </a:cubicBezTo>
                <a:close/>
                <a:moveTo>
                  <a:pt x="21600" y="8155"/>
                </a:moveTo>
                <a:lnTo>
                  <a:pt x="18579" y="8155"/>
                </a:lnTo>
                <a:lnTo>
                  <a:pt x="18579" y="9469"/>
                </a:lnTo>
                <a:lnTo>
                  <a:pt x="21600" y="9469"/>
                </a:lnTo>
                <a:cubicBezTo>
                  <a:pt x="21600" y="9469"/>
                  <a:pt x="21600" y="8155"/>
                  <a:pt x="21600" y="8155"/>
                </a:cubicBezTo>
                <a:close/>
                <a:moveTo>
                  <a:pt x="20713" y="12799"/>
                </a:moveTo>
                <a:lnTo>
                  <a:pt x="18047" y="11841"/>
                </a:lnTo>
                <a:lnTo>
                  <a:pt x="17491" y="13059"/>
                </a:lnTo>
                <a:lnTo>
                  <a:pt x="20157" y="14017"/>
                </a:lnTo>
                <a:cubicBezTo>
                  <a:pt x="20157" y="14017"/>
                  <a:pt x="20713" y="12799"/>
                  <a:pt x="20713" y="12799"/>
                </a:cubicBezTo>
                <a:close/>
                <a:moveTo>
                  <a:pt x="20451" y="4510"/>
                </a:moveTo>
                <a:lnTo>
                  <a:pt x="19588" y="3442"/>
                </a:lnTo>
                <a:lnTo>
                  <a:pt x="17219" y="4949"/>
                </a:lnTo>
                <a:lnTo>
                  <a:pt x="18082" y="6017"/>
                </a:lnTo>
                <a:cubicBezTo>
                  <a:pt x="18082" y="6017"/>
                  <a:pt x="20451" y="4510"/>
                  <a:pt x="20451" y="4510"/>
                </a:cubicBezTo>
                <a:close/>
                <a:moveTo>
                  <a:pt x="16664" y="1256"/>
                </a:moveTo>
                <a:lnTo>
                  <a:pt x="15359" y="635"/>
                </a:lnTo>
                <a:lnTo>
                  <a:pt x="14056" y="2790"/>
                </a:lnTo>
                <a:lnTo>
                  <a:pt x="15361" y="3411"/>
                </a:lnTo>
                <a:cubicBezTo>
                  <a:pt x="15361" y="3411"/>
                  <a:pt x="16664" y="1256"/>
                  <a:pt x="16664" y="1256"/>
                </a:cubicBezTo>
                <a:close/>
                <a:moveTo>
                  <a:pt x="11579" y="2364"/>
                </a:moveTo>
                <a:lnTo>
                  <a:pt x="10099" y="2364"/>
                </a:lnTo>
                <a:lnTo>
                  <a:pt x="10099" y="0"/>
                </a:lnTo>
                <a:lnTo>
                  <a:pt x="11579" y="0"/>
                </a:lnTo>
                <a:cubicBezTo>
                  <a:pt x="11579" y="0"/>
                  <a:pt x="11579" y="2364"/>
                  <a:pt x="11579" y="2364"/>
                </a:cubicBezTo>
                <a:close/>
                <a:moveTo>
                  <a:pt x="16986" y="8997"/>
                </a:moveTo>
                <a:cubicBezTo>
                  <a:pt x="16986" y="12264"/>
                  <a:pt x="13820" y="14094"/>
                  <a:pt x="13820" y="16672"/>
                </a:cubicBezTo>
                <a:lnTo>
                  <a:pt x="12378" y="16672"/>
                </a:lnTo>
                <a:cubicBezTo>
                  <a:pt x="12379" y="13495"/>
                  <a:pt x="15518" y="11822"/>
                  <a:pt x="15518" y="8997"/>
                </a:cubicBezTo>
                <a:cubicBezTo>
                  <a:pt x="15518" y="3711"/>
                  <a:pt x="6075" y="3703"/>
                  <a:pt x="6075" y="8997"/>
                </a:cubicBezTo>
                <a:cubicBezTo>
                  <a:pt x="6075" y="11819"/>
                  <a:pt x="9159" y="13421"/>
                  <a:pt x="9230" y="16672"/>
                </a:cubicBezTo>
                <a:lnTo>
                  <a:pt x="7773" y="16672"/>
                </a:lnTo>
                <a:cubicBezTo>
                  <a:pt x="7773" y="14094"/>
                  <a:pt x="4607" y="12264"/>
                  <a:pt x="4607" y="8997"/>
                </a:cubicBezTo>
                <a:cubicBezTo>
                  <a:pt x="4607" y="1977"/>
                  <a:pt x="16986" y="1970"/>
                  <a:pt x="16986" y="8997"/>
                </a:cubicBezTo>
                <a:close/>
                <a:moveTo>
                  <a:pt x="8780" y="20557"/>
                </a:moveTo>
                <a:cubicBezTo>
                  <a:pt x="9839" y="21425"/>
                  <a:pt x="9947" y="21600"/>
                  <a:pt x="10370" y="21600"/>
                </a:cubicBezTo>
                <a:lnTo>
                  <a:pt x="11184" y="21600"/>
                </a:lnTo>
                <a:cubicBezTo>
                  <a:pt x="11597" y="21600"/>
                  <a:pt x="11698" y="21438"/>
                  <a:pt x="12813" y="20557"/>
                </a:cubicBezTo>
                <a:cubicBezTo>
                  <a:pt x="12813" y="20557"/>
                  <a:pt x="8780" y="20557"/>
                  <a:pt x="8780" y="20557"/>
                </a:cubicBezTo>
                <a:close/>
                <a:moveTo>
                  <a:pt x="12841" y="18973"/>
                </a:moveTo>
                <a:lnTo>
                  <a:pt x="8752" y="18973"/>
                </a:lnTo>
                <a:cubicBezTo>
                  <a:pt x="8451" y="18973"/>
                  <a:pt x="8208" y="19189"/>
                  <a:pt x="8208" y="19455"/>
                </a:cubicBezTo>
                <a:cubicBezTo>
                  <a:pt x="8208" y="19722"/>
                  <a:pt x="8451" y="19938"/>
                  <a:pt x="8752" y="19938"/>
                </a:cubicBezTo>
                <a:lnTo>
                  <a:pt x="12841" y="19938"/>
                </a:lnTo>
                <a:cubicBezTo>
                  <a:pt x="13141" y="19938"/>
                  <a:pt x="13384" y="19722"/>
                  <a:pt x="13384" y="19455"/>
                </a:cubicBezTo>
                <a:cubicBezTo>
                  <a:pt x="13384" y="19189"/>
                  <a:pt x="13141" y="18973"/>
                  <a:pt x="12841" y="18973"/>
                </a:cubicBezTo>
                <a:close/>
                <a:moveTo>
                  <a:pt x="12939" y="17367"/>
                </a:moveTo>
                <a:lnTo>
                  <a:pt x="8654" y="17367"/>
                </a:lnTo>
                <a:cubicBezTo>
                  <a:pt x="8354" y="17367"/>
                  <a:pt x="8110" y="17583"/>
                  <a:pt x="8110" y="17849"/>
                </a:cubicBezTo>
                <a:cubicBezTo>
                  <a:pt x="8110" y="18116"/>
                  <a:pt x="8354" y="18332"/>
                  <a:pt x="8654" y="18332"/>
                </a:cubicBezTo>
                <a:lnTo>
                  <a:pt x="12939" y="18332"/>
                </a:lnTo>
                <a:cubicBezTo>
                  <a:pt x="13239" y="18332"/>
                  <a:pt x="13483" y="18116"/>
                  <a:pt x="13483" y="17849"/>
                </a:cubicBezTo>
                <a:cubicBezTo>
                  <a:pt x="13483" y="17583"/>
                  <a:pt x="13239" y="17367"/>
                  <a:pt x="12939" y="17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8961107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Process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1130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2173" y="3069665"/>
          <a:ext cx="10239829" cy="461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66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FF"/>
                          </a:solidFill>
                          <a:latin typeface="Aleo" panose="020F0502020204030203" pitchFamily="34" charset="0"/>
                        </a:rPr>
                        <a:t>Strengths</a:t>
                      </a:r>
                    </a:p>
                  </a:txBody>
                  <a:tcPr marL="54000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295463" y="3063039"/>
          <a:ext cx="10239829" cy="461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66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FF"/>
                          </a:solidFill>
                          <a:latin typeface="Aleo" panose="020F0502020204030203" pitchFamily="34" charset="0"/>
                        </a:rPr>
                        <a:t>Weaknesses</a:t>
                      </a:r>
                    </a:p>
                  </a:txBody>
                  <a:tcPr marL="54000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22173" y="7886831"/>
          <a:ext cx="10239829" cy="461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66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FF"/>
                          </a:solidFill>
                          <a:latin typeface="Aleo" panose="020F0502020204030203" pitchFamily="34" charset="0"/>
                        </a:rPr>
                        <a:t>Opportunities</a:t>
                      </a:r>
                    </a:p>
                  </a:txBody>
                  <a:tcPr marL="54000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295463" y="7906709"/>
          <a:ext cx="10239829" cy="4582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471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FF"/>
                          </a:solidFill>
                          <a:latin typeface="Aleo" panose="020F0502020204030203" pitchFamily="34" charset="0"/>
                        </a:rPr>
                        <a:t>Threats</a:t>
                      </a:r>
                    </a:p>
                  </a:txBody>
                  <a:tcPr marL="54000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9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7806" name="AutoShape 46"/>
          <p:cNvSpPr>
            <a:spLocks/>
          </p:cNvSpPr>
          <p:nvPr/>
        </p:nvSpPr>
        <p:spPr bwMode="auto">
          <a:xfrm>
            <a:off x="2260600" y="4369352"/>
            <a:ext cx="8788400" cy="292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7500" indent="-3175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spcBef>
                <a:spcPts val="200"/>
              </a:spcBef>
              <a:buClr>
                <a:srgbClr val="E59428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</a:p>
          <a:p>
            <a:pPr algn="l">
              <a:spcBef>
                <a:spcPts val="200"/>
              </a:spcBef>
              <a:buClr>
                <a:srgbClr val="E59428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sz="3000" dirty="0">
              <a:solidFill>
                <a:srgbClr val="333333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pPr algn="l">
              <a:spcBef>
                <a:spcPts val="200"/>
              </a:spcBef>
              <a:buClr>
                <a:srgbClr val="E59428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b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</a:b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</a:p>
          <a:p>
            <a:pPr algn="l">
              <a:spcBef>
                <a:spcPts val="200"/>
              </a:spcBef>
              <a:buClr>
                <a:srgbClr val="E59428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b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</a:b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7807" name="AutoShape 47"/>
          <p:cNvSpPr>
            <a:spLocks/>
          </p:cNvSpPr>
          <p:nvPr/>
        </p:nvSpPr>
        <p:spPr bwMode="auto">
          <a:xfrm>
            <a:off x="12674600" y="4369352"/>
            <a:ext cx="8788400" cy="200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7500" indent="-3175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spcBef>
                <a:spcPts val="200"/>
              </a:spcBef>
              <a:buClr>
                <a:srgbClr val="7D3F65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</a:p>
          <a:p>
            <a:pPr algn="l">
              <a:spcBef>
                <a:spcPts val="200"/>
              </a:spcBef>
              <a:buClr>
                <a:srgbClr val="7D3F65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sz="3000" dirty="0">
              <a:solidFill>
                <a:srgbClr val="333333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pPr algn="l">
              <a:spcBef>
                <a:spcPts val="200"/>
              </a:spcBef>
              <a:buClr>
                <a:srgbClr val="7D3F65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</a:p>
          <a:p>
            <a:pPr algn="l">
              <a:spcBef>
                <a:spcPts val="200"/>
              </a:spcBef>
              <a:buClr>
                <a:srgbClr val="7D3F65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7808" name="AutoShape 48"/>
          <p:cNvSpPr>
            <a:spLocks/>
          </p:cNvSpPr>
          <p:nvPr/>
        </p:nvSpPr>
        <p:spPr bwMode="auto">
          <a:xfrm>
            <a:off x="2247900" y="9303854"/>
            <a:ext cx="8788400" cy="248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7500" indent="-3175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spcBef>
                <a:spcPts val="200"/>
              </a:spcBef>
              <a:buClr>
                <a:srgbClr val="5CBEB6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</a:p>
          <a:p>
            <a:pPr algn="l">
              <a:spcBef>
                <a:spcPts val="200"/>
              </a:spcBef>
              <a:buClr>
                <a:srgbClr val="5CBEB6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sz="3000" dirty="0">
              <a:solidFill>
                <a:srgbClr val="333333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pPr algn="l">
              <a:spcBef>
                <a:spcPts val="200"/>
              </a:spcBef>
              <a:buClr>
                <a:srgbClr val="5CBEB6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vivamus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dapibus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metus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dui, sit 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endParaRPr lang="en-US" sz="3000" dirty="0">
              <a:solidFill>
                <a:srgbClr val="333333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pPr algn="l">
              <a:spcBef>
                <a:spcPts val="200"/>
              </a:spcBef>
              <a:buClr>
                <a:srgbClr val="5CBEB6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</a:p>
          <a:p>
            <a:pPr algn="l">
              <a:spcBef>
                <a:spcPts val="200"/>
              </a:spcBef>
              <a:buClr>
                <a:srgbClr val="5CBEB6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117809" name="AutoShape 49"/>
          <p:cNvSpPr>
            <a:spLocks/>
          </p:cNvSpPr>
          <p:nvPr/>
        </p:nvSpPr>
        <p:spPr bwMode="auto">
          <a:xfrm>
            <a:off x="12674600" y="9303854"/>
            <a:ext cx="8788400" cy="200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17500" indent="-3175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8255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spcBef>
                <a:spcPts val="200"/>
              </a:spcBef>
              <a:buClr>
                <a:srgbClr val="41596D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</a:p>
          <a:p>
            <a:pPr algn="l">
              <a:spcBef>
                <a:spcPts val="200"/>
              </a:spcBef>
              <a:buClr>
                <a:srgbClr val="41596D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sz="3000" dirty="0">
              <a:solidFill>
                <a:srgbClr val="333333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  <a:sym typeface="Lato Light" panose="020F0302020204030203" pitchFamily="34" charset="0"/>
            </a:endParaRPr>
          </a:p>
          <a:p>
            <a:pPr algn="l">
              <a:spcBef>
                <a:spcPts val="200"/>
              </a:spcBef>
              <a:buClr>
                <a:srgbClr val="41596D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</a:p>
          <a:p>
            <a:pPr algn="l">
              <a:spcBef>
                <a:spcPts val="200"/>
              </a:spcBef>
              <a:buClr>
                <a:srgbClr val="41596D"/>
              </a:buClr>
              <a:buSzPct val="100000"/>
              <a:buFontTx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8792" y="874148"/>
            <a:ext cx="8419292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SWOT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2214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8" name="AutoShape 14"/>
          <p:cNvSpPr>
            <a:spLocks/>
          </p:cNvSpPr>
          <p:nvPr/>
        </p:nvSpPr>
        <p:spPr bwMode="auto">
          <a:xfrm>
            <a:off x="11085513" y="35179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9" name="AutoShape 15"/>
          <p:cNvSpPr>
            <a:spLocks/>
          </p:cNvSpPr>
          <p:nvPr/>
        </p:nvSpPr>
        <p:spPr bwMode="auto">
          <a:xfrm>
            <a:off x="11564937" y="4381500"/>
            <a:ext cx="1554163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8786" name="AutoShape 2"/>
          <p:cNvSpPr>
            <a:spLocks/>
          </p:cNvSpPr>
          <p:nvPr/>
        </p:nvSpPr>
        <p:spPr bwMode="auto">
          <a:xfrm>
            <a:off x="17514888" y="8216900"/>
            <a:ext cx="2035175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87" name="AutoShape 3"/>
          <p:cNvSpPr>
            <a:spLocks/>
          </p:cNvSpPr>
          <p:nvPr/>
        </p:nvSpPr>
        <p:spPr bwMode="auto">
          <a:xfrm>
            <a:off x="17986375" y="9080500"/>
            <a:ext cx="1554163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8789" name="AutoShape 5"/>
          <p:cNvSpPr>
            <a:spLocks/>
          </p:cNvSpPr>
          <p:nvPr/>
        </p:nvSpPr>
        <p:spPr bwMode="auto">
          <a:xfrm>
            <a:off x="11085513" y="82296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0" name="AutoShape 6"/>
          <p:cNvSpPr>
            <a:spLocks/>
          </p:cNvSpPr>
          <p:nvPr/>
        </p:nvSpPr>
        <p:spPr bwMode="auto">
          <a:xfrm>
            <a:off x="11552238" y="9093200"/>
            <a:ext cx="1554162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8792" name="AutoShape 8"/>
          <p:cNvSpPr>
            <a:spLocks/>
          </p:cNvSpPr>
          <p:nvPr/>
        </p:nvSpPr>
        <p:spPr bwMode="auto">
          <a:xfrm>
            <a:off x="5091113" y="81915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3" name="AutoShape 9"/>
          <p:cNvSpPr>
            <a:spLocks/>
          </p:cNvSpPr>
          <p:nvPr/>
        </p:nvSpPr>
        <p:spPr bwMode="auto">
          <a:xfrm>
            <a:off x="5570537" y="9050338"/>
            <a:ext cx="1554163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8795" name="AutoShape 11"/>
          <p:cNvSpPr>
            <a:spLocks/>
          </p:cNvSpPr>
          <p:nvPr/>
        </p:nvSpPr>
        <p:spPr bwMode="auto">
          <a:xfrm>
            <a:off x="17514888" y="3543300"/>
            <a:ext cx="2035175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6" name="AutoShape 12"/>
          <p:cNvSpPr>
            <a:spLocks/>
          </p:cNvSpPr>
          <p:nvPr/>
        </p:nvSpPr>
        <p:spPr bwMode="auto">
          <a:xfrm>
            <a:off x="17978438" y="4406900"/>
            <a:ext cx="1552575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8802" name="AutoShape 18"/>
          <p:cNvSpPr>
            <a:spLocks/>
          </p:cNvSpPr>
          <p:nvPr/>
        </p:nvSpPr>
        <p:spPr bwMode="auto">
          <a:xfrm>
            <a:off x="5091113" y="3517900"/>
            <a:ext cx="2033587" cy="2347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03" name="AutoShape 19"/>
          <p:cNvSpPr>
            <a:spLocks/>
          </p:cNvSpPr>
          <p:nvPr/>
        </p:nvSpPr>
        <p:spPr bwMode="auto">
          <a:xfrm>
            <a:off x="5571332" y="4388643"/>
            <a:ext cx="1554163" cy="131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599" y="4792"/>
                </a:lnTo>
                <a:lnTo>
                  <a:pt x="21599" y="14654"/>
                </a:lnTo>
                <a:lnTo>
                  <a:pt x="11241" y="21600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8785" name="AutoShape 1"/>
          <p:cNvSpPr>
            <a:spLocks/>
          </p:cNvSpPr>
          <p:nvPr/>
        </p:nvSpPr>
        <p:spPr bwMode="auto">
          <a:xfrm>
            <a:off x="3911600" y="10922000"/>
            <a:ext cx="4394200" cy="142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Security control</a:t>
            </a:r>
          </a:p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check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8788" name="AutoShape 4"/>
          <p:cNvSpPr>
            <a:spLocks/>
          </p:cNvSpPr>
          <p:nvPr/>
        </p:nvSpPr>
        <p:spPr bwMode="auto">
          <a:xfrm>
            <a:off x="17940338" y="8686800"/>
            <a:ext cx="1198562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1" name="AutoShape 7"/>
          <p:cNvSpPr>
            <a:spLocks/>
          </p:cNvSpPr>
          <p:nvPr/>
        </p:nvSpPr>
        <p:spPr bwMode="auto">
          <a:xfrm>
            <a:off x="11504613" y="8699500"/>
            <a:ext cx="1198562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4" name="AutoShape 10"/>
          <p:cNvSpPr>
            <a:spLocks/>
          </p:cNvSpPr>
          <p:nvPr/>
        </p:nvSpPr>
        <p:spPr bwMode="auto">
          <a:xfrm>
            <a:off x="5532438" y="8661400"/>
            <a:ext cx="1198562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797" name="AutoShape 13"/>
          <p:cNvSpPr>
            <a:spLocks/>
          </p:cNvSpPr>
          <p:nvPr/>
        </p:nvSpPr>
        <p:spPr bwMode="auto">
          <a:xfrm>
            <a:off x="17914938" y="4013200"/>
            <a:ext cx="1198562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00" name="AutoShape 16"/>
          <p:cNvSpPr>
            <a:spLocks/>
          </p:cNvSpPr>
          <p:nvPr/>
        </p:nvSpPr>
        <p:spPr bwMode="auto">
          <a:xfrm>
            <a:off x="11488738" y="3987800"/>
            <a:ext cx="1198562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04" name="AutoShape 20"/>
          <p:cNvSpPr>
            <a:spLocks/>
          </p:cNvSpPr>
          <p:nvPr/>
        </p:nvSpPr>
        <p:spPr bwMode="auto">
          <a:xfrm>
            <a:off x="5532438" y="3987800"/>
            <a:ext cx="1198562" cy="1382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05" name="AutoShape 21"/>
          <p:cNvSpPr>
            <a:spLocks/>
          </p:cNvSpPr>
          <p:nvPr/>
        </p:nvSpPr>
        <p:spPr bwMode="auto">
          <a:xfrm>
            <a:off x="3911600" y="6248400"/>
            <a:ext cx="43942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Quick response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8806" name="AutoShape 22"/>
          <p:cNvSpPr>
            <a:spLocks/>
          </p:cNvSpPr>
          <p:nvPr/>
        </p:nvSpPr>
        <p:spPr bwMode="auto">
          <a:xfrm>
            <a:off x="9906000" y="6246813"/>
            <a:ext cx="43942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Customization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8807" name="AutoShape 23"/>
          <p:cNvSpPr>
            <a:spLocks/>
          </p:cNvSpPr>
          <p:nvPr/>
        </p:nvSpPr>
        <p:spPr bwMode="auto">
          <a:xfrm>
            <a:off x="16335375" y="6248400"/>
            <a:ext cx="4394200" cy="142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Service with</a:t>
            </a:r>
          </a:p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quality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8808" name="AutoShape 24"/>
          <p:cNvSpPr>
            <a:spLocks/>
          </p:cNvSpPr>
          <p:nvPr/>
        </p:nvSpPr>
        <p:spPr bwMode="auto">
          <a:xfrm>
            <a:off x="9232900" y="10922000"/>
            <a:ext cx="57404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Synergic framework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8809" name="AutoShape 25"/>
          <p:cNvSpPr>
            <a:spLocks/>
          </p:cNvSpPr>
          <p:nvPr/>
        </p:nvSpPr>
        <p:spPr bwMode="auto">
          <a:xfrm>
            <a:off x="15662275" y="10920413"/>
            <a:ext cx="57404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Modern design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8810" name="AutoShape 26"/>
          <p:cNvSpPr>
            <a:spLocks/>
          </p:cNvSpPr>
          <p:nvPr/>
        </p:nvSpPr>
        <p:spPr bwMode="auto">
          <a:xfrm>
            <a:off x="5739606" y="4252911"/>
            <a:ext cx="784225" cy="858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669" y="10110"/>
                </a:moveTo>
                <a:cubicBezTo>
                  <a:pt x="14230" y="10110"/>
                  <a:pt x="14515" y="10748"/>
                  <a:pt x="14515" y="11956"/>
                </a:cubicBezTo>
                <a:cubicBezTo>
                  <a:pt x="14515" y="13197"/>
                  <a:pt x="14221" y="13818"/>
                  <a:pt x="13679" y="13818"/>
                </a:cubicBezTo>
                <a:cubicBezTo>
                  <a:pt x="13145" y="13818"/>
                  <a:pt x="12814" y="13222"/>
                  <a:pt x="12814" y="11973"/>
                </a:cubicBezTo>
                <a:cubicBezTo>
                  <a:pt x="12814" y="10698"/>
                  <a:pt x="13163" y="10110"/>
                  <a:pt x="13669" y="10110"/>
                </a:cubicBezTo>
                <a:close/>
                <a:moveTo>
                  <a:pt x="13687" y="9146"/>
                </a:moveTo>
                <a:cubicBezTo>
                  <a:pt x="12142" y="9146"/>
                  <a:pt x="11416" y="10387"/>
                  <a:pt x="11416" y="11973"/>
                </a:cubicBezTo>
                <a:cubicBezTo>
                  <a:pt x="11425" y="13516"/>
                  <a:pt x="12105" y="14783"/>
                  <a:pt x="13651" y="14783"/>
                </a:cubicBezTo>
                <a:cubicBezTo>
                  <a:pt x="15168" y="14783"/>
                  <a:pt x="15913" y="13617"/>
                  <a:pt x="15913" y="11939"/>
                </a:cubicBezTo>
                <a:cubicBezTo>
                  <a:pt x="15913" y="10446"/>
                  <a:pt x="15278" y="9146"/>
                  <a:pt x="13687" y="9146"/>
                </a:cubicBezTo>
                <a:close/>
                <a:moveTo>
                  <a:pt x="6358" y="14405"/>
                </a:moveTo>
                <a:cubicBezTo>
                  <a:pt x="6707" y="14598"/>
                  <a:pt x="7360" y="14783"/>
                  <a:pt x="8133" y="14783"/>
                </a:cubicBezTo>
                <a:cubicBezTo>
                  <a:pt x="9650" y="14783"/>
                  <a:pt x="10579" y="14078"/>
                  <a:pt x="10579" y="13122"/>
                </a:cubicBezTo>
                <a:cubicBezTo>
                  <a:pt x="10579" y="12400"/>
                  <a:pt x="10000" y="11905"/>
                  <a:pt x="9282" y="11788"/>
                </a:cubicBezTo>
                <a:lnTo>
                  <a:pt x="9282" y="11771"/>
                </a:lnTo>
                <a:cubicBezTo>
                  <a:pt x="10018" y="11545"/>
                  <a:pt x="10377" y="11083"/>
                  <a:pt x="10377" y="10505"/>
                </a:cubicBezTo>
                <a:cubicBezTo>
                  <a:pt x="10377" y="9758"/>
                  <a:pt x="9669" y="9146"/>
                  <a:pt x="8399" y="9146"/>
                </a:cubicBezTo>
                <a:cubicBezTo>
                  <a:pt x="7618" y="9146"/>
                  <a:pt x="6910" y="9347"/>
                  <a:pt x="6551" y="9557"/>
                </a:cubicBezTo>
                <a:lnTo>
                  <a:pt x="6836" y="10479"/>
                </a:lnTo>
                <a:cubicBezTo>
                  <a:pt x="7075" y="10345"/>
                  <a:pt x="7590" y="10152"/>
                  <a:pt x="8078" y="10152"/>
                </a:cubicBezTo>
                <a:cubicBezTo>
                  <a:pt x="8675" y="10152"/>
                  <a:pt x="8961" y="10396"/>
                  <a:pt x="8961" y="10723"/>
                </a:cubicBezTo>
                <a:cubicBezTo>
                  <a:pt x="8961" y="11184"/>
                  <a:pt x="8372" y="11352"/>
                  <a:pt x="7903" y="11352"/>
                </a:cubicBezTo>
                <a:lnTo>
                  <a:pt x="7351" y="11352"/>
                </a:lnTo>
                <a:lnTo>
                  <a:pt x="7351" y="12266"/>
                </a:lnTo>
                <a:lnTo>
                  <a:pt x="7921" y="12266"/>
                </a:lnTo>
                <a:cubicBezTo>
                  <a:pt x="8537" y="12266"/>
                  <a:pt x="9127" y="12510"/>
                  <a:pt x="9127" y="13055"/>
                </a:cubicBezTo>
                <a:cubicBezTo>
                  <a:pt x="9127" y="13457"/>
                  <a:pt x="8759" y="13776"/>
                  <a:pt x="8032" y="13776"/>
                </a:cubicBezTo>
                <a:cubicBezTo>
                  <a:pt x="7461" y="13776"/>
                  <a:pt x="6891" y="13566"/>
                  <a:pt x="6643" y="13441"/>
                </a:cubicBezTo>
                <a:cubicBezTo>
                  <a:pt x="6643" y="13441"/>
                  <a:pt x="6358" y="14405"/>
                  <a:pt x="6358" y="14405"/>
                </a:cubicBezTo>
                <a:close/>
                <a:moveTo>
                  <a:pt x="18372" y="3156"/>
                </a:moveTo>
                <a:lnTo>
                  <a:pt x="13550" y="0"/>
                </a:lnTo>
                <a:lnTo>
                  <a:pt x="13550" y="3156"/>
                </a:lnTo>
                <a:lnTo>
                  <a:pt x="13550" y="6312"/>
                </a:lnTo>
                <a:cubicBezTo>
                  <a:pt x="13550" y="6312"/>
                  <a:pt x="18372" y="3156"/>
                  <a:pt x="18372" y="3156"/>
                </a:cubicBezTo>
                <a:close/>
                <a:moveTo>
                  <a:pt x="21600" y="12061"/>
                </a:moveTo>
                <a:cubicBezTo>
                  <a:pt x="21418" y="17360"/>
                  <a:pt x="16658" y="21599"/>
                  <a:pt x="10803" y="21599"/>
                </a:cubicBezTo>
                <a:cubicBezTo>
                  <a:pt x="4832" y="21599"/>
                  <a:pt x="0" y="17192"/>
                  <a:pt x="0" y="11746"/>
                </a:cubicBezTo>
                <a:cubicBezTo>
                  <a:pt x="0" y="6948"/>
                  <a:pt x="3750" y="2957"/>
                  <a:pt x="8726" y="2075"/>
                </a:cubicBezTo>
                <a:lnTo>
                  <a:pt x="8726" y="0"/>
                </a:lnTo>
                <a:lnTo>
                  <a:pt x="13550" y="3156"/>
                </a:lnTo>
                <a:lnTo>
                  <a:pt x="8726" y="6312"/>
                </a:lnTo>
                <a:lnTo>
                  <a:pt x="8726" y="4222"/>
                </a:lnTo>
                <a:cubicBezTo>
                  <a:pt x="7248" y="4558"/>
                  <a:pt x="5892" y="5253"/>
                  <a:pt x="4787" y="6260"/>
                </a:cubicBezTo>
                <a:cubicBezTo>
                  <a:pt x="3182" y="7724"/>
                  <a:pt x="2299" y="9672"/>
                  <a:pt x="2299" y="11746"/>
                </a:cubicBezTo>
                <a:cubicBezTo>
                  <a:pt x="2299" y="13820"/>
                  <a:pt x="3182" y="15768"/>
                  <a:pt x="4787" y="17232"/>
                </a:cubicBezTo>
                <a:cubicBezTo>
                  <a:pt x="6393" y="18696"/>
                  <a:pt x="8529" y="19502"/>
                  <a:pt x="10803" y="19502"/>
                </a:cubicBezTo>
                <a:cubicBezTo>
                  <a:pt x="13076" y="19502"/>
                  <a:pt x="15212" y="18696"/>
                  <a:pt x="16817" y="17232"/>
                </a:cubicBezTo>
                <a:cubicBezTo>
                  <a:pt x="18341" y="15842"/>
                  <a:pt x="19214" y="14016"/>
                  <a:pt x="19299" y="12061"/>
                </a:cubicBezTo>
                <a:lnTo>
                  <a:pt x="21600" y="12061"/>
                </a:lnTo>
                <a:cubicBezTo>
                  <a:pt x="21600" y="12061"/>
                  <a:pt x="21600" y="12061"/>
                  <a:pt x="21600" y="12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1" name="AutoShape 27"/>
          <p:cNvSpPr>
            <a:spLocks/>
          </p:cNvSpPr>
          <p:nvPr/>
        </p:nvSpPr>
        <p:spPr bwMode="auto">
          <a:xfrm>
            <a:off x="11690350" y="4292599"/>
            <a:ext cx="869950" cy="798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25" y="19827"/>
                </a:moveTo>
                <a:cubicBezTo>
                  <a:pt x="10644" y="19827"/>
                  <a:pt x="10172" y="19315"/>
                  <a:pt x="10172" y="18682"/>
                </a:cubicBezTo>
                <a:cubicBezTo>
                  <a:pt x="10172" y="18050"/>
                  <a:pt x="10644" y="17537"/>
                  <a:pt x="11225" y="17537"/>
                </a:cubicBezTo>
                <a:cubicBezTo>
                  <a:pt x="11806" y="17537"/>
                  <a:pt x="12278" y="18050"/>
                  <a:pt x="12278" y="18682"/>
                </a:cubicBezTo>
                <a:cubicBezTo>
                  <a:pt x="12278" y="19315"/>
                  <a:pt x="11806" y="19827"/>
                  <a:pt x="11225" y="19827"/>
                </a:cubicBezTo>
                <a:close/>
                <a:moveTo>
                  <a:pt x="13907" y="18999"/>
                </a:moveTo>
                <a:lnTo>
                  <a:pt x="13907" y="18365"/>
                </a:lnTo>
                <a:lnTo>
                  <a:pt x="13501" y="18254"/>
                </a:lnTo>
                <a:cubicBezTo>
                  <a:pt x="13416" y="18231"/>
                  <a:pt x="13350" y="18160"/>
                  <a:pt x="13328" y="18069"/>
                </a:cubicBezTo>
                <a:cubicBezTo>
                  <a:pt x="13328" y="18068"/>
                  <a:pt x="13328" y="18068"/>
                  <a:pt x="13328" y="18067"/>
                </a:cubicBezTo>
                <a:cubicBezTo>
                  <a:pt x="13306" y="17978"/>
                  <a:pt x="13330" y="17881"/>
                  <a:pt x="13391" y="17817"/>
                </a:cubicBezTo>
                <a:lnTo>
                  <a:pt x="13694" y="17498"/>
                </a:lnTo>
                <a:lnTo>
                  <a:pt x="13402" y="16949"/>
                </a:lnTo>
                <a:lnTo>
                  <a:pt x="13001" y="17073"/>
                </a:lnTo>
                <a:cubicBezTo>
                  <a:pt x="12916" y="17100"/>
                  <a:pt x="12825" y="17074"/>
                  <a:pt x="12762" y="17006"/>
                </a:cubicBezTo>
                <a:cubicBezTo>
                  <a:pt x="12762" y="17006"/>
                  <a:pt x="12762" y="17006"/>
                  <a:pt x="12762" y="17006"/>
                </a:cubicBezTo>
                <a:cubicBezTo>
                  <a:pt x="12702" y="16941"/>
                  <a:pt x="12679" y="16846"/>
                  <a:pt x="12703" y="16758"/>
                </a:cubicBezTo>
                <a:lnTo>
                  <a:pt x="12819" y="16314"/>
                </a:lnTo>
                <a:lnTo>
                  <a:pt x="12313" y="15997"/>
                </a:lnTo>
                <a:lnTo>
                  <a:pt x="12022" y="16324"/>
                </a:lnTo>
                <a:cubicBezTo>
                  <a:pt x="11961" y="16392"/>
                  <a:pt x="11872" y="16419"/>
                  <a:pt x="11788" y="16395"/>
                </a:cubicBezTo>
                <a:cubicBezTo>
                  <a:pt x="11788" y="16395"/>
                  <a:pt x="11788" y="16395"/>
                  <a:pt x="11787" y="16394"/>
                </a:cubicBezTo>
                <a:cubicBezTo>
                  <a:pt x="11705" y="16371"/>
                  <a:pt x="11640" y="16300"/>
                  <a:pt x="11619" y="16209"/>
                </a:cubicBezTo>
                <a:lnTo>
                  <a:pt x="11517" y="15765"/>
                </a:lnTo>
                <a:lnTo>
                  <a:pt x="10933" y="15765"/>
                </a:lnTo>
                <a:lnTo>
                  <a:pt x="10832" y="16207"/>
                </a:lnTo>
                <a:cubicBezTo>
                  <a:pt x="10811" y="16298"/>
                  <a:pt x="10745" y="16371"/>
                  <a:pt x="10661" y="16395"/>
                </a:cubicBezTo>
                <a:lnTo>
                  <a:pt x="10660" y="16395"/>
                </a:lnTo>
                <a:cubicBezTo>
                  <a:pt x="10577" y="16420"/>
                  <a:pt x="10489" y="16393"/>
                  <a:pt x="10429" y="16326"/>
                </a:cubicBezTo>
                <a:lnTo>
                  <a:pt x="10137" y="15997"/>
                </a:lnTo>
                <a:lnTo>
                  <a:pt x="9631" y="16314"/>
                </a:lnTo>
                <a:lnTo>
                  <a:pt x="9746" y="16751"/>
                </a:lnTo>
                <a:cubicBezTo>
                  <a:pt x="9770" y="16843"/>
                  <a:pt x="9746" y="16943"/>
                  <a:pt x="9684" y="17011"/>
                </a:cubicBezTo>
                <a:cubicBezTo>
                  <a:pt x="9624" y="17076"/>
                  <a:pt x="9537" y="17101"/>
                  <a:pt x="9456" y="17075"/>
                </a:cubicBezTo>
                <a:lnTo>
                  <a:pt x="9048" y="16949"/>
                </a:lnTo>
                <a:lnTo>
                  <a:pt x="8756" y="17498"/>
                </a:lnTo>
                <a:lnTo>
                  <a:pt x="9058" y="17815"/>
                </a:lnTo>
                <a:cubicBezTo>
                  <a:pt x="9120" y="17881"/>
                  <a:pt x="9144" y="17978"/>
                  <a:pt x="9122" y="18069"/>
                </a:cubicBezTo>
                <a:cubicBezTo>
                  <a:pt x="9122" y="18070"/>
                  <a:pt x="9122" y="18070"/>
                  <a:pt x="9122" y="18071"/>
                </a:cubicBezTo>
                <a:cubicBezTo>
                  <a:pt x="9100" y="18161"/>
                  <a:pt x="9035" y="18231"/>
                  <a:pt x="8951" y="18253"/>
                </a:cubicBezTo>
                <a:lnTo>
                  <a:pt x="8543" y="18365"/>
                </a:lnTo>
                <a:lnTo>
                  <a:pt x="8543" y="18999"/>
                </a:lnTo>
                <a:lnTo>
                  <a:pt x="8949" y="19110"/>
                </a:lnTo>
                <a:cubicBezTo>
                  <a:pt x="9034" y="19133"/>
                  <a:pt x="9100" y="19204"/>
                  <a:pt x="9122" y="19295"/>
                </a:cubicBezTo>
                <a:cubicBezTo>
                  <a:pt x="9122" y="19296"/>
                  <a:pt x="9123" y="19296"/>
                  <a:pt x="9123" y="19297"/>
                </a:cubicBezTo>
                <a:cubicBezTo>
                  <a:pt x="9145" y="19387"/>
                  <a:pt x="9120" y="19483"/>
                  <a:pt x="9059" y="19547"/>
                </a:cubicBezTo>
                <a:lnTo>
                  <a:pt x="8756" y="19866"/>
                </a:lnTo>
                <a:lnTo>
                  <a:pt x="9048" y="20416"/>
                </a:lnTo>
                <a:lnTo>
                  <a:pt x="9449" y="20291"/>
                </a:lnTo>
                <a:cubicBezTo>
                  <a:pt x="9534" y="20265"/>
                  <a:pt x="9626" y="20290"/>
                  <a:pt x="9688" y="20358"/>
                </a:cubicBezTo>
                <a:cubicBezTo>
                  <a:pt x="9688" y="20358"/>
                  <a:pt x="9688" y="20358"/>
                  <a:pt x="9688" y="20358"/>
                </a:cubicBezTo>
                <a:cubicBezTo>
                  <a:pt x="9748" y="20423"/>
                  <a:pt x="9771" y="20518"/>
                  <a:pt x="9747" y="20607"/>
                </a:cubicBezTo>
                <a:lnTo>
                  <a:pt x="9631" y="21050"/>
                </a:lnTo>
                <a:lnTo>
                  <a:pt x="10137" y="21367"/>
                </a:lnTo>
                <a:lnTo>
                  <a:pt x="10428" y="21040"/>
                </a:lnTo>
                <a:cubicBezTo>
                  <a:pt x="10489" y="20972"/>
                  <a:pt x="10578" y="20945"/>
                  <a:pt x="10662" y="20969"/>
                </a:cubicBezTo>
                <a:cubicBezTo>
                  <a:pt x="10662" y="20969"/>
                  <a:pt x="10663" y="20969"/>
                  <a:pt x="10663" y="20970"/>
                </a:cubicBezTo>
                <a:cubicBezTo>
                  <a:pt x="10746" y="20993"/>
                  <a:pt x="10810" y="21065"/>
                  <a:pt x="10831" y="21155"/>
                </a:cubicBezTo>
                <a:lnTo>
                  <a:pt x="10933" y="21599"/>
                </a:lnTo>
                <a:lnTo>
                  <a:pt x="11517" y="21599"/>
                </a:lnTo>
                <a:lnTo>
                  <a:pt x="11619" y="21157"/>
                </a:lnTo>
                <a:cubicBezTo>
                  <a:pt x="11640" y="21066"/>
                  <a:pt x="11705" y="20993"/>
                  <a:pt x="11789" y="20969"/>
                </a:cubicBezTo>
                <a:lnTo>
                  <a:pt x="11790" y="20969"/>
                </a:lnTo>
                <a:cubicBezTo>
                  <a:pt x="11873" y="20945"/>
                  <a:pt x="11961" y="20971"/>
                  <a:pt x="12021" y="21038"/>
                </a:cubicBezTo>
                <a:lnTo>
                  <a:pt x="12313" y="21367"/>
                </a:lnTo>
                <a:lnTo>
                  <a:pt x="12819" y="21050"/>
                </a:lnTo>
                <a:lnTo>
                  <a:pt x="12705" y="20613"/>
                </a:lnTo>
                <a:cubicBezTo>
                  <a:pt x="12680" y="20521"/>
                  <a:pt x="12704" y="20422"/>
                  <a:pt x="12766" y="20354"/>
                </a:cubicBezTo>
                <a:cubicBezTo>
                  <a:pt x="12766" y="20354"/>
                  <a:pt x="12766" y="20354"/>
                  <a:pt x="12766" y="20354"/>
                </a:cubicBezTo>
                <a:cubicBezTo>
                  <a:pt x="12826" y="20288"/>
                  <a:pt x="12913" y="20264"/>
                  <a:pt x="12995" y="20289"/>
                </a:cubicBezTo>
                <a:lnTo>
                  <a:pt x="13402" y="20416"/>
                </a:lnTo>
                <a:lnTo>
                  <a:pt x="13694" y="19866"/>
                </a:lnTo>
                <a:lnTo>
                  <a:pt x="13392" y="19549"/>
                </a:lnTo>
                <a:cubicBezTo>
                  <a:pt x="13331" y="19483"/>
                  <a:pt x="13306" y="19386"/>
                  <a:pt x="13328" y="19295"/>
                </a:cubicBezTo>
                <a:cubicBezTo>
                  <a:pt x="13328" y="19294"/>
                  <a:pt x="13328" y="19294"/>
                  <a:pt x="13328" y="19293"/>
                </a:cubicBezTo>
                <a:cubicBezTo>
                  <a:pt x="13350" y="19203"/>
                  <a:pt x="13416" y="19133"/>
                  <a:pt x="13499" y="19111"/>
                </a:cubicBezTo>
                <a:cubicBezTo>
                  <a:pt x="13499" y="19111"/>
                  <a:pt x="13907" y="18999"/>
                  <a:pt x="13907" y="18999"/>
                </a:cubicBezTo>
                <a:close/>
                <a:moveTo>
                  <a:pt x="17644" y="16587"/>
                </a:moveTo>
                <a:cubicBezTo>
                  <a:pt x="16843" y="16587"/>
                  <a:pt x="16194" y="15880"/>
                  <a:pt x="16194" y="15009"/>
                </a:cubicBezTo>
                <a:cubicBezTo>
                  <a:pt x="16194" y="14138"/>
                  <a:pt x="16843" y="13432"/>
                  <a:pt x="17644" y="13432"/>
                </a:cubicBezTo>
                <a:cubicBezTo>
                  <a:pt x="18445" y="13432"/>
                  <a:pt x="19095" y="14138"/>
                  <a:pt x="19095" y="15009"/>
                </a:cubicBezTo>
                <a:cubicBezTo>
                  <a:pt x="19095" y="15880"/>
                  <a:pt x="18445" y="16587"/>
                  <a:pt x="17644" y="16587"/>
                </a:cubicBezTo>
                <a:close/>
                <a:moveTo>
                  <a:pt x="21599" y="15589"/>
                </a:moveTo>
                <a:lnTo>
                  <a:pt x="21599" y="14430"/>
                </a:lnTo>
                <a:lnTo>
                  <a:pt x="21024" y="14208"/>
                </a:lnTo>
                <a:cubicBezTo>
                  <a:pt x="20804" y="14123"/>
                  <a:pt x="20627" y="13940"/>
                  <a:pt x="20539" y="13706"/>
                </a:cubicBezTo>
                <a:lnTo>
                  <a:pt x="20538" y="13706"/>
                </a:lnTo>
                <a:cubicBezTo>
                  <a:pt x="20449" y="13471"/>
                  <a:pt x="20455" y="13206"/>
                  <a:pt x="20555" y="12977"/>
                </a:cubicBezTo>
                <a:lnTo>
                  <a:pt x="20818" y="12377"/>
                </a:lnTo>
                <a:lnTo>
                  <a:pt x="20064" y="11558"/>
                </a:lnTo>
                <a:lnTo>
                  <a:pt x="19513" y="11843"/>
                </a:lnTo>
                <a:cubicBezTo>
                  <a:pt x="19302" y="11952"/>
                  <a:pt x="19058" y="11959"/>
                  <a:pt x="18842" y="11862"/>
                </a:cubicBezTo>
                <a:cubicBezTo>
                  <a:pt x="18627" y="11764"/>
                  <a:pt x="18459" y="11573"/>
                  <a:pt x="18382" y="11334"/>
                </a:cubicBezTo>
                <a:lnTo>
                  <a:pt x="18177" y="10708"/>
                </a:lnTo>
                <a:lnTo>
                  <a:pt x="17111" y="10708"/>
                </a:lnTo>
                <a:lnTo>
                  <a:pt x="16907" y="11334"/>
                </a:lnTo>
                <a:cubicBezTo>
                  <a:pt x="16829" y="11572"/>
                  <a:pt x="16661" y="11765"/>
                  <a:pt x="16446" y="11862"/>
                </a:cubicBezTo>
                <a:cubicBezTo>
                  <a:pt x="16230" y="11959"/>
                  <a:pt x="15986" y="11952"/>
                  <a:pt x="15776" y="11843"/>
                </a:cubicBezTo>
                <a:lnTo>
                  <a:pt x="15224" y="11558"/>
                </a:lnTo>
                <a:lnTo>
                  <a:pt x="14471" y="12377"/>
                </a:lnTo>
                <a:lnTo>
                  <a:pt x="14733" y="12977"/>
                </a:lnTo>
                <a:cubicBezTo>
                  <a:pt x="14833" y="13206"/>
                  <a:pt x="14839" y="13472"/>
                  <a:pt x="14750" y="13706"/>
                </a:cubicBezTo>
                <a:cubicBezTo>
                  <a:pt x="14750" y="13706"/>
                  <a:pt x="14750" y="13706"/>
                  <a:pt x="14750" y="13706"/>
                </a:cubicBezTo>
                <a:cubicBezTo>
                  <a:pt x="14661" y="13940"/>
                  <a:pt x="14485" y="14123"/>
                  <a:pt x="14265" y="14208"/>
                </a:cubicBezTo>
                <a:lnTo>
                  <a:pt x="13689" y="14430"/>
                </a:lnTo>
                <a:lnTo>
                  <a:pt x="13689" y="15589"/>
                </a:lnTo>
                <a:lnTo>
                  <a:pt x="14265" y="15811"/>
                </a:lnTo>
                <a:cubicBezTo>
                  <a:pt x="14484" y="15896"/>
                  <a:pt x="14661" y="16078"/>
                  <a:pt x="14750" y="16312"/>
                </a:cubicBezTo>
                <a:cubicBezTo>
                  <a:pt x="14750" y="16312"/>
                  <a:pt x="14750" y="16312"/>
                  <a:pt x="14750" y="16313"/>
                </a:cubicBezTo>
                <a:cubicBezTo>
                  <a:pt x="14839" y="16547"/>
                  <a:pt x="14833" y="16812"/>
                  <a:pt x="14733" y="17041"/>
                </a:cubicBezTo>
                <a:lnTo>
                  <a:pt x="14471" y="17641"/>
                </a:lnTo>
                <a:lnTo>
                  <a:pt x="15224" y="18460"/>
                </a:lnTo>
                <a:lnTo>
                  <a:pt x="15776" y="18175"/>
                </a:lnTo>
                <a:cubicBezTo>
                  <a:pt x="15986" y="18067"/>
                  <a:pt x="16230" y="18060"/>
                  <a:pt x="16446" y="18157"/>
                </a:cubicBezTo>
                <a:cubicBezTo>
                  <a:pt x="16661" y="18254"/>
                  <a:pt x="16829" y="18446"/>
                  <a:pt x="16907" y="18684"/>
                </a:cubicBezTo>
                <a:lnTo>
                  <a:pt x="17111" y="19311"/>
                </a:lnTo>
                <a:lnTo>
                  <a:pt x="18177" y="19311"/>
                </a:lnTo>
                <a:lnTo>
                  <a:pt x="18380" y="18689"/>
                </a:lnTo>
                <a:cubicBezTo>
                  <a:pt x="18459" y="18448"/>
                  <a:pt x="18628" y="18254"/>
                  <a:pt x="18845" y="18156"/>
                </a:cubicBezTo>
                <a:lnTo>
                  <a:pt x="18845" y="18155"/>
                </a:lnTo>
                <a:cubicBezTo>
                  <a:pt x="19059" y="18059"/>
                  <a:pt x="19300" y="18066"/>
                  <a:pt x="19509" y="18173"/>
                </a:cubicBezTo>
                <a:lnTo>
                  <a:pt x="20064" y="18460"/>
                </a:lnTo>
                <a:lnTo>
                  <a:pt x="20818" y="17641"/>
                </a:lnTo>
                <a:lnTo>
                  <a:pt x="20555" y="17041"/>
                </a:lnTo>
                <a:cubicBezTo>
                  <a:pt x="20455" y="16812"/>
                  <a:pt x="20449" y="16547"/>
                  <a:pt x="20538" y="16313"/>
                </a:cubicBezTo>
                <a:cubicBezTo>
                  <a:pt x="20628" y="16078"/>
                  <a:pt x="20804" y="15896"/>
                  <a:pt x="21024" y="15811"/>
                </a:cubicBezTo>
                <a:cubicBezTo>
                  <a:pt x="21024" y="15811"/>
                  <a:pt x="21599" y="15589"/>
                  <a:pt x="21599" y="15589"/>
                </a:cubicBezTo>
                <a:close/>
                <a:moveTo>
                  <a:pt x="7439" y="11058"/>
                </a:moveTo>
                <a:cubicBezTo>
                  <a:pt x="5932" y="11058"/>
                  <a:pt x="4710" y="9730"/>
                  <a:pt x="4710" y="8091"/>
                </a:cubicBezTo>
                <a:cubicBezTo>
                  <a:pt x="4710" y="6452"/>
                  <a:pt x="5932" y="5124"/>
                  <a:pt x="7439" y="5124"/>
                </a:cubicBezTo>
                <a:cubicBezTo>
                  <a:pt x="8946" y="5124"/>
                  <a:pt x="10167" y="6452"/>
                  <a:pt x="10167" y="8091"/>
                </a:cubicBezTo>
                <a:cubicBezTo>
                  <a:pt x="10167" y="9730"/>
                  <a:pt x="8946" y="11058"/>
                  <a:pt x="7439" y="11058"/>
                </a:cubicBezTo>
                <a:close/>
                <a:moveTo>
                  <a:pt x="14879" y="9181"/>
                </a:moveTo>
                <a:lnTo>
                  <a:pt x="14879" y="7001"/>
                </a:lnTo>
                <a:lnTo>
                  <a:pt x="13796" y="6583"/>
                </a:lnTo>
                <a:cubicBezTo>
                  <a:pt x="13383" y="6423"/>
                  <a:pt x="13051" y="6080"/>
                  <a:pt x="12883" y="5640"/>
                </a:cubicBezTo>
                <a:cubicBezTo>
                  <a:pt x="12883" y="5640"/>
                  <a:pt x="12883" y="5639"/>
                  <a:pt x="12883" y="5639"/>
                </a:cubicBezTo>
                <a:cubicBezTo>
                  <a:pt x="12714" y="5198"/>
                  <a:pt x="12727" y="4700"/>
                  <a:pt x="12915" y="4268"/>
                </a:cubicBezTo>
                <a:lnTo>
                  <a:pt x="13408" y="3140"/>
                </a:lnTo>
                <a:lnTo>
                  <a:pt x="11991" y="1599"/>
                </a:lnTo>
                <a:lnTo>
                  <a:pt x="10954" y="2135"/>
                </a:lnTo>
                <a:cubicBezTo>
                  <a:pt x="10558" y="2340"/>
                  <a:pt x="10099" y="2353"/>
                  <a:pt x="9693" y="2170"/>
                </a:cubicBezTo>
                <a:lnTo>
                  <a:pt x="9692" y="2170"/>
                </a:lnTo>
                <a:cubicBezTo>
                  <a:pt x="9288" y="1987"/>
                  <a:pt x="8973" y="1626"/>
                  <a:pt x="8826" y="1177"/>
                </a:cubicBezTo>
                <a:lnTo>
                  <a:pt x="8441" y="0"/>
                </a:lnTo>
                <a:lnTo>
                  <a:pt x="6437" y="0"/>
                </a:lnTo>
                <a:lnTo>
                  <a:pt x="6052" y="1177"/>
                </a:lnTo>
                <a:cubicBezTo>
                  <a:pt x="5905" y="1626"/>
                  <a:pt x="5590" y="1987"/>
                  <a:pt x="5185" y="2170"/>
                </a:cubicBezTo>
                <a:cubicBezTo>
                  <a:pt x="4779" y="2353"/>
                  <a:pt x="4321" y="2340"/>
                  <a:pt x="3924" y="2135"/>
                </a:cubicBezTo>
                <a:lnTo>
                  <a:pt x="2887" y="1599"/>
                </a:lnTo>
                <a:lnTo>
                  <a:pt x="1470" y="3140"/>
                </a:lnTo>
                <a:lnTo>
                  <a:pt x="1962" y="4268"/>
                </a:lnTo>
                <a:cubicBezTo>
                  <a:pt x="2151" y="4699"/>
                  <a:pt x="2163" y="5198"/>
                  <a:pt x="1995" y="5639"/>
                </a:cubicBezTo>
                <a:cubicBezTo>
                  <a:pt x="1995" y="5639"/>
                  <a:pt x="1995" y="5640"/>
                  <a:pt x="1994" y="5640"/>
                </a:cubicBezTo>
                <a:cubicBezTo>
                  <a:pt x="1827" y="6080"/>
                  <a:pt x="1495" y="6423"/>
                  <a:pt x="1082" y="6583"/>
                </a:cubicBezTo>
                <a:lnTo>
                  <a:pt x="0" y="7001"/>
                </a:lnTo>
                <a:lnTo>
                  <a:pt x="0" y="9181"/>
                </a:lnTo>
                <a:lnTo>
                  <a:pt x="1082" y="9600"/>
                </a:lnTo>
                <a:cubicBezTo>
                  <a:pt x="1495" y="9759"/>
                  <a:pt x="1827" y="10102"/>
                  <a:pt x="1995" y="10543"/>
                </a:cubicBezTo>
                <a:cubicBezTo>
                  <a:pt x="2163" y="10984"/>
                  <a:pt x="2151" y="11482"/>
                  <a:pt x="1963" y="11914"/>
                </a:cubicBezTo>
                <a:lnTo>
                  <a:pt x="1470" y="13042"/>
                </a:lnTo>
                <a:lnTo>
                  <a:pt x="2887" y="14583"/>
                </a:lnTo>
                <a:lnTo>
                  <a:pt x="3924" y="14047"/>
                </a:lnTo>
                <a:cubicBezTo>
                  <a:pt x="4321" y="13842"/>
                  <a:pt x="4779" y="13829"/>
                  <a:pt x="5185" y="14012"/>
                </a:cubicBezTo>
                <a:cubicBezTo>
                  <a:pt x="5590" y="14195"/>
                  <a:pt x="5905" y="14556"/>
                  <a:pt x="6052" y="15005"/>
                </a:cubicBezTo>
                <a:lnTo>
                  <a:pt x="6437" y="16183"/>
                </a:lnTo>
                <a:lnTo>
                  <a:pt x="8441" y="16183"/>
                </a:lnTo>
                <a:lnTo>
                  <a:pt x="8824" y="15013"/>
                </a:lnTo>
                <a:cubicBezTo>
                  <a:pt x="8972" y="14559"/>
                  <a:pt x="9290" y="14195"/>
                  <a:pt x="9698" y="14010"/>
                </a:cubicBezTo>
                <a:cubicBezTo>
                  <a:pt x="9699" y="14010"/>
                  <a:pt x="9699" y="14010"/>
                  <a:pt x="9699" y="14010"/>
                </a:cubicBezTo>
                <a:cubicBezTo>
                  <a:pt x="10101" y="13828"/>
                  <a:pt x="10554" y="13840"/>
                  <a:pt x="10947" y="14044"/>
                </a:cubicBezTo>
                <a:lnTo>
                  <a:pt x="11991" y="14583"/>
                </a:lnTo>
                <a:lnTo>
                  <a:pt x="13408" y="13042"/>
                </a:lnTo>
                <a:lnTo>
                  <a:pt x="12915" y="11913"/>
                </a:lnTo>
                <a:cubicBezTo>
                  <a:pt x="12727" y="11482"/>
                  <a:pt x="12714" y="10984"/>
                  <a:pt x="12883" y="10544"/>
                </a:cubicBezTo>
                <a:cubicBezTo>
                  <a:pt x="12883" y="10543"/>
                  <a:pt x="12883" y="10543"/>
                  <a:pt x="12883" y="10543"/>
                </a:cubicBezTo>
                <a:cubicBezTo>
                  <a:pt x="13051" y="10102"/>
                  <a:pt x="13383" y="9759"/>
                  <a:pt x="13797" y="9600"/>
                </a:cubicBezTo>
                <a:cubicBezTo>
                  <a:pt x="13797" y="9600"/>
                  <a:pt x="14879" y="9181"/>
                  <a:pt x="14879" y="91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2" name="AutoShape 28"/>
          <p:cNvSpPr>
            <a:spLocks/>
          </p:cNvSpPr>
          <p:nvPr/>
        </p:nvSpPr>
        <p:spPr bwMode="auto">
          <a:xfrm>
            <a:off x="18113375" y="4267200"/>
            <a:ext cx="860425" cy="817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493" y="15832"/>
                </a:moveTo>
                <a:lnTo>
                  <a:pt x="17474" y="21600"/>
                </a:lnTo>
                <a:lnTo>
                  <a:pt x="10800" y="17846"/>
                </a:lnTo>
                <a:lnTo>
                  <a:pt x="4124" y="21600"/>
                </a:lnTo>
                <a:lnTo>
                  <a:pt x="5457" y="13765"/>
                </a:lnTo>
                <a:lnTo>
                  <a:pt x="0" y="8250"/>
                </a:lnTo>
                <a:lnTo>
                  <a:pt x="7498" y="7161"/>
                </a:lnTo>
                <a:lnTo>
                  <a:pt x="10800" y="0"/>
                </a:lnTo>
                <a:lnTo>
                  <a:pt x="13069" y="4921"/>
                </a:lnTo>
                <a:cubicBezTo>
                  <a:pt x="11820" y="6144"/>
                  <a:pt x="11150" y="7802"/>
                  <a:pt x="11150" y="9551"/>
                </a:cubicBezTo>
                <a:cubicBezTo>
                  <a:pt x="11150" y="11239"/>
                  <a:pt x="11775" y="12826"/>
                  <a:pt x="12910" y="14020"/>
                </a:cubicBezTo>
                <a:cubicBezTo>
                  <a:pt x="13887" y="15046"/>
                  <a:pt x="15140" y="15676"/>
                  <a:pt x="16493" y="15832"/>
                </a:cubicBezTo>
                <a:close/>
                <a:moveTo>
                  <a:pt x="16406" y="12064"/>
                </a:moveTo>
                <a:lnTo>
                  <a:pt x="14309" y="9858"/>
                </a:lnTo>
                <a:lnTo>
                  <a:pt x="15201" y="8920"/>
                </a:lnTo>
                <a:lnTo>
                  <a:pt x="16406" y="10186"/>
                </a:lnTo>
                <a:lnTo>
                  <a:pt x="19185" y="7263"/>
                </a:lnTo>
                <a:lnTo>
                  <a:pt x="20078" y="8202"/>
                </a:lnTo>
                <a:cubicBezTo>
                  <a:pt x="20078" y="8202"/>
                  <a:pt x="16406" y="12064"/>
                  <a:pt x="16406" y="12064"/>
                </a:cubicBezTo>
                <a:close/>
                <a:moveTo>
                  <a:pt x="17161" y="4884"/>
                </a:moveTo>
                <a:cubicBezTo>
                  <a:pt x="14709" y="4884"/>
                  <a:pt x="12723" y="6973"/>
                  <a:pt x="12723" y="9551"/>
                </a:cubicBezTo>
                <a:cubicBezTo>
                  <a:pt x="12723" y="12128"/>
                  <a:pt x="14709" y="14217"/>
                  <a:pt x="17161" y="14217"/>
                </a:cubicBezTo>
                <a:cubicBezTo>
                  <a:pt x="19611" y="14217"/>
                  <a:pt x="21599" y="12128"/>
                  <a:pt x="21599" y="9551"/>
                </a:cubicBezTo>
                <a:cubicBezTo>
                  <a:pt x="21599" y="6973"/>
                  <a:pt x="19611" y="4884"/>
                  <a:pt x="17161" y="48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3" name="AutoShape 29"/>
          <p:cNvSpPr>
            <a:spLocks/>
          </p:cNvSpPr>
          <p:nvPr/>
        </p:nvSpPr>
        <p:spPr bwMode="auto">
          <a:xfrm>
            <a:off x="5857875" y="8966200"/>
            <a:ext cx="552450" cy="7667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660"/>
                </a:moveTo>
                <a:lnTo>
                  <a:pt x="0" y="10660"/>
                </a:lnTo>
                <a:lnTo>
                  <a:pt x="0" y="21599"/>
                </a:lnTo>
                <a:lnTo>
                  <a:pt x="21599" y="21599"/>
                </a:lnTo>
                <a:cubicBezTo>
                  <a:pt x="21599" y="21599"/>
                  <a:pt x="21599" y="10660"/>
                  <a:pt x="21599" y="10660"/>
                </a:cubicBezTo>
                <a:close/>
                <a:moveTo>
                  <a:pt x="18097" y="13176"/>
                </a:moveTo>
                <a:lnTo>
                  <a:pt x="18097" y="19083"/>
                </a:lnTo>
                <a:lnTo>
                  <a:pt x="3502" y="19083"/>
                </a:lnTo>
                <a:lnTo>
                  <a:pt x="3502" y="13176"/>
                </a:lnTo>
                <a:lnTo>
                  <a:pt x="18097" y="13176"/>
                </a:lnTo>
                <a:moveTo>
                  <a:pt x="2724" y="9087"/>
                </a:moveTo>
                <a:lnTo>
                  <a:pt x="2724" y="5801"/>
                </a:lnTo>
                <a:cubicBezTo>
                  <a:pt x="2724" y="2602"/>
                  <a:pt x="6347" y="0"/>
                  <a:pt x="10800" y="0"/>
                </a:cubicBezTo>
                <a:cubicBezTo>
                  <a:pt x="15253" y="0"/>
                  <a:pt x="18875" y="2602"/>
                  <a:pt x="18875" y="5801"/>
                </a:cubicBezTo>
                <a:lnTo>
                  <a:pt x="18875" y="9087"/>
                </a:lnTo>
                <a:lnTo>
                  <a:pt x="15226" y="9087"/>
                </a:lnTo>
                <a:lnTo>
                  <a:pt x="15226" y="5801"/>
                </a:lnTo>
                <a:cubicBezTo>
                  <a:pt x="15226" y="4048"/>
                  <a:pt x="13241" y="2621"/>
                  <a:pt x="10800" y="2621"/>
                </a:cubicBezTo>
                <a:cubicBezTo>
                  <a:pt x="8359" y="2621"/>
                  <a:pt x="6373" y="4048"/>
                  <a:pt x="6373" y="5801"/>
                </a:cubicBezTo>
                <a:lnTo>
                  <a:pt x="6373" y="9087"/>
                </a:lnTo>
                <a:cubicBezTo>
                  <a:pt x="6373" y="9087"/>
                  <a:pt x="2724" y="9087"/>
                  <a:pt x="2724" y="9087"/>
                </a:cubicBezTo>
                <a:close/>
                <a:moveTo>
                  <a:pt x="15002" y="15126"/>
                </a:moveTo>
                <a:cubicBezTo>
                  <a:pt x="14186" y="15126"/>
                  <a:pt x="13524" y="15601"/>
                  <a:pt x="13524" y="16187"/>
                </a:cubicBezTo>
                <a:cubicBezTo>
                  <a:pt x="13524" y="16774"/>
                  <a:pt x="14186" y="17249"/>
                  <a:pt x="15002" y="17249"/>
                </a:cubicBezTo>
                <a:cubicBezTo>
                  <a:pt x="15819" y="17249"/>
                  <a:pt x="16480" y="16774"/>
                  <a:pt x="16480" y="16187"/>
                </a:cubicBezTo>
                <a:cubicBezTo>
                  <a:pt x="16480" y="15601"/>
                  <a:pt x="15819" y="15126"/>
                  <a:pt x="15002" y="15126"/>
                </a:cubicBezTo>
                <a:close/>
                <a:moveTo>
                  <a:pt x="10831" y="15126"/>
                </a:moveTo>
                <a:cubicBezTo>
                  <a:pt x="10015" y="15126"/>
                  <a:pt x="9353" y="15601"/>
                  <a:pt x="9353" y="16187"/>
                </a:cubicBezTo>
                <a:cubicBezTo>
                  <a:pt x="9353" y="16774"/>
                  <a:pt x="10015" y="17249"/>
                  <a:pt x="10831" y="17249"/>
                </a:cubicBezTo>
                <a:cubicBezTo>
                  <a:pt x="11647" y="17249"/>
                  <a:pt x="12309" y="16774"/>
                  <a:pt x="12309" y="16187"/>
                </a:cubicBezTo>
                <a:cubicBezTo>
                  <a:pt x="12309" y="15601"/>
                  <a:pt x="11647" y="15126"/>
                  <a:pt x="10831" y="15126"/>
                </a:cubicBezTo>
                <a:close/>
                <a:moveTo>
                  <a:pt x="8196" y="16187"/>
                </a:moveTo>
                <a:cubicBezTo>
                  <a:pt x="8196" y="16774"/>
                  <a:pt x="7535" y="17249"/>
                  <a:pt x="6719" y="17249"/>
                </a:cubicBezTo>
                <a:cubicBezTo>
                  <a:pt x="5903" y="17249"/>
                  <a:pt x="5241" y="16774"/>
                  <a:pt x="5241" y="16187"/>
                </a:cubicBezTo>
                <a:cubicBezTo>
                  <a:pt x="5241" y="15601"/>
                  <a:pt x="5903" y="15126"/>
                  <a:pt x="6719" y="15126"/>
                </a:cubicBezTo>
                <a:cubicBezTo>
                  <a:pt x="7535" y="15126"/>
                  <a:pt x="8196" y="15601"/>
                  <a:pt x="8196" y="16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4" name="AutoShape 30"/>
          <p:cNvSpPr>
            <a:spLocks/>
          </p:cNvSpPr>
          <p:nvPr/>
        </p:nvSpPr>
        <p:spPr bwMode="auto">
          <a:xfrm>
            <a:off x="11907838" y="9410700"/>
            <a:ext cx="434975" cy="434975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5"/>
              <a:gd name="T4" fmla="+- 0 10800 98"/>
              <a:gd name="T5" fmla="*/ T4 w 21404"/>
              <a:gd name="T6" fmla="+- 0 10800 98"/>
              <a:gd name="T7" fmla="*/ 10800 h 21405"/>
              <a:gd name="T8" fmla="+- 0 10800 98"/>
              <a:gd name="T9" fmla="*/ T8 w 21404"/>
              <a:gd name="T10" fmla="+- 0 10800 98"/>
              <a:gd name="T11" fmla="*/ 10800 h 21405"/>
              <a:gd name="T12" fmla="+- 0 10800 98"/>
              <a:gd name="T13" fmla="*/ T12 w 21404"/>
              <a:gd name="T14" fmla="+- 0 10800 98"/>
              <a:gd name="T15" fmla="*/ 10800 h 2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5">
                <a:moveTo>
                  <a:pt x="13240" y="2714"/>
                </a:moveTo>
                <a:lnTo>
                  <a:pt x="10012" y="165"/>
                </a:lnTo>
                <a:cubicBezTo>
                  <a:pt x="9679" y="-98"/>
                  <a:pt x="9194" y="-42"/>
                  <a:pt x="8929" y="293"/>
                </a:cubicBezTo>
                <a:lnTo>
                  <a:pt x="6375" y="3526"/>
                </a:lnTo>
                <a:cubicBezTo>
                  <a:pt x="6188" y="3215"/>
                  <a:pt x="5944" y="2931"/>
                  <a:pt x="5641" y="2692"/>
                </a:cubicBezTo>
                <a:cubicBezTo>
                  <a:pt x="4276" y="1614"/>
                  <a:pt x="2296" y="1847"/>
                  <a:pt x="1217" y="3212"/>
                </a:cubicBezTo>
                <a:cubicBezTo>
                  <a:pt x="140" y="4578"/>
                  <a:pt x="373" y="6558"/>
                  <a:pt x="1738" y="7637"/>
                </a:cubicBezTo>
                <a:cubicBezTo>
                  <a:pt x="2040" y="7875"/>
                  <a:pt x="2374" y="8045"/>
                  <a:pt x="2719" y="8158"/>
                </a:cubicBezTo>
                <a:lnTo>
                  <a:pt x="166" y="11390"/>
                </a:lnTo>
                <a:cubicBezTo>
                  <a:pt x="-98" y="11725"/>
                  <a:pt x="-41" y="12210"/>
                  <a:pt x="293" y="12475"/>
                </a:cubicBezTo>
                <a:lnTo>
                  <a:pt x="11391" y="21239"/>
                </a:lnTo>
                <a:cubicBezTo>
                  <a:pt x="11724" y="21502"/>
                  <a:pt x="12209" y="21444"/>
                  <a:pt x="12474" y="21112"/>
                </a:cubicBezTo>
                <a:lnTo>
                  <a:pt x="21237" y="10013"/>
                </a:lnTo>
                <a:cubicBezTo>
                  <a:pt x="21502" y="9678"/>
                  <a:pt x="21444" y="9193"/>
                  <a:pt x="21110" y="8929"/>
                </a:cubicBezTo>
                <a:lnTo>
                  <a:pt x="18184" y="6619"/>
                </a:lnTo>
                <a:cubicBezTo>
                  <a:pt x="17106" y="7984"/>
                  <a:pt x="15125" y="8215"/>
                  <a:pt x="13759" y="7138"/>
                </a:cubicBezTo>
                <a:cubicBezTo>
                  <a:pt x="12395" y="6059"/>
                  <a:pt x="12162" y="4079"/>
                  <a:pt x="13240" y="2714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5" name="AutoShape 31"/>
          <p:cNvSpPr>
            <a:spLocks/>
          </p:cNvSpPr>
          <p:nvPr/>
        </p:nvSpPr>
        <p:spPr bwMode="auto">
          <a:xfrm>
            <a:off x="12111038" y="9156700"/>
            <a:ext cx="434975" cy="434975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4"/>
              <a:gd name="T4" fmla="+- 0 10800 98"/>
              <a:gd name="T5" fmla="*/ T4 w 21404"/>
              <a:gd name="T6" fmla="+- 0 10800 98"/>
              <a:gd name="T7" fmla="*/ 10800 h 21404"/>
              <a:gd name="T8" fmla="+- 0 10800 98"/>
              <a:gd name="T9" fmla="*/ T8 w 21404"/>
              <a:gd name="T10" fmla="+- 0 10800 98"/>
              <a:gd name="T11" fmla="*/ 10800 h 21404"/>
              <a:gd name="T12" fmla="+- 0 10800 98"/>
              <a:gd name="T13" fmla="*/ T12 w 21404"/>
              <a:gd name="T14" fmla="+- 0 10800 98"/>
              <a:gd name="T15" fmla="*/ 10800 h 21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4">
                <a:moveTo>
                  <a:pt x="2715" y="8163"/>
                </a:moveTo>
                <a:lnTo>
                  <a:pt x="166" y="11391"/>
                </a:lnTo>
                <a:cubicBezTo>
                  <a:pt x="-98" y="11725"/>
                  <a:pt x="-42" y="12209"/>
                  <a:pt x="294" y="12474"/>
                </a:cubicBezTo>
                <a:lnTo>
                  <a:pt x="3525" y="15027"/>
                </a:lnTo>
                <a:cubicBezTo>
                  <a:pt x="3216" y="15216"/>
                  <a:pt x="2932" y="15459"/>
                  <a:pt x="2692" y="15761"/>
                </a:cubicBezTo>
                <a:cubicBezTo>
                  <a:pt x="1615" y="17127"/>
                  <a:pt x="1847" y="19107"/>
                  <a:pt x="3212" y="20186"/>
                </a:cubicBezTo>
                <a:cubicBezTo>
                  <a:pt x="4578" y="21263"/>
                  <a:pt x="6558" y="21031"/>
                  <a:pt x="7636" y="19665"/>
                </a:cubicBezTo>
                <a:cubicBezTo>
                  <a:pt x="7875" y="19363"/>
                  <a:pt x="8046" y="19030"/>
                  <a:pt x="8158" y="18684"/>
                </a:cubicBezTo>
                <a:lnTo>
                  <a:pt x="11391" y="21237"/>
                </a:lnTo>
                <a:cubicBezTo>
                  <a:pt x="11724" y="21502"/>
                  <a:pt x="12211" y="21444"/>
                  <a:pt x="12475" y="21110"/>
                </a:cubicBezTo>
                <a:lnTo>
                  <a:pt x="21238" y="10012"/>
                </a:lnTo>
                <a:cubicBezTo>
                  <a:pt x="21501" y="9678"/>
                  <a:pt x="21444" y="9192"/>
                  <a:pt x="21112" y="8929"/>
                </a:cubicBezTo>
                <a:lnTo>
                  <a:pt x="10014" y="166"/>
                </a:lnTo>
                <a:cubicBezTo>
                  <a:pt x="9679" y="-98"/>
                  <a:pt x="9194" y="-41"/>
                  <a:pt x="8929" y="293"/>
                </a:cubicBezTo>
                <a:lnTo>
                  <a:pt x="6619" y="3219"/>
                </a:lnTo>
                <a:cubicBezTo>
                  <a:pt x="7984" y="4297"/>
                  <a:pt x="8216" y="6278"/>
                  <a:pt x="7138" y="7643"/>
                </a:cubicBezTo>
                <a:cubicBezTo>
                  <a:pt x="6060" y="9008"/>
                  <a:pt x="4080" y="9241"/>
                  <a:pt x="2715" y="8163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6" name="AutoShape 32"/>
          <p:cNvSpPr>
            <a:spLocks/>
          </p:cNvSpPr>
          <p:nvPr/>
        </p:nvSpPr>
        <p:spPr bwMode="auto">
          <a:xfrm>
            <a:off x="11844338" y="8940800"/>
            <a:ext cx="434975" cy="434975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4"/>
              <a:gd name="T4" fmla="+- 0 10800 98"/>
              <a:gd name="T5" fmla="*/ T4 w 21404"/>
              <a:gd name="T6" fmla="+- 0 10800 98"/>
              <a:gd name="T7" fmla="*/ 10800 h 21404"/>
              <a:gd name="T8" fmla="+- 0 10800 98"/>
              <a:gd name="T9" fmla="*/ T8 w 21404"/>
              <a:gd name="T10" fmla="+- 0 10800 98"/>
              <a:gd name="T11" fmla="*/ 10800 h 21404"/>
              <a:gd name="T12" fmla="+- 0 10800 98"/>
              <a:gd name="T13" fmla="*/ T12 w 21404"/>
              <a:gd name="T14" fmla="+- 0 10800 98"/>
              <a:gd name="T15" fmla="*/ 10800 h 21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4">
                <a:moveTo>
                  <a:pt x="8163" y="18689"/>
                </a:moveTo>
                <a:lnTo>
                  <a:pt x="11391" y="21237"/>
                </a:lnTo>
                <a:cubicBezTo>
                  <a:pt x="11724" y="21502"/>
                  <a:pt x="12209" y="21445"/>
                  <a:pt x="12474" y="21110"/>
                </a:cubicBezTo>
                <a:lnTo>
                  <a:pt x="15026" y="17877"/>
                </a:lnTo>
                <a:cubicBezTo>
                  <a:pt x="15215" y="18188"/>
                  <a:pt x="15459" y="18472"/>
                  <a:pt x="15761" y="18711"/>
                </a:cubicBezTo>
                <a:cubicBezTo>
                  <a:pt x="17126" y="19788"/>
                  <a:pt x="19106" y="19556"/>
                  <a:pt x="20184" y="18191"/>
                </a:cubicBezTo>
                <a:cubicBezTo>
                  <a:pt x="21263" y="16825"/>
                  <a:pt x="21030" y="14846"/>
                  <a:pt x="19665" y="13767"/>
                </a:cubicBezTo>
                <a:cubicBezTo>
                  <a:pt x="19363" y="13528"/>
                  <a:pt x="19029" y="13357"/>
                  <a:pt x="18684" y="13245"/>
                </a:cubicBezTo>
                <a:lnTo>
                  <a:pt x="21237" y="10013"/>
                </a:lnTo>
                <a:cubicBezTo>
                  <a:pt x="21502" y="9679"/>
                  <a:pt x="21444" y="9194"/>
                  <a:pt x="21110" y="8929"/>
                </a:cubicBezTo>
                <a:lnTo>
                  <a:pt x="10012" y="165"/>
                </a:lnTo>
                <a:cubicBezTo>
                  <a:pt x="9679" y="-98"/>
                  <a:pt x="9192" y="-41"/>
                  <a:pt x="8929" y="293"/>
                </a:cubicBezTo>
                <a:lnTo>
                  <a:pt x="166" y="11391"/>
                </a:lnTo>
                <a:cubicBezTo>
                  <a:pt x="-98" y="11724"/>
                  <a:pt x="-41" y="12210"/>
                  <a:pt x="293" y="12474"/>
                </a:cubicBezTo>
                <a:lnTo>
                  <a:pt x="3219" y="14785"/>
                </a:lnTo>
                <a:cubicBezTo>
                  <a:pt x="4297" y="13419"/>
                  <a:pt x="6278" y="13188"/>
                  <a:pt x="7643" y="14265"/>
                </a:cubicBezTo>
                <a:cubicBezTo>
                  <a:pt x="9007" y="15343"/>
                  <a:pt x="9241" y="17323"/>
                  <a:pt x="8163" y="18689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7" name="AutoShape 33"/>
          <p:cNvSpPr>
            <a:spLocks/>
          </p:cNvSpPr>
          <p:nvPr/>
        </p:nvSpPr>
        <p:spPr bwMode="auto">
          <a:xfrm>
            <a:off x="11641138" y="9193213"/>
            <a:ext cx="434975" cy="436562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4"/>
              <a:gd name="T4" fmla="+- 0 10800 98"/>
              <a:gd name="T5" fmla="*/ T4 w 21404"/>
              <a:gd name="T6" fmla="+- 0 10800 98"/>
              <a:gd name="T7" fmla="*/ 10800 h 21404"/>
              <a:gd name="T8" fmla="+- 0 10800 98"/>
              <a:gd name="T9" fmla="*/ T8 w 21404"/>
              <a:gd name="T10" fmla="+- 0 10800 98"/>
              <a:gd name="T11" fmla="*/ 10800 h 21404"/>
              <a:gd name="T12" fmla="+- 0 10800 98"/>
              <a:gd name="T13" fmla="*/ T12 w 21404"/>
              <a:gd name="T14" fmla="+- 0 10800 98"/>
              <a:gd name="T15" fmla="*/ 10800 h 21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4">
                <a:moveTo>
                  <a:pt x="18689" y="13240"/>
                </a:moveTo>
                <a:lnTo>
                  <a:pt x="21237" y="10012"/>
                </a:lnTo>
                <a:cubicBezTo>
                  <a:pt x="21502" y="9679"/>
                  <a:pt x="21445" y="9194"/>
                  <a:pt x="21110" y="8929"/>
                </a:cubicBezTo>
                <a:lnTo>
                  <a:pt x="17878" y="6377"/>
                </a:lnTo>
                <a:cubicBezTo>
                  <a:pt x="18188" y="6188"/>
                  <a:pt x="18472" y="5944"/>
                  <a:pt x="18711" y="5642"/>
                </a:cubicBezTo>
                <a:cubicBezTo>
                  <a:pt x="19789" y="4276"/>
                  <a:pt x="19555" y="2296"/>
                  <a:pt x="18191" y="1218"/>
                </a:cubicBezTo>
                <a:cubicBezTo>
                  <a:pt x="16826" y="140"/>
                  <a:pt x="14846" y="372"/>
                  <a:pt x="13766" y="1738"/>
                </a:cubicBezTo>
                <a:cubicBezTo>
                  <a:pt x="13529" y="2040"/>
                  <a:pt x="13357" y="2373"/>
                  <a:pt x="13246" y="2719"/>
                </a:cubicBezTo>
                <a:lnTo>
                  <a:pt x="10013" y="166"/>
                </a:lnTo>
                <a:cubicBezTo>
                  <a:pt x="9678" y="-98"/>
                  <a:pt x="9193" y="-41"/>
                  <a:pt x="8929" y="293"/>
                </a:cubicBezTo>
                <a:lnTo>
                  <a:pt x="165" y="11391"/>
                </a:lnTo>
                <a:cubicBezTo>
                  <a:pt x="-98" y="11725"/>
                  <a:pt x="-41" y="12211"/>
                  <a:pt x="291" y="12474"/>
                </a:cubicBezTo>
                <a:lnTo>
                  <a:pt x="11390" y="21237"/>
                </a:lnTo>
                <a:cubicBezTo>
                  <a:pt x="11725" y="21501"/>
                  <a:pt x="12210" y="21445"/>
                  <a:pt x="12474" y="21110"/>
                </a:cubicBezTo>
                <a:lnTo>
                  <a:pt x="14785" y="18184"/>
                </a:lnTo>
                <a:cubicBezTo>
                  <a:pt x="13420" y="17106"/>
                  <a:pt x="13187" y="15125"/>
                  <a:pt x="14266" y="13760"/>
                </a:cubicBezTo>
                <a:cubicBezTo>
                  <a:pt x="15344" y="12395"/>
                  <a:pt x="17323" y="12162"/>
                  <a:pt x="18689" y="13240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18818" name="AutoShape 34"/>
          <p:cNvSpPr>
            <a:spLocks/>
          </p:cNvSpPr>
          <p:nvPr/>
        </p:nvSpPr>
        <p:spPr bwMode="auto">
          <a:xfrm>
            <a:off x="18164175" y="9004300"/>
            <a:ext cx="766763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5147"/>
                </a:moveTo>
                <a:lnTo>
                  <a:pt x="19299" y="7459"/>
                </a:lnTo>
                <a:lnTo>
                  <a:pt x="14178" y="2312"/>
                </a:lnTo>
                <a:lnTo>
                  <a:pt x="16478" y="0"/>
                </a:lnTo>
                <a:cubicBezTo>
                  <a:pt x="16478" y="0"/>
                  <a:pt x="21600" y="5147"/>
                  <a:pt x="21600" y="5147"/>
                </a:cubicBezTo>
                <a:close/>
                <a:moveTo>
                  <a:pt x="5089" y="19082"/>
                </a:moveTo>
                <a:lnTo>
                  <a:pt x="4444" y="18434"/>
                </a:lnTo>
                <a:lnTo>
                  <a:pt x="14866" y="7959"/>
                </a:lnTo>
                <a:lnTo>
                  <a:pt x="15511" y="8607"/>
                </a:lnTo>
                <a:cubicBezTo>
                  <a:pt x="15511" y="8607"/>
                  <a:pt x="5089" y="19082"/>
                  <a:pt x="5089" y="19082"/>
                </a:cubicBezTo>
                <a:close/>
                <a:moveTo>
                  <a:pt x="2616" y="16581"/>
                </a:moveTo>
                <a:lnTo>
                  <a:pt x="13038" y="6106"/>
                </a:lnTo>
                <a:lnTo>
                  <a:pt x="13683" y="6754"/>
                </a:lnTo>
                <a:lnTo>
                  <a:pt x="3260" y="17229"/>
                </a:lnTo>
                <a:cubicBezTo>
                  <a:pt x="3260" y="17229"/>
                  <a:pt x="2616" y="16581"/>
                  <a:pt x="2616" y="16581"/>
                </a:cubicBezTo>
                <a:close/>
                <a:moveTo>
                  <a:pt x="13030" y="3466"/>
                </a:moveTo>
                <a:lnTo>
                  <a:pt x="1293" y="15262"/>
                </a:lnTo>
                <a:lnTo>
                  <a:pt x="0" y="21599"/>
                </a:lnTo>
                <a:lnTo>
                  <a:pt x="6415" y="20409"/>
                </a:lnTo>
                <a:lnTo>
                  <a:pt x="18151" y="8613"/>
                </a:lnTo>
                <a:cubicBezTo>
                  <a:pt x="18151" y="8613"/>
                  <a:pt x="13030" y="3466"/>
                  <a:pt x="13030" y="34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8723863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Our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4555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 descr="Obrázok, na ktorom je stôl, sedenie, voda, sneh&#10;&#10;Automaticky generovaný popis">
            <a:extLst>
              <a:ext uri="{FF2B5EF4-FFF2-40B4-BE49-F238E27FC236}">
                <a16:creationId xmlns:a16="http://schemas.microsoft.com/office/drawing/2014/main" id="{EDE21093-7E56-40F3-AA2F-08F82427F3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75E4F2E-B78E-4C57-8861-084DF365FFF6}"/>
              </a:ext>
            </a:extLst>
          </p:cNvPr>
          <p:cNvSpPr/>
          <p:nvPr/>
        </p:nvSpPr>
        <p:spPr bwMode="auto">
          <a:xfrm>
            <a:off x="20" y="0"/>
            <a:ext cx="24383980" cy="13716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sk-SK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2372D9-1D63-4812-9E49-EE73C15C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92" y="874148"/>
            <a:ext cx="5585861" cy="1701101"/>
          </a:xfrm>
        </p:spPr>
        <p:txBody>
          <a:bodyPr wrap="none">
            <a:normAutofit/>
          </a:bodyPr>
          <a:lstStyle/>
          <a:p>
            <a:r>
              <a:rPr lang="en-US" dirty="0"/>
              <a:t>Divider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C38168C-78CB-4F8E-8934-89612A4018D9}"/>
              </a:ext>
            </a:extLst>
          </p:cNvPr>
          <p:cNvSpPr txBox="1">
            <a:spLocks/>
          </p:cNvSpPr>
          <p:nvPr/>
        </p:nvSpPr>
        <p:spPr>
          <a:xfrm>
            <a:off x="6122260" y="4476760"/>
            <a:ext cx="12856205" cy="584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>
                <a:solidFill>
                  <a:schemeClr val="bg1"/>
                </a:solidFill>
              </a:rPr>
              <a:t>“A journey of a thousand miles begins with a single step.” </a:t>
            </a: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4500" b="1" dirty="0">
                <a:solidFill>
                  <a:schemeClr val="bg1"/>
                </a:solidFill>
              </a:rPr>
              <a:t>– Lao Tzu</a:t>
            </a:r>
          </a:p>
        </p:txBody>
      </p:sp>
    </p:spTree>
    <p:extLst>
      <p:ext uri="{BB962C8B-B14F-4D97-AF65-F5344CB8AC3E}">
        <p14:creationId xmlns:p14="http://schemas.microsoft.com/office/powerpoint/2010/main" val="15444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1"/>
          <p:cNvSpPr>
            <a:spLocks/>
          </p:cNvSpPr>
          <p:nvPr/>
        </p:nvSpPr>
        <p:spPr bwMode="auto">
          <a:xfrm>
            <a:off x="7640638" y="8045450"/>
            <a:ext cx="91059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9200" dirty="0">
                <a:solidFill>
                  <a:srgbClr val="FFFFFF"/>
                </a:solidFill>
                <a:latin typeface="Aleo" panose="020F0502020204030203" pitchFamily="34" charset="0"/>
                <a:ea typeface="Aleo Light" charset="0"/>
                <a:cs typeface="Aleo Light" charset="0"/>
                <a:sym typeface="Aleo Light" charset="0"/>
              </a:rPr>
              <a:t>Venture </a:t>
            </a:r>
            <a:r>
              <a:rPr lang="en-US" sz="9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capital </a:t>
            </a:r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20834" name="AutoShape 2"/>
          <p:cNvSpPr>
            <a:spLocks/>
          </p:cNvSpPr>
          <p:nvPr/>
        </p:nvSpPr>
        <p:spPr bwMode="auto">
          <a:xfrm>
            <a:off x="10344150" y="3848100"/>
            <a:ext cx="3706813" cy="4278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0835" name="AutoShape 3"/>
          <p:cNvSpPr>
            <a:spLocks/>
          </p:cNvSpPr>
          <p:nvPr/>
        </p:nvSpPr>
        <p:spPr bwMode="auto">
          <a:xfrm>
            <a:off x="10939463" y="5273824"/>
            <a:ext cx="3111500" cy="2628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873" y="0"/>
                </a:moveTo>
                <a:lnTo>
                  <a:pt x="21600" y="4792"/>
                </a:lnTo>
                <a:lnTo>
                  <a:pt x="21600" y="14654"/>
                </a:lnTo>
                <a:lnTo>
                  <a:pt x="11241" y="21599"/>
                </a:lnTo>
                <a:lnTo>
                  <a:pt x="0" y="10765"/>
                </a:lnTo>
                <a:lnTo>
                  <a:pt x="7710" y="15974"/>
                </a:lnTo>
                <a:lnTo>
                  <a:pt x="15655" y="10348"/>
                </a:lnTo>
                <a:lnTo>
                  <a:pt x="1587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0836" name="AutoShape 4"/>
          <p:cNvSpPr>
            <a:spLocks/>
          </p:cNvSpPr>
          <p:nvPr/>
        </p:nvSpPr>
        <p:spPr bwMode="auto">
          <a:xfrm>
            <a:off x="11009313" y="4660900"/>
            <a:ext cx="2363787" cy="2728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0837" name="AutoShape 5"/>
          <p:cNvSpPr>
            <a:spLocks/>
          </p:cNvSpPr>
          <p:nvPr/>
        </p:nvSpPr>
        <p:spPr bwMode="auto">
          <a:xfrm>
            <a:off x="11271250" y="5549900"/>
            <a:ext cx="1854200" cy="1066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817" y="12851"/>
                </a:moveTo>
                <a:cubicBezTo>
                  <a:pt x="11817" y="13784"/>
                  <a:pt x="11395" y="14314"/>
                  <a:pt x="10896" y="14435"/>
                </a:cubicBezTo>
                <a:lnTo>
                  <a:pt x="10896" y="15104"/>
                </a:lnTo>
                <a:lnTo>
                  <a:pt x="10340" y="15104"/>
                </a:lnTo>
                <a:lnTo>
                  <a:pt x="10340" y="14506"/>
                </a:lnTo>
                <a:cubicBezTo>
                  <a:pt x="10073" y="14466"/>
                  <a:pt x="9720" y="14299"/>
                  <a:pt x="9461" y="14053"/>
                </a:cubicBezTo>
                <a:lnTo>
                  <a:pt x="9645" y="12951"/>
                </a:lnTo>
                <a:cubicBezTo>
                  <a:pt x="9939" y="13148"/>
                  <a:pt x="10368" y="13396"/>
                  <a:pt x="10685" y="13277"/>
                </a:cubicBezTo>
                <a:cubicBezTo>
                  <a:pt x="10963" y="13173"/>
                  <a:pt x="11033" y="12745"/>
                  <a:pt x="10706" y="12502"/>
                </a:cubicBezTo>
                <a:cubicBezTo>
                  <a:pt x="10430" y="12289"/>
                  <a:pt x="9481" y="12066"/>
                  <a:pt x="9481" y="10700"/>
                </a:cubicBezTo>
                <a:cubicBezTo>
                  <a:pt x="9481" y="10134"/>
                  <a:pt x="9728" y="9356"/>
                  <a:pt x="10340" y="9126"/>
                </a:cubicBezTo>
                <a:lnTo>
                  <a:pt x="10340" y="8447"/>
                </a:lnTo>
                <a:lnTo>
                  <a:pt x="10896" y="8447"/>
                </a:lnTo>
                <a:lnTo>
                  <a:pt x="10896" y="9070"/>
                </a:lnTo>
                <a:cubicBezTo>
                  <a:pt x="11134" y="9098"/>
                  <a:pt x="11377" y="9174"/>
                  <a:pt x="11658" y="9325"/>
                </a:cubicBezTo>
                <a:cubicBezTo>
                  <a:pt x="11630" y="9536"/>
                  <a:pt x="11509" y="10452"/>
                  <a:pt x="11509" y="10452"/>
                </a:cubicBezTo>
                <a:cubicBezTo>
                  <a:pt x="11315" y="10339"/>
                  <a:pt x="10998" y="10140"/>
                  <a:pt x="10694" y="10170"/>
                </a:cubicBezTo>
                <a:cubicBezTo>
                  <a:pt x="10318" y="10206"/>
                  <a:pt x="10291" y="10678"/>
                  <a:pt x="10544" y="10896"/>
                </a:cubicBezTo>
                <a:cubicBezTo>
                  <a:pt x="11064" y="11301"/>
                  <a:pt x="11817" y="11645"/>
                  <a:pt x="11817" y="12851"/>
                </a:cubicBezTo>
                <a:close/>
                <a:moveTo>
                  <a:pt x="17068" y="2317"/>
                </a:moveTo>
                <a:lnTo>
                  <a:pt x="1346" y="2317"/>
                </a:lnTo>
                <a:lnTo>
                  <a:pt x="1346" y="16648"/>
                </a:lnTo>
                <a:lnTo>
                  <a:pt x="0" y="16648"/>
                </a:lnTo>
                <a:lnTo>
                  <a:pt x="0" y="0"/>
                </a:lnTo>
                <a:lnTo>
                  <a:pt x="17068" y="0"/>
                </a:lnTo>
                <a:cubicBezTo>
                  <a:pt x="17068" y="0"/>
                  <a:pt x="17068" y="2317"/>
                  <a:pt x="17068" y="2317"/>
                </a:cubicBezTo>
                <a:close/>
                <a:moveTo>
                  <a:pt x="10595" y="16965"/>
                </a:moveTo>
                <a:cubicBezTo>
                  <a:pt x="8921" y="16965"/>
                  <a:pt x="7564" y="14630"/>
                  <a:pt x="7564" y="11750"/>
                </a:cubicBezTo>
                <a:cubicBezTo>
                  <a:pt x="7564" y="8870"/>
                  <a:pt x="8921" y="6536"/>
                  <a:pt x="10595" y="6536"/>
                </a:cubicBezTo>
                <a:cubicBezTo>
                  <a:pt x="12268" y="6536"/>
                  <a:pt x="13625" y="8870"/>
                  <a:pt x="13625" y="11750"/>
                </a:cubicBezTo>
                <a:cubicBezTo>
                  <a:pt x="13625" y="14630"/>
                  <a:pt x="12268" y="16965"/>
                  <a:pt x="10595" y="16965"/>
                </a:cubicBezTo>
                <a:close/>
                <a:moveTo>
                  <a:pt x="14841" y="11123"/>
                </a:moveTo>
                <a:cubicBezTo>
                  <a:pt x="14841" y="9777"/>
                  <a:pt x="15361" y="8570"/>
                  <a:pt x="16268" y="7813"/>
                </a:cubicBezTo>
                <a:cubicBezTo>
                  <a:pt x="16885" y="7297"/>
                  <a:pt x="17669" y="6992"/>
                  <a:pt x="18496" y="6941"/>
                </a:cubicBezTo>
                <a:lnTo>
                  <a:pt x="18496" y="4622"/>
                </a:lnTo>
                <a:lnTo>
                  <a:pt x="2693" y="4622"/>
                </a:lnTo>
                <a:lnTo>
                  <a:pt x="2693" y="18878"/>
                </a:lnTo>
                <a:lnTo>
                  <a:pt x="14841" y="18878"/>
                </a:lnTo>
                <a:cubicBezTo>
                  <a:pt x="14841" y="18878"/>
                  <a:pt x="14841" y="11123"/>
                  <a:pt x="14841" y="11123"/>
                </a:cubicBezTo>
                <a:close/>
                <a:moveTo>
                  <a:pt x="20945" y="16325"/>
                </a:moveTo>
                <a:cubicBezTo>
                  <a:pt x="21209" y="16105"/>
                  <a:pt x="21428" y="15846"/>
                  <a:pt x="21600" y="15556"/>
                </a:cubicBezTo>
                <a:lnTo>
                  <a:pt x="21600" y="16506"/>
                </a:lnTo>
                <a:cubicBezTo>
                  <a:pt x="21600" y="17823"/>
                  <a:pt x="20321" y="18891"/>
                  <a:pt x="18744" y="18891"/>
                </a:cubicBezTo>
                <a:cubicBezTo>
                  <a:pt x="17168" y="18891"/>
                  <a:pt x="15889" y="17823"/>
                  <a:pt x="15889" y="16506"/>
                </a:cubicBezTo>
                <a:lnTo>
                  <a:pt x="15889" y="15556"/>
                </a:lnTo>
                <a:cubicBezTo>
                  <a:pt x="16060" y="15846"/>
                  <a:pt x="16280" y="16105"/>
                  <a:pt x="16544" y="16325"/>
                </a:cubicBezTo>
                <a:cubicBezTo>
                  <a:pt x="17139" y="16822"/>
                  <a:pt x="17920" y="17096"/>
                  <a:pt x="18744" y="17096"/>
                </a:cubicBezTo>
                <a:cubicBezTo>
                  <a:pt x="19569" y="17096"/>
                  <a:pt x="20350" y="16822"/>
                  <a:pt x="20945" y="16325"/>
                </a:cubicBezTo>
                <a:close/>
                <a:moveTo>
                  <a:pt x="20945" y="19016"/>
                </a:moveTo>
                <a:cubicBezTo>
                  <a:pt x="21209" y="18796"/>
                  <a:pt x="21428" y="18537"/>
                  <a:pt x="21600" y="18247"/>
                </a:cubicBezTo>
                <a:lnTo>
                  <a:pt x="21600" y="19214"/>
                </a:lnTo>
                <a:cubicBezTo>
                  <a:pt x="21600" y="20531"/>
                  <a:pt x="20321" y="21599"/>
                  <a:pt x="18744" y="21599"/>
                </a:cubicBezTo>
                <a:cubicBezTo>
                  <a:pt x="17168" y="21599"/>
                  <a:pt x="15889" y="20531"/>
                  <a:pt x="15889" y="19214"/>
                </a:cubicBezTo>
                <a:lnTo>
                  <a:pt x="15889" y="18247"/>
                </a:lnTo>
                <a:cubicBezTo>
                  <a:pt x="16060" y="18537"/>
                  <a:pt x="16280" y="18796"/>
                  <a:pt x="16544" y="19016"/>
                </a:cubicBezTo>
                <a:cubicBezTo>
                  <a:pt x="17139" y="19513"/>
                  <a:pt x="17920" y="19787"/>
                  <a:pt x="18744" y="19787"/>
                </a:cubicBezTo>
                <a:cubicBezTo>
                  <a:pt x="19569" y="19787"/>
                  <a:pt x="20350" y="19513"/>
                  <a:pt x="20945" y="19016"/>
                </a:cubicBezTo>
                <a:close/>
                <a:moveTo>
                  <a:pt x="20945" y="13635"/>
                </a:moveTo>
                <a:cubicBezTo>
                  <a:pt x="21209" y="13413"/>
                  <a:pt x="21428" y="13155"/>
                  <a:pt x="21600" y="12865"/>
                </a:cubicBezTo>
                <a:lnTo>
                  <a:pt x="21600" y="13815"/>
                </a:lnTo>
                <a:cubicBezTo>
                  <a:pt x="21600" y="15132"/>
                  <a:pt x="20321" y="16200"/>
                  <a:pt x="18744" y="16200"/>
                </a:cubicBezTo>
                <a:cubicBezTo>
                  <a:pt x="17168" y="16200"/>
                  <a:pt x="15889" y="15132"/>
                  <a:pt x="15889" y="13815"/>
                </a:cubicBezTo>
                <a:lnTo>
                  <a:pt x="15889" y="12865"/>
                </a:lnTo>
                <a:cubicBezTo>
                  <a:pt x="16060" y="13156"/>
                  <a:pt x="16280" y="13413"/>
                  <a:pt x="16544" y="13635"/>
                </a:cubicBezTo>
                <a:cubicBezTo>
                  <a:pt x="17139" y="14131"/>
                  <a:pt x="17920" y="14405"/>
                  <a:pt x="18744" y="14405"/>
                </a:cubicBezTo>
                <a:cubicBezTo>
                  <a:pt x="19569" y="14405"/>
                  <a:pt x="20350" y="14131"/>
                  <a:pt x="20945" y="13635"/>
                </a:cubicBezTo>
                <a:close/>
                <a:moveTo>
                  <a:pt x="18940" y="12344"/>
                </a:moveTo>
                <a:lnTo>
                  <a:pt x="18939" y="12663"/>
                </a:lnTo>
                <a:lnTo>
                  <a:pt x="18578" y="12662"/>
                </a:lnTo>
                <a:lnTo>
                  <a:pt x="18578" y="12376"/>
                </a:lnTo>
                <a:cubicBezTo>
                  <a:pt x="18404" y="12357"/>
                  <a:pt x="18175" y="12276"/>
                  <a:pt x="18006" y="12159"/>
                </a:cubicBezTo>
                <a:lnTo>
                  <a:pt x="18126" y="11632"/>
                </a:lnTo>
                <a:cubicBezTo>
                  <a:pt x="18282" y="11710"/>
                  <a:pt x="18498" y="11803"/>
                  <a:pt x="18684" y="11805"/>
                </a:cubicBezTo>
                <a:cubicBezTo>
                  <a:pt x="18725" y="11805"/>
                  <a:pt x="18765" y="11800"/>
                  <a:pt x="18802" y="11790"/>
                </a:cubicBezTo>
                <a:cubicBezTo>
                  <a:pt x="18983" y="11740"/>
                  <a:pt x="19028" y="11536"/>
                  <a:pt x="18816" y="11420"/>
                </a:cubicBezTo>
                <a:cubicBezTo>
                  <a:pt x="18637" y="11317"/>
                  <a:pt x="18019" y="11209"/>
                  <a:pt x="18019" y="10556"/>
                </a:cubicBezTo>
                <a:cubicBezTo>
                  <a:pt x="18019" y="10286"/>
                  <a:pt x="18179" y="9915"/>
                  <a:pt x="18578" y="9807"/>
                </a:cubicBezTo>
                <a:lnTo>
                  <a:pt x="18578" y="9482"/>
                </a:lnTo>
                <a:lnTo>
                  <a:pt x="18940" y="9483"/>
                </a:lnTo>
                <a:lnTo>
                  <a:pt x="18940" y="9780"/>
                </a:lnTo>
                <a:cubicBezTo>
                  <a:pt x="19095" y="9794"/>
                  <a:pt x="19253" y="9831"/>
                  <a:pt x="19436" y="9904"/>
                </a:cubicBezTo>
                <a:cubicBezTo>
                  <a:pt x="19418" y="10004"/>
                  <a:pt x="19338" y="10442"/>
                  <a:pt x="19338" y="10442"/>
                </a:cubicBezTo>
                <a:cubicBezTo>
                  <a:pt x="19221" y="10391"/>
                  <a:pt x="19034" y="10305"/>
                  <a:pt x="18849" y="10305"/>
                </a:cubicBezTo>
                <a:cubicBezTo>
                  <a:pt x="18835" y="10304"/>
                  <a:pt x="18822" y="10305"/>
                  <a:pt x="18808" y="10305"/>
                </a:cubicBezTo>
                <a:cubicBezTo>
                  <a:pt x="18564" y="10323"/>
                  <a:pt x="18546" y="10548"/>
                  <a:pt x="18711" y="10652"/>
                </a:cubicBezTo>
                <a:cubicBezTo>
                  <a:pt x="19049" y="10847"/>
                  <a:pt x="19539" y="11012"/>
                  <a:pt x="19539" y="11589"/>
                </a:cubicBezTo>
                <a:cubicBezTo>
                  <a:pt x="19539" y="12034"/>
                  <a:pt x="19265" y="12287"/>
                  <a:pt x="18940" y="12344"/>
                </a:cubicBezTo>
                <a:close/>
                <a:moveTo>
                  <a:pt x="18744" y="8737"/>
                </a:moveTo>
                <a:cubicBezTo>
                  <a:pt x="17168" y="8737"/>
                  <a:pt x="15889" y="9806"/>
                  <a:pt x="15889" y="11123"/>
                </a:cubicBezTo>
                <a:cubicBezTo>
                  <a:pt x="15889" y="12441"/>
                  <a:pt x="17168" y="13509"/>
                  <a:pt x="18744" y="13509"/>
                </a:cubicBezTo>
                <a:cubicBezTo>
                  <a:pt x="20321" y="13509"/>
                  <a:pt x="21600" y="12441"/>
                  <a:pt x="21600" y="11123"/>
                </a:cubicBezTo>
                <a:cubicBezTo>
                  <a:pt x="21600" y="9806"/>
                  <a:pt x="20321" y="8737"/>
                  <a:pt x="18744" y="87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3126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31139"/>
              </p:ext>
            </p:extLst>
          </p:nvPr>
        </p:nvGraphicFramePr>
        <p:xfrm>
          <a:off x="1691904" y="4093758"/>
          <a:ext cx="21000192" cy="824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0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0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0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1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January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February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March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June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r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Donec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mattis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natoque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r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Usce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behicula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tellus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r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Volutpat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sapien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r"/>
                      <a:r>
                        <a:rPr lang="en-US" sz="3000" dirty="0">
                          <a:latin typeface="Lato Light" panose="020F0302020204030203" pitchFamily="34" charset="0"/>
                        </a:rPr>
                        <a:t>In </a:t>
                      </a:r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vestibulum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r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volutpat</a:t>
                      </a:r>
                      <a:r>
                        <a:rPr lang="en-US" sz="300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sapien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1984" name="AutoShape 128"/>
          <p:cNvSpPr>
            <a:spLocks/>
          </p:cNvSpPr>
          <p:nvPr/>
        </p:nvSpPr>
        <p:spPr bwMode="auto">
          <a:xfrm>
            <a:off x="6845300" y="5918200"/>
            <a:ext cx="72898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85" name="AutoShape 129"/>
          <p:cNvSpPr>
            <a:spLocks/>
          </p:cNvSpPr>
          <p:nvPr/>
        </p:nvSpPr>
        <p:spPr bwMode="auto">
          <a:xfrm>
            <a:off x="6684963" y="59745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86" name="AutoShape 130"/>
          <p:cNvSpPr>
            <a:spLocks/>
          </p:cNvSpPr>
          <p:nvPr/>
        </p:nvSpPr>
        <p:spPr bwMode="auto">
          <a:xfrm>
            <a:off x="14019213" y="59745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87" name="AutoShape 131"/>
          <p:cNvSpPr>
            <a:spLocks/>
          </p:cNvSpPr>
          <p:nvPr/>
        </p:nvSpPr>
        <p:spPr bwMode="auto">
          <a:xfrm>
            <a:off x="9601200" y="7277100"/>
            <a:ext cx="86106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88" name="AutoShape 132"/>
          <p:cNvSpPr>
            <a:spLocks/>
          </p:cNvSpPr>
          <p:nvPr/>
        </p:nvSpPr>
        <p:spPr bwMode="auto">
          <a:xfrm>
            <a:off x="9447213" y="73334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89" name="AutoShape 133"/>
          <p:cNvSpPr>
            <a:spLocks/>
          </p:cNvSpPr>
          <p:nvPr/>
        </p:nvSpPr>
        <p:spPr bwMode="auto">
          <a:xfrm>
            <a:off x="18057813" y="73334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0" name="AutoShape 134"/>
          <p:cNvSpPr>
            <a:spLocks/>
          </p:cNvSpPr>
          <p:nvPr/>
        </p:nvSpPr>
        <p:spPr bwMode="auto">
          <a:xfrm>
            <a:off x="12484100" y="8661400"/>
            <a:ext cx="29972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1" name="AutoShape 135"/>
          <p:cNvSpPr>
            <a:spLocks/>
          </p:cNvSpPr>
          <p:nvPr/>
        </p:nvSpPr>
        <p:spPr bwMode="auto">
          <a:xfrm>
            <a:off x="12330113" y="87177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2" name="AutoShape 136"/>
          <p:cNvSpPr>
            <a:spLocks/>
          </p:cNvSpPr>
          <p:nvPr/>
        </p:nvSpPr>
        <p:spPr bwMode="auto">
          <a:xfrm>
            <a:off x="15301913" y="87177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3" name="AutoShape 137"/>
          <p:cNvSpPr>
            <a:spLocks/>
          </p:cNvSpPr>
          <p:nvPr/>
        </p:nvSpPr>
        <p:spPr bwMode="auto">
          <a:xfrm>
            <a:off x="6870700" y="10007600"/>
            <a:ext cx="31369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4" name="AutoShape 138"/>
          <p:cNvSpPr>
            <a:spLocks/>
          </p:cNvSpPr>
          <p:nvPr/>
        </p:nvSpPr>
        <p:spPr bwMode="auto">
          <a:xfrm>
            <a:off x="6716713" y="100639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5" name="AutoShape 139"/>
          <p:cNvSpPr>
            <a:spLocks/>
          </p:cNvSpPr>
          <p:nvPr/>
        </p:nvSpPr>
        <p:spPr bwMode="auto">
          <a:xfrm>
            <a:off x="9828213" y="100639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6" name="AutoShape 140"/>
          <p:cNvSpPr>
            <a:spLocks/>
          </p:cNvSpPr>
          <p:nvPr/>
        </p:nvSpPr>
        <p:spPr bwMode="auto">
          <a:xfrm>
            <a:off x="14084300" y="11379200"/>
            <a:ext cx="70866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7" name="AutoShape 141"/>
          <p:cNvSpPr>
            <a:spLocks/>
          </p:cNvSpPr>
          <p:nvPr/>
        </p:nvSpPr>
        <p:spPr bwMode="auto">
          <a:xfrm>
            <a:off x="13943013" y="114355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1998" name="AutoShape 142"/>
          <p:cNvSpPr>
            <a:spLocks/>
          </p:cNvSpPr>
          <p:nvPr/>
        </p:nvSpPr>
        <p:spPr bwMode="auto">
          <a:xfrm>
            <a:off x="21016913" y="11435557"/>
            <a:ext cx="344487" cy="344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/>
          </a:solidFill>
          <a:ln w="1143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10017486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Project 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0174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40234"/>
              </p:ext>
            </p:extLst>
          </p:nvPr>
        </p:nvGraphicFramePr>
        <p:xfrm>
          <a:off x="1337468" y="3649258"/>
          <a:ext cx="21709065" cy="824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1888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Benefits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Model 1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Model 2</a:t>
                      </a: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Model 3</a:t>
                      </a: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Model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 4</a:t>
                      </a:r>
                      <a:endParaRPr lang="en-US" sz="3000" dirty="0">
                        <a:solidFill>
                          <a:srgbClr val="FFFFFF"/>
                        </a:solidFill>
                        <a:latin typeface="Aleo bold" panose="020F08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Donec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mattis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natoque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Usce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behicula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tellus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Volutpat</a:t>
                      </a:r>
                      <a:r>
                        <a:rPr lang="en-US" sz="3000" baseline="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latin typeface="Lato Light" panose="020F0302020204030203" pitchFamily="34" charset="0"/>
                        </a:rPr>
                        <a:t>sapien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latin typeface="Lato Light" panose="020F0302020204030203" pitchFamily="34" charset="0"/>
                        </a:rPr>
                        <a:t>In </a:t>
                      </a:r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vestibulum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879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volutpat</a:t>
                      </a:r>
                      <a:r>
                        <a:rPr lang="en-US" sz="3000" dirty="0"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latin typeface="Lato Light" panose="020F0302020204030203" pitchFamily="34" charset="0"/>
                        </a:rPr>
                        <a:t>sapien</a:t>
                      </a:r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Lato Bold" panose="020F08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065022" y="5467350"/>
            <a:ext cx="508000" cy="508000"/>
            <a:chOff x="9055100" y="5473700"/>
            <a:chExt cx="508000" cy="508000"/>
          </a:xfrm>
        </p:grpSpPr>
        <p:sp>
          <p:nvSpPr>
            <p:cNvPr id="123000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23001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002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23003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8792" y="874148"/>
            <a:ext cx="10637849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Model comparisons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9065022" y="6838156"/>
            <a:ext cx="508000" cy="508000"/>
            <a:chOff x="9055100" y="5473700"/>
            <a:chExt cx="508000" cy="508000"/>
          </a:xfrm>
        </p:grpSpPr>
        <p:sp>
          <p:nvSpPr>
            <p:cNvPr id="61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2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4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941300" y="5467350"/>
            <a:ext cx="508000" cy="508000"/>
            <a:chOff x="9055100" y="5473700"/>
            <a:chExt cx="508000" cy="508000"/>
          </a:xfrm>
        </p:grpSpPr>
        <p:sp>
          <p:nvSpPr>
            <p:cNvPr id="66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7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9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065022" y="9584531"/>
            <a:ext cx="508000" cy="508000"/>
            <a:chOff x="9055100" y="5473700"/>
            <a:chExt cx="508000" cy="508000"/>
          </a:xfrm>
        </p:grpSpPr>
        <p:sp>
          <p:nvSpPr>
            <p:cNvPr id="71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2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2941300" y="6838156"/>
            <a:ext cx="508000" cy="508000"/>
            <a:chOff x="9055100" y="5473700"/>
            <a:chExt cx="508000" cy="508000"/>
          </a:xfrm>
        </p:grpSpPr>
        <p:sp>
          <p:nvSpPr>
            <p:cNvPr id="81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2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3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4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941300" y="9584531"/>
            <a:ext cx="508000" cy="508000"/>
            <a:chOff x="9055100" y="5473700"/>
            <a:chExt cx="508000" cy="508000"/>
          </a:xfrm>
        </p:grpSpPr>
        <p:sp>
          <p:nvSpPr>
            <p:cNvPr id="86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7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8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9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2941300" y="10931129"/>
            <a:ext cx="508000" cy="508000"/>
            <a:chOff x="9055100" y="5473700"/>
            <a:chExt cx="508000" cy="508000"/>
          </a:xfrm>
        </p:grpSpPr>
        <p:sp>
          <p:nvSpPr>
            <p:cNvPr id="91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2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3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4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811625" y="5467350"/>
            <a:ext cx="508000" cy="508000"/>
            <a:chOff x="9055100" y="5473700"/>
            <a:chExt cx="508000" cy="508000"/>
          </a:xfrm>
        </p:grpSpPr>
        <p:sp>
          <p:nvSpPr>
            <p:cNvPr id="96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7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8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9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6811625" y="8223250"/>
            <a:ext cx="508000" cy="508000"/>
            <a:chOff x="9055100" y="5473700"/>
            <a:chExt cx="508000" cy="508000"/>
          </a:xfrm>
        </p:grpSpPr>
        <p:sp>
          <p:nvSpPr>
            <p:cNvPr id="101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2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3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4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0697826" y="5467350"/>
            <a:ext cx="508000" cy="508000"/>
            <a:chOff x="9055100" y="5473700"/>
            <a:chExt cx="508000" cy="508000"/>
          </a:xfrm>
        </p:grpSpPr>
        <p:sp>
          <p:nvSpPr>
            <p:cNvPr id="106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7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8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9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697826" y="10931129"/>
            <a:ext cx="508000" cy="508000"/>
            <a:chOff x="9055100" y="5473700"/>
            <a:chExt cx="508000" cy="508000"/>
          </a:xfrm>
        </p:grpSpPr>
        <p:sp>
          <p:nvSpPr>
            <p:cNvPr id="111" name="AutoShape 120"/>
            <p:cNvSpPr>
              <a:spLocks/>
            </p:cNvSpPr>
            <p:nvPr/>
          </p:nvSpPr>
          <p:spPr bwMode="auto">
            <a:xfrm>
              <a:off x="9055100" y="5473700"/>
              <a:ext cx="508000" cy="508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12" name="AutoShape 121"/>
            <p:cNvSpPr>
              <a:spLocks/>
            </p:cNvSpPr>
            <p:nvPr/>
          </p:nvSpPr>
          <p:spPr bwMode="auto">
            <a:xfrm>
              <a:off x="9245600" y="5588000"/>
              <a:ext cx="303213" cy="379413"/>
            </a:xfrm>
            <a:custGeom>
              <a:avLst/>
              <a:gdLst>
                <a:gd name="T0" fmla="*/ 9880 w 19760"/>
                <a:gd name="T1" fmla="*/ 10800 h 21600"/>
                <a:gd name="T2" fmla="*/ 9880 w 19760"/>
                <a:gd name="T3" fmla="*/ 10800 h 21600"/>
                <a:gd name="T4" fmla="*/ 9880 w 19760"/>
                <a:gd name="T5" fmla="*/ 10800 h 21600"/>
                <a:gd name="T6" fmla="*/ 9880 w 1976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60" h="21600">
                  <a:moveTo>
                    <a:pt x="0" y="16694"/>
                  </a:moveTo>
                  <a:lnTo>
                    <a:pt x="6928" y="21600"/>
                  </a:lnTo>
                  <a:cubicBezTo>
                    <a:pt x="6928" y="21600"/>
                    <a:pt x="12500" y="21288"/>
                    <a:pt x="16953" y="15954"/>
                  </a:cubicBezTo>
                  <a:cubicBezTo>
                    <a:pt x="21600" y="10390"/>
                    <a:pt x="19074" y="4539"/>
                    <a:pt x="19074" y="4539"/>
                  </a:cubicBezTo>
                  <a:lnTo>
                    <a:pt x="9048" y="0"/>
                  </a:lnTo>
                  <a:cubicBezTo>
                    <a:pt x="9048" y="0"/>
                    <a:pt x="15895" y="6663"/>
                    <a:pt x="11249" y="12593"/>
                  </a:cubicBezTo>
                  <a:cubicBezTo>
                    <a:pt x="6751" y="18335"/>
                    <a:pt x="0" y="16694"/>
                    <a:pt x="0" y="16694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" name="AutoShape 122"/>
            <p:cNvSpPr>
              <a:spLocks/>
            </p:cNvSpPr>
            <p:nvPr/>
          </p:nvSpPr>
          <p:spPr bwMode="auto">
            <a:xfrm>
              <a:off x="9156700" y="5575300"/>
              <a:ext cx="304800" cy="3048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14" name="AutoShape 123"/>
            <p:cNvSpPr>
              <a:spLocks/>
            </p:cNvSpPr>
            <p:nvPr/>
          </p:nvSpPr>
          <p:spPr bwMode="auto">
            <a:xfrm>
              <a:off x="9207500" y="5651500"/>
              <a:ext cx="190500" cy="127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9601"/>
                  </a:moveTo>
                  <a:lnTo>
                    <a:pt x="7713" y="21600"/>
                  </a:lnTo>
                  <a:lnTo>
                    <a:pt x="21600" y="0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14309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Enter your subhead line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Pricing Plan Table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67317" y="3724585"/>
          <a:ext cx="6640752" cy="908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>
                          <a:solidFill>
                            <a:schemeClr val="bg1"/>
                          </a:solidFill>
                          <a:latin typeface="+mj-lt"/>
                        </a:rPr>
                        <a:t>PERSONAL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01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02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03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$20/MO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929101" y="3724585"/>
          <a:ext cx="6640752" cy="908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>
                          <a:solidFill>
                            <a:schemeClr val="bg1"/>
                          </a:solidFill>
                          <a:latin typeface="+mj-lt"/>
                        </a:rPr>
                        <a:t>BUSINESS</a:t>
                      </a:r>
                      <a:endParaRPr lang="en-US" sz="4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01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02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03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04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$99/MO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6690883" y="3724585"/>
          <a:ext cx="6640752" cy="908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>
                          <a:solidFill>
                            <a:schemeClr val="bg1"/>
                          </a:solidFill>
                          <a:latin typeface="+mj-lt"/>
                        </a:rPr>
                        <a:t>ENTERPRISE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01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02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03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04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05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SERVICE 06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07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bg1"/>
                          </a:solidFill>
                          <a:latin typeface="+mj-lt"/>
                        </a:rPr>
                        <a:t>$999/MO</a:t>
                      </a:r>
                    </a:p>
                  </a:txBody>
                  <a:tcPr marL="243840" marR="243840" marT="121920" marB="1219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3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Enter your subhead line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Pricing Plan Table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16000" y="3724589"/>
            <a:ext cx="5178325" cy="9064573"/>
            <a:chOff x="381000" y="1396721"/>
            <a:chExt cx="1941872" cy="3399215"/>
          </a:xfrm>
        </p:grpSpPr>
        <p:sp>
          <p:nvSpPr>
            <p:cNvPr id="58" name="Rectangle 57"/>
            <p:cNvSpPr/>
            <p:nvPr/>
          </p:nvSpPr>
          <p:spPr>
            <a:xfrm>
              <a:off x="381000" y="1396721"/>
              <a:ext cx="1941872" cy="33992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45748" y="4171950"/>
              <a:ext cx="1212374" cy="38193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Buy Now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9347" y="1715718"/>
              <a:ext cx="1885176" cy="3077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333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LITE</a:t>
              </a:r>
              <a:endParaRPr lang="en-US" sz="3733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9347" y="2583520"/>
              <a:ext cx="1885176" cy="6462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1 website, support, updates and no monthly fees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9348" y="3562350"/>
              <a:ext cx="188517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640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$20/MO</a:t>
              </a:r>
              <a:endParaRPr lang="en-US" sz="1867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13408" y="2266950"/>
              <a:ext cx="1277055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243840" tIns="121920" rIns="243840" bIns="1219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934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28438" y="3724589"/>
            <a:ext cx="5178325" cy="9064573"/>
            <a:chOff x="2523164" y="1396721"/>
            <a:chExt cx="1941872" cy="3399215"/>
          </a:xfrm>
        </p:grpSpPr>
        <p:sp>
          <p:nvSpPr>
            <p:cNvPr id="65" name="Rectangle 64"/>
            <p:cNvSpPr/>
            <p:nvPr/>
          </p:nvSpPr>
          <p:spPr>
            <a:xfrm>
              <a:off x="2523164" y="1396721"/>
              <a:ext cx="1941872" cy="339921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887912" y="4171950"/>
              <a:ext cx="1212374" cy="38193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Buy Now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51511" y="1715718"/>
              <a:ext cx="1885176" cy="3077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333" b="1" dirty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PERSONAL</a:t>
              </a:r>
              <a:endParaRPr lang="en-US" sz="3733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51511" y="2583520"/>
              <a:ext cx="1885176" cy="6462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10 website, support, updates and no monthly fees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51512" y="3562350"/>
              <a:ext cx="188517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6400" dirty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$99/MO</a:t>
              </a:r>
              <a:endParaRPr lang="en-US" sz="1867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55572" y="2266950"/>
              <a:ext cx="1277055" cy="4571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243840" tIns="121920" rIns="243840" bIns="1219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934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440875" y="3724589"/>
            <a:ext cx="5178325" cy="9064573"/>
            <a:chOff x="4665328" y="1396721"/>
            <a:chExt cx="1941872" cy="3399215"/>
          </a:xfrm>
        </p:grpSpPr>
        <p:sp>
          <p:nvSpPr>
            <p:cNvPr id="72" name="Rectangle 71"/>
            <p:cNvSpPr/>
            <p:nvPr/>
          </p:nvSpPr>
          <p:spPr>
            <a:xfrm>
              <a:off x="4665328" y="1396721"/>
              <a:ext cx="1941872" cy="3399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030076" y="4171950"/>
              <a:ext cx="1212374" cy="3819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+mj-lt"/>
                  <a:cs typeface="Arial" panose="020B0604020202020204" pitchFamily="34" charset="0"/>
                </a:rPr>
                <a:t>Buy Now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93675" y="1715718"/>
              <a:ext cx="1885176" cy="3077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333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BUSINESS</a:t>
              </a:r>
              <a:endParaRPr lang="en-US" sz="3733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93675" y="2583520"/>
              <a:ext cx="1885176" cy="6462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20 website, support, updates and no monthly fees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93676" y="3562350"/>
              <a:ext cx="188517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6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$199/MO</a:t>
              </a:r>
              <a:endParaRPr lang="en-US" sz="1867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997736" y="2266950"/>
              <a:ext cx="1277055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243840" tIns="121920" rIns="243840" bIns="1219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934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153310" y="3724589"/>
            <a:ext cx="5178325" cy="9064573"/>
            <a:chOff x="6807491" y="1396721"/>
            <a:chExt cx="1941872" cy="3399215"/>
          </a:xfrm>
        </p:grpSpPr>
        <p:sp>
          <p:nvSpPr>
            <p:cNvPr id="79" name="Rectangle 78"/>
            <p:cNvSpPr/>
            <p:nvPr/>
          </p:nvSpPr>
          <p:spPr>
            <a:xfrm>
              <a:off x="6807491" y="1396721"/>
              <a:ext cx="1941872" cy="339921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4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172239" y="4171950"/>
              <a:ext cx="1212374" cy="38193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Buy Now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35838" y="1715718"/>
              <a:ext cx="1885176" cy="3077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333" b="1" dirty="0">
                  <a:solidFill>
                    <a:schemeClr val="accent4"/>
                  </a:solidFill>
                  <a:latin typeface="+mj-lt"/>
                  <a:cs typeface="Arial" panose="020B0604020202020204" pitchFamily="34" charset="0"/>
                </a:rPr>
                <a:t>ENTERPRISE</a:t>
              </a:r>
              <a:endParaRPr lang="en-US" sz="3733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35838" y="2583520"/>
              <a:ext cx="1885176" cy="6462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733" dirty="0">
                  <a:solidFill>
                    <a:schemeClr val="accent4"/>
                  </a:solidFill>
                  <a:latin typeface="+mj-lt"/>
                  <a:cs typeface="Arial" panose="020B0604020202020204" pitchFamily="34" charset="0"/>
                </a:rPr>
                <a:t>50 website, support, updates and no monthly fees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35839" y="3562350"/>
              <a:ext cx="188517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6400" dirty="0">
                  <a:solidFill>
                    <a:schemeClr val="accent4"/>
                  </a:solidFill>
                  <a:latin typeface="+mj-lt"/>
                  <a:cs typeface="Arial" panose="020B0604020202020204" pitchFamily="34" charset="0"/>
                </a:rPr>
                <a:t>$299/MO</a:t>
              </a:r>
              <a:endParaRPr lang="en-US" sz="1867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139899" y="2266950"/>
              <a:ext cx="1277055" cy="45719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243840" tIns="121920" rIns="243840" bIns="1219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934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7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4"/>
          <p:cNvSpPr>
            <a:spLocks/>
          </p:cNvSpPr>
          <p:nvPr/>
        </p:nvSpPr>
        <p:spPr bwMode="auto">
          <a:xfrm>
            <a:off x="1422400" y="3886200"/>
            <a:ext cx="9753600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4757" name="AutoShape 5"/>
          <p:cNvSpPr>
            <a:spLocks/>
          </p:cNvSpPr>
          <p:nvPr/>
        </p:nvSpPr>
        <p:spPr bwMode="auto">
          <a:xfrm>
            <a:off x="3810000" y="6718300"/>
            <a:ext cx="63754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4758" name="AutoShape 6"/>
          <p:cNvSpPr>
            <a:spLocks/>
          </p:cNvSpPr>
          <p:nvPr/>
        </p:nvSpPr>
        <p:spPr bwMode="auto">
          <a:xfrm>
            <a:off x="3810000" y="8826500"/>
            <a:ext cx="63754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4759" name="AutoShape 7"/>
          <p:cNvSpPr>
            <a:spLocks/>
          </p:cNvSpPr>
          <p:nvPr/>
        </p:nvSpPr>
        <p:spPr bwMode="auto">
          <a:xfrm>
            <a:off x="3810000" y="10934700"/>
            <a:ext cx="63754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74765" name="Picture 13" descr="Pan barist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 b="10817"/>
          <a:stretch>
            <a:fillRect/>
          </a:stretch>
        </p:blipFill>
        <p:spPr bwMode="auto">
          <a:xfrm>
            <a:off x="12141200" y="0"/>
            <a:ext cx="122428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46213" y="8596313"/>
            <a:ext cx="1676400" cy="1677987"/>
            <a:chOff x="1446213" y="8596313"/>
            <a:chExt cx="1676400" cy="1677987"/>
          </a:xfrm>
        </p:grpSpPr>
        <p:sp>
          <p:nvSpPr>
            <p:cNvPr id="74755" name="AutoShape 3"/>
            <p:cNvSpPr>
              <a:spLocks/>
            </p:cNvSpPr>
            <p:nvPr/>
          </p:nvSpPr>
          <p:spPr bwMode="auto">
            <a:xfrm>
              <a:off x="1446213" y="85963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63" name="AutoShape 11"/>
            <p:cNvSpPr>
              <a:spLocks/>
            </p:cNvSpPr>
            <p:nvPr/>
          </p:nvSpPr>
          <p:spPr bwMode="auto">
            <a:xfrm>
              <a:off x="2108200" y="9042400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4764" name="AutoShape 12"/>
            <p:cNvSpPr>
              <a:spLocks/>
            </p:cNvSpPr>
            <p:nvPr/>
          </p:nvSpPr>
          <p:spPr bwMode="auto">
            <a:xfrm>
              <a:off x="1700213" y="88503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66" name="AutoShape 14"/>
            <p:cNvSpPr>
              <a:spLocks/>
            </p:cNvSpPr>
            <p:nvPr/>
          </p:nvSpPr>
          <p:spPr bwMode="auto">
            <a:xfrm>
              <a:off x="1865312" y="9002713"/>
              <a:ext cx="836613" cy="717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8851"/>
                  </a:moveTo>
                  <a:lnTo>
                    <a:pt x="0" y="18851"/>
                  </a:lnTo>
                  <a:lnTo>
                    <a:pt x="0" y="21599"/>
                  </a:lnTo>
                  <a:lnTo>
                    <a:pt x="21599" y="21599"/>
                  </a:lnTo>
                  <a:cubicBezTo>
                    <a:pt x="21599" y="21599"/>
                    <a:pt x="21599" y="18851"/>
                    <a:pt x="21599" y="18851"/>
                  </a:cubicBezTo>
                  <a:close/>
                  <a:moveTo>
                    <a:pt x="19950" y="17182"/>
                  </a:moveTo>
                  <a:lnTo>
                    <a:pt x="16427" y="17182"/>
                  </a:lnTo>
                  <a:lnTo>
                    <a:pt x="16427" y="12871"/>
                  </a:lnTo>
                  <a:lnTo>
                    <a:pt x="19950" y="12871"/>
                  </a:lnTo>
                  <a:cubicBezTo>
                    <a:pt x="19950" y="12871"/>
                    <a:pt x="19950" y="17182"/>
                    <a:pt x="19950" y="17182"/>
                  </a:cubicBezTo>
                  <a:close/>
                  <a:moveTo>
                    <a:pt x="15021" y="17182"/>
                  </a:moveTo>
                  <a:lnTo>
                    <a:pt x="11498" y="17182"/>
                  </a:lnTo>
                  <a:lnTo>
                    <a:pt x="11498" y="5221"/>
                  </a:lnTo>
                  <a:lnTo>
                    <a:pt x="15021" y="5221"/>
                  </a:lnTo>
                  <a:cubicBezTo>
                    <a:pt x="15021" y="5221"/>
                    <a:pt x="15021" y="17182"/>
                    <a:pt x="15021" y="17182"/>
                  </a:cubicBezTo>
                  <a:close/>
                  <a:moveTo>
                    <a:pt x="10093" y="17182"/>
                  </a:moveTo>
                  <a:lnTo>
                    <a:pt x="6571" y="17182"/>
                  </a:lnTo>
                  <a:lnTo>
                    <a:pt x="6571" y="0"/>
                  </a:lnTo>
                  <a:lnTo>
                    <a:pt x="10093" y="0"/>
                  </a:lnTo>
                  <a:cubicBezTo>
                    <a:pt x="10093" y="0"/>
                    <a:pt x="10093" y="17182"/>
                    <a:pt x="10093" y="17182"/>
                  </a:cubicBezTo>
                  <a:close/>
                  <a:moveTo>
                    <a:pt x="5165" y="17182"/>
                  </a:moveTo>
                  <a:lnTo>
                    <a:pt x="1643" y="17182"/>
                  </a:lnTo>
                  <a:lnTo>
                    <a:pt x="1643" y="8692"/>
                  </a:lnTo>
                  <a:lnTo>
                    <a:pt x="5165" y="8692"/>
                  </a:lnTo>
                  <a:cubicBezTo>
                    <a:pt x="5165" y="8692"/>
                    <a:pt x="5165" y="17182"/>
                    <a:pt x="5165" y="17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6213" y="10704513"/>
            <a:ext cx="1676400" cy="1677987"/>
            <a:chOff x="1446213" y="10704513"/>
            <a:chExt cx="1676400" cy="1677987"/>
          </a:xfrm>
        </p:grpSpPr>
        <p:sp>
          <p:nvSpPr>
            <p:cNvPr id="74760" name="AutoShape 8"/>
            <p:cNvSpPr>
              <a:spLocks/>
            </p:cNvSpPr>
            <p:nvPr/>
          </p:nvSpPr>
          <p:spPr bwMode="auto">
            <a:xfrm>
              <a:off x="1446213" y="107045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61" name="AutoShape 9"/>
            <p:cNvSpPr>
              <a:spLocks/>
            </p:cNvSpPr>
            <p:nvPr/>
          </p:nvSpPr>
          <p:spPr bwMode="auto">
            <a:xfrm>
              <a:off x="2108200" y="11150600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4762" name="AutoShape 10"/>
            <p:cNvSpPr>
              <a:spLocks/>
            </p:cNvSpPr>
            <p:nvPr/>
          </p:nvSpPr>
          <p:spPr bwMode="auto">
            <a:xfrm>
              <a:off x="1700213" y="109585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67" name="AutoShape 15"/>
            <p:cNvSpPr>
              <a:spLocks/>
            </p:cNvSpPr>
            <p:nvPr/>
          </p:nvSpPr>
          <p:spPr bwMode="auto">
            <a:xfrm>
              <a:off x="1854200" y="11056938"/>
              <a:ext cx="825500" cy="901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669" y="10110"/>
                  </a:moveTo>
                  <a:cubicBezTo>
                    <a:pt x="14230" y="10110"/>
                    <a:pt x="14515" y="10748"/>
                    <a:pt x="14515" y="11956"/>
                  </a:cubicBezTo>
                  <a:cubicBezTo>
                    <a:pt x="14515" y="13197"/>
                    <a:pt x="14221" y="13818"/>
                    <a:pt x="13679" y="13818"/>
                  </a:cubicBezTo>
                  <a:cubicBezTo>
                    <a:pt x="13145" y="13818"/>
                    <a:pt x="12814" y="13222"/>
                    <a:pt x="12814" y="11973"/>
                  </a:cubicBezTo>
                  <a:cubicBezTo>
                    <a:pt x="12814" y="10698"/>
                    <a:pt x="13163" y="10110"/>
                    <a:pt x="13669" y="10110"/>
                  </a:cubicBezTo>
                  <a:close/>
                  <a:moveTo>
                    <a:pt x="13687" y="9146"/>
                  </a:moveTo>
                  <a:cubicBezTo>
                    <a:pt x="12142" y="9146"/>
                    <a:pt x="11416" y="10387"/>
                    <a:pt x="11416" y="11973"/>
                  </a:cubicBezTo>
                  <a:cubicBezTo>
                    <a:pt x="11425" y="13516"/>
                    <a:pt x="12105" y="14783"/>
                    <a:pt x="13651" y="14783"/>
                  </a:cubicBezTo>
                  <a:cubicBezTo>
                    <a:pt x="15168" y="14783"/>
                    <a:pt x="15913" y="13617"/>
                    <a:pt x="15913" y="11939"/>
                  </a:cubicBezTo>
                  <a:cubicBezTo>
                    <a:pt x="15913" y="10446"/>
                    <a:pt x="15278" y="9146"/>
                    <a:pt x="13687" y="9146"/>
                  </a:cubicBezTo>
                  <a:close/>
                  <a:moveTo>
                    <a:pt x="6358" y="14405"/>
                  </a:moveTo>
                  <a:cubicBezTo>
                    <a:pt x="6707" y="14598"/>
                    <a:pt x="7360" y="14783"/>
                    <a:pt x="8133" y="14783"/>
                  </a:cubicBezTo>
                  <a:cubicBezTo>
                    <a:pt x="9650" y="14783"/>
                    <a:pt x="10579" y="14078"/>
                    <a:pt x="10579" y="13122"/>
                  </a:cubicBezTo>
                  <a:cubicBezTo>
                    <a:pt x="10579" y="12400"/>
                    <a:pt x="10000" y="11905"/>
                    <a:pt x="9282" y="11788"/>
                  </a:cubicBezTo>
                  <a:lnTo>
                    <a:pt x="9282" y="11771"/>
                  </a:lnTo>
                  <a:cubicBezTo>
                    <a:pt x="10018" y="11545"/>
                    <a:pt x="10377" y="11083"/>
                    <a:pt x="10377" y="10505"/>
                  </a:cubicBezTo>
                  <a:cubicBezTo>
                    <a:pt x="10377" y="9758"/>
                    <a:pt x="9669" y="9146"/>
                    <a:pt x="8399" y="9146"/>
                  </a:cubicBezTo>
                  <a:cubicBezTo>
                    <a:pt x="7618" y="9146"/>
                    <a:pt x="6910" y="9347"/>
                    <a:pt x="6551" y="9557"/>
                  </a:cubicBezTo>
                  <a:lnTo>
                    <a:pt x="6836" y="10479"/>
                  </a:lnTo>
                  <a:cubicBezTo>
                    <a:pt x="7075" y="10345"/>
                    <a:pt x="7590" y="10152"/>
                    <a:pt x="8078" y="10152"/>
                  </a:cubicBezTo>
                  <a:cubicBezTo>
                    <a:pt x="8675" y="10152"/>
                    <a:pt x="8961" y="10396"/>
                    <a:pt x="8961" y="10723"/>
                  </a:cubicBezTo>
                  <a:cubicBezTo>
                    <a:pt x="8961" y="11184"/>
                    <a:pt x="8372" y="11352"/>
                    <a:pt x="7903" y="11352"/>
                  </a:cubicBezTo>
                  <a:lnTo>
                    <a:pt x="7351" y="11352"/>
                  </a:lnTo>
                  <a:lnTo>
                    <a:pt x="7351" y="12266"/>
                  </a:lnTo>
                  <a:lnTo>
                    <a:pt x="7921" y="12266"/>
                  </a:lnTo>
                  <a:cubicBezTo>
                    <a:pt x="8537" y="12266"/>
                    <a:pt x="9127" y="12510"/>
                    <a:pt x="9127" y="13055"/>
                  </a:cubicBezTo>
                  <a:cubicBezTo>
                    <a:pt x="9127" y="13457"/>
                    <a:pt x="8759" y="13776"/>
                    <a:pt x="8032" y="13776"/>
                  </a:cubicBezTo>
                  <a:cubicBezTo>
                    <a:pt x="7461" y="13776"/>
                    <a:pt x="6891" y="13566"/>
                    <a:pt x="6643" y="13441"/>
                  </a:cubicBezTo>
                  <a:cubicBezTo>
                    <a:pt x="6643" y="13441"/>
                    <a:pt x="6358" y="14405"/>
                    <a:pt x="6358" y="14405"/>
                  </a:cubicBezTo>
                  <a:close/>
                  <a:moveTo>
                    <a:pt x="18372" y="3156"/>
                  </a:moveTo>
                  <a:lnTo>
                    <a:pt x="13550" y="0"/>
                  </a:lnTo>
                  <a:lnTo>
                    <a:pt x="13550" y="3156"/>
                  </a:lnTo>
                  <a:lnTo>
                    <a:pt x="13550" y="6312"/>
                  </a:lnTo>
                  <a:cubicBezTo>
                    <a:pt x="13550" y="6312"/>
                    <a:pt x="18372" y="3156"/>
                    <a:pt x="18372" y="3156"/>
                  </a:cubicBezTo>
                  <a:close/>
                  <a:moveTo>
                    <a:pt x="21599" y="12061"/>
                  </a:moveTo>
                  <a:cubicBezTo>
                    <a:pt x="21418" y="17360"/>
                    <a:pt x="16658" y="21599"/>
                    <a:pt x="10803" y="21599"/>
                  </a:cubicBezTo>
                  <a:cubicBezTo>
                    <a:pt x="4832" y="21599"/>
                    <a:pt x="0" y="17192"/>
                    <a:pt x="0" y="11746"/>
                  </a:cubicBezTo>
                  <a:cubicBezTo>
                    <a:pt x="0" y="6948"/>
                    <a:pt x="3750" y="2957"/>
                    <a:pt x="8726" y="2075"/>
                  </a:cubicBezTo>
                  <a:lnTo>
                    <a:pt x="8726" y="0"/>
                  </a:lnTo>
                  <a:lnTo>
                    <a:pt x="13550" y="3156"/>
                  </a:lnTo>
                  <a:lnTo>
                    <a:pt x="8726" y="6312"/>
                  </a:lnTo>
                  <a:lnTo>
                    <a:pt x="8726" y="4222"/>
                  </a:lnTo>
                  <a:cubicBezTo>
                    <a:pt x="7248" y="4558"/>
                    <a:pt x="5892" y="5253"/>
                    <a:pt x="4787" y="6260"/>
                  </a:cubicBezTo>
                  <a:cubicBezTo>
                    <a:pt x="3182" y="7724"/>
                    <a:pt x="2299" y="9672"/>
                    <a:pt x="2299" y="11746"/>
                  </a:cubicBezTo>
                  <a:cubicBezTo>
                    <a:pt x="2299" y="13820"/>
                    <a:pt x="3182" y="15768"/>
                    <a:pt x="4787" y="17232"/>
                  </a:cubicBezTo>
                  <a:cubicBezTo>
                    <a:pt x="6393" y="18696"/>
                    <a:pt x="8529" y="19502"/>
                    <a:pt x="10803" y="19502"/>
                  </a:cubicBezTo>
                  <a:cubicBezTo>
                    <a:pt x="13076" y="19502"/>
                    <a:pt x="15212" y="18696"/>
                    <a:pt x="16817" y="17232"/>
                  </a:cubicBezTo>
                  <a:cubicBezTo>
                    <a:pt x="18341" y="15842"/>
                    <a:pt x="19214" y="14016"/>
                    <a:pt x="19299" y="12061"/>
                  </a:cubicBezTo>
                  <a:lnTo>
                    <a:pt x="21599" y="12061"/>
                  </a:lnTo>
                  <a:cubicBezTo>
                    <a:pt x="21599" y="12061"/>
                    <a:pt x="21599" y="12061"/>
                    <a:pt x="21599" y="120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6213" y="6488113"/>
            <a:ext cx="1676400" cy="1677987"/>
            <a:chOff x="1446213" y="6488113"/>
            <a:chExt cx="1676400" cy="1677987"/>
          </a:xfrm>
        </p:grpSpPr>
        <p:sp>
          <p:nvSpPr>
            <p:cNvPr id="74753" name="AutoShape 1"/>
            <p:cNvSpPr>
              <a:spLocks/>
            </p:cNvSpPr>
            <p:nvPr/>
          </p:nvSpPr>
          <p:spPr bwMode="auto">
            <a:xfrm>
              <a:off x="1446213" y="64881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54" name="AutoShape 2"/>
            <p:cNvSpPr>
              <a:spLocks/>
            </p:cNvSpPr>
            <p:nvPr/>
          </p:nvSpPr>
          <p:spPr bwMode="auto">
            <a:xfrm>
              <a:off x="2108200" y="6937375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4769" name="AutoShape 17"/>
            <p:cNvSpPr>
              <a:spLocks/>
            </p:cNvSpPr>
            <p:nvPr/>
          </p:nvSpPr>
          <p:spPr bwMode="auto">
            <a:xfrm>
              <a:off x="1700213" y="67421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70" name="AutoShape 18"/>
            <p:cNvSpPr>
              <a:spLocks/>
            </p:cNvSpPr>
            <p:nvPr/>
          </p:nvSpPr>
          <p:spPr bwMode="auto">
            <a:xfrm>
              <a:off x="2076450" y="7169150"/>
              <a:ext cx="393700" cy="258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591"/>
                  </a:moveTo>
                  <a:lnTo>
                    <a:pt x="7664" y="21599"/>
                  </a:lnTo>
                  <a:lnTo>
                    <a:pt x="21599" y="0"/>
                  </a:lnTo>
                </a:path>
              </a:pathLst>
            </a:custGeom>
            <a:noFill/>
            <a:ln w="1143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4771" name="AutoShape 19"/>
            <p:cNvSpPr>
              <a:spLocks/>
            </p:cNvSpPr>
            <p:nvPr/>
          </p:nvSpPr>
          <p:spPr bwMode="auto">
            <a:xfrm>
              <a:off x="1903413" y="6945313"/>
              <a:ext cx="738187" cy="7381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016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noFill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7503977" cy="1508105"/>
          </a:xfrm>
        </p:spPr>
        <p:txBody>
          <a:bodyPr/>
          <a:lstStyle/>
          <a:p>
            <a:r>
              <a:rPr lang="en-US" dirty="0"/>
              <a:t>Our solutions</a:t>
            </a:r>
          </a:p>
        </p:txBody>
      </p:sp>
    </p:spTree>
    <p:extLst>
      <p:ext uri="{BB962C8B-B14F-4D97-AF65-F5344CB8AC3E}">
        <p14:creationId xmlns:p14="http://schemas.microsoft.com/office/powerpoint/2010/main" val="194343320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26008" y="3380139"/>
          <a:ext cx="6131983" cy="88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124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$12 000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leo bold" panose="020F0802020204030203" pitchFamily="34" charset="0"/>
                        </a:rPr>
                        <a:t>market share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40 photos/project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Et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nisl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cursus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Bibendum</a:t>
                      </a:r>
                      <a:r>
                        <a:rPr lang="en-US" sz="3000" baseline="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a tempus </a:t>
                      </a:r>
                      <a:r>
                        <a:rPr lang="en-US" sz="3000" baseline="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leo</a:t>
                      </a:r>
                      <a:r>
                        <a:rPr lang="en-US" sz="3000" baseline="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.</a:t>
                      </a:r>
                      <a:endParaRPr lang="en-US" sz="3000" dirty="0">
                        <a:solidFill>
                          <a:srgbClr val="333333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150 market limit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40</a:t>
                      </a:r>
                      <a:r>
                        <a:rPr lang="en-US" sz="3000" baseline="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photos/project</a:t>
                      </a:r>
                      <a:endParaRPr lang="en-US" sz="3000" dirty="0">
                        <a:solidFill>
                          <a:srgbClr val="333333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408821" y="3380139"/>
          <a:ext cx="6131983" cy="88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1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>
                          <a:solidFill>
                            <a:srgbClr val="FFFFFF">
                              <a:alpha val="51000"/>
                            </a:srgbClr>
                          </a:solidFill>
                          <a:latin typeface="Aleo bold" panose="020F0802020204030203" pitchFamily="34" charset="0"/>
                        </a:rPr>
                        <a:t>$20 000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alpha val="51000"/>
                            </a:srgbClr>
                          </a:solidFill>
                          <a:effectLst/>
                          <a:uLnTx/>
                          <a:uFillTx/>
                          <a:latin typeface="Aleo bold" panose="020F0802020204030203" pitchFamily="34" charset="0"/>
                        </a:rPr>
                        <a:t>market share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80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phtots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/project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Cursus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bibendum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a tempus.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Unlimited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80 photos/project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43195" y="3380139"/>
          <a:ext cx="6131983" cy="88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124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FFFF">
                              <a:alpha val="50000"/>
                            </a:srgbClr>
                          </a:solidFill>
                          <a:latin typeface="Aleo bold" panose="020F0802020204030203" pitchFamily="34" charset="0"/>
                        </a:rPr>
                        <a:t>$8 000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FF">
                              <a:alpha val="50000"/>
                            </a:srgbClr>
                          </a:solidFill>
                          <a:latin typeface="Aleo bold" panose="020F0802020204030203" pitchFamily="34" charset="0"/>
                        </a:rPr>
                        <a:t>market share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20 photos/project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Fusce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ut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elit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et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nisl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cursus</a:t>
                      </a:r>
                      <a:endParaRPr lang="en-US" sz="3000" dirty="0">
                        <a:solidFill>
                          <a:srgbClr val="333333"/>
                        </a:solidFill>
                        <a:latin typeface="Lato Light" panose="020F0302020204030203" pitchFamily="34" charset="0"/>
                      </a:endParaRPr>
                    </a:p>
                    <a:p>
                      <a:pPr algn="ctr"/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bibendum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 a tempus </a:t>
                      </a:r>
                      <a:r>
                        <a:rPr lang="en-US" sz="3000" dirty="0" err="1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leo</a:t>
                      </a:r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100 market</a:t>
                      </a:r>
                      <a:r>
                        <a:rPr lang="en-US" sz="3000" baseline="0" dirty="0">
                          <a:solidFill>
                            <a:srgbClr val="333333"/>
                          </a:solidFill>
                          <a:latin typeface="Aleo bold" panose="020F0802020204030203" pitchFamily="34" charset="0"/>
                        </a:rPr>
                        <a:t> limit</a:t>
                      </a:r>
                      <a:endParaRPr lang="en-US" sz="3000" dirty="0">
                        <a:solidFill>
                          <a:srgbClr val="333333"/>
                        </a:solidFill>
                        <a:latin typeface="Aleo bold" panose="020F0802020204030203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15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20 photos/project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275296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Business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09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 descr="picjumbo.com_IMG_3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r="22241"/>
          <a:stretch>
            <a:fillRect/>
          </a:stretch>
        </p:blipFill>
        <p:spPr bwMode="auto">
          <a:xfrm>
            <a:off x="12877800" y="0"/>
            <a:ext cx="115062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56883"/>
              </p:ext>
            </p:extLst>
          </p:nvPr>
        </p:nvGraphicFramePr>
        <p:xfrm>
          <a:off x="1527023" y="3760840"/>
          <a:ext cx="9799739" cy="865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5825">
                <a:tc>
                  <a:txBody>
                    <a:bodyPr/>
                    <a:lstStyle/>
                    <a:p>
                      <a:pPr algn="l"/>
                      <a:r>
                        <a:rPr lang="en-US" sz="38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Project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Resources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532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In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vestibulum</a:t>
                      </a:r>
                      <a:endParaRPr lang="en-US" sz="3000" dirty="0">
                        <a:solidFill>
                          <a:schemeClr val="tx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$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100 000</a:t>
                      </a:r>
                      <a:endParaRPr lang="en-US" sz="3000" dirty="0">
                        <a:solidFill>
                          <a:schemeClr val="tx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532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Donec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mattis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natoque</a:t>
                      </a:r>
                      <a:endParaRPr lang="en-US" sz="3000" dirty="0">
                        <a:solidFill>
                          <a:schemeClr val="tx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$50 000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532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Usce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behicula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tellus</a:t>
                      </a:r>
                      <a:endParaRPr lang="en-US" sz="3000" dirty="0">
                        <a:solidFill>
                          <a:schemeClr val="tx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$30 000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532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Volutpat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sapien</a:t>
                      </a:r>
                      <a:endParaRPr lang="en-US" sz="3000" dirty="0">
                        <a:solidFill>
                          <a:schemeClr val="tx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$8 000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532"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In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vestibulum</a:t>
                      </a:r>
                      <a:endParaRPr lang="en-US" sz="3000" dirty="0">
                        <a:solidFill>
                          <a:schemeClr val="tx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chemeClr val="tx1"/>
                          </a:solidFill>
                          <a:latin typeface="Lato Light" panose="020F0302020204030203" pitchFamily="34" charset="0"/>
                        </a:rPr>
                        <a:t>$110 000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532">
                <a:tc>
                  <a:txBody>
                    <a:bodyPr/>
                    <a:lstStyle/>
                    <a:p>
                      <a:pPr algn="l"/>
                      <a:r>
                        <a:rPr lang="en-US" sz="3800" dirty="0">
                          <a:solidFill>
                            <a:srgbClr val="FFFFFF"/>
                          </a:solidFill>
                          <a:latin typeface="Aleo bold" panose="020F0802020204030203" pitchFamily="34" charset="0"/>
                        </a:rPr>
                        <a:t>Total</a:t>
                      </a: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solidFill>
                            <a:srgbClr val="FFFFFF"/>
                          </a:solidFill>
                          <a:latin typeface="Lato Black" panose="020F0A02020204030203" pitchFamily="34" charset="0"/>
                        </a:rPr>
                        <a:t>$290 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Lato Black" panose="020F0A02020204030203" pitchFamily="34" charset="0"/>
                        </a:rPr>
                        <a:t>000</a:t>
                      </a:r>
                      <a:endParaRPr lang="en-US" sz="3000" dirty="0">
                        <a:solidFill>
                          <a:srgbClr val="FFFFFF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marL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877799" y="0"/>
            <a:ext cx="11453741" cy="13716000"/>
          </a:xfrm>
          <a:noFill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92" y="874148"/>
            <a:ext cx="9304150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Project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757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rázok 5">
            <a:extLst>
              <a:ext uri="{FF2B5EF4-FFF2-40B4-BE49-F238E27FC236}">
                <a16:creationId xmlns:a16="http://schemas.microsoft.com/office/drawing/2014/main" id="{3C431D68-C268-42BC-8278-B46ED1F8B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blipFill>
            <a:blip r:embed="rId2"/>
            <a:stretch>
              <a:fillRect/>
            </a:stretch>
          </a:blipFill>
        </p:spPr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19D1EF60-7931-430D-8A06-BA1B45434507}"/>
              </a:ext>
            </a:extLst>
          </p:cNvPr>
          <p:cNvSpPr/>
          <p:nvPr/>
        </p:nvSpPr>
        <p:spPr bwMode="auto">
          <a:xfrm>
            <a:off x="20" y="0"/>
            <a:ext cx="24383980" cy="13716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sk-SK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5585861" cy="1701101"/>
          </a:xfrm>
        </p:spPr>
        <p:txBody>
          <a:bodyPr wrap="none">
            <a:normAutofit/>
          </a:bodyPr>
          <a:lstStyle/>
          <a:p>
            <a:r>
              <a:rPr lang="en-US" dirty="0"/>
              <a:t>Divider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BB024E4-26BC-4788-9BD9-842EC7175224}"/>
              </a:ext>
            </a:extLst>
          </p:cNvPr>
          <p:cNvSpPr txBox="1">
            <a:spLocks/>
          </p:cNvSpPr>
          <p:nvPr/>
        </p:nvSpPr>
        <p:spPr>
          <a:xfrm>
            <a:off x="6122260" y="3822735"/>
            <a:ext cx="12856205" cy="71558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>
                <a:solidFill>
                  <a:schemeClr val="bg1"/>
                </a:solidFill>
              </a:rPr>
              <a:t>“What is the point of being on this Earth if you are going to be like everyone else and avoid trouble?” </a:t>
            </a: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4500" b="1" dirty="0">
                <a:solidFill>
                  <a:schemeClr val="bg1"/>
                </a:solidFill>
              </a:rPr>
              <a:t>– Arnold Schwarzenegger</a:t>
            </a:r>
          </a:p>
        </p:txBody>
      </p:sp>
    </p:spTree>
    <p:extLst>
      <p:ext uri="{BB962C8B-B14F-4D97-AF65-F5344CB8AC3E}">
        <p14:creationId xmlns:p14="http://schemas.microsoft.com/office/powerpoint/2010/main" val="1996788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AutoShape 1"/>
          <p:cNvSpPr>
            <a:spLocks/>
          </p:cNvSpPr>
          <p:nvPr/>
        </p:nvSpPr>
        <p:spPr bwMode="auto">
          <a:xfrm>
            <a:off x="10344150" y="3848100"/>
            <a:ext cx="3706813" cy="4278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1055284" y="5278439"/>
            <a:ext cx="2995509" cy="2632775"/>
          </a:xfrm>
          <a:custGeom>
            <a:avLst/>
            <a:gdLst>
              <a:gd name="connsiteX0" fmla="*/ 2172289 w 2995509"/>
              <a:gd name="connsiteY0" fmla="*/ 0 h 2632775"/>
              <a:gd name="connsiteX1" fmla="*/ 2995509 w 2995509"/>
              <a:gd name="connsiteY1" fmla="*/ 584769 h 2632775"/>
              <a:gd name="connsiteX2" fmla="*/ 2995509 w 2995509"/>
              <a:gd name="connsiteY2" fmla="*/ 1778397 h 2632775"/>
              <a:gd name="connsiteX3" fmla="*/ 1514735 w 2995509"/>
              <a:gd name="connsiteY3" fmla="*/ 2632775 h 2632775"/>
              <a:gd name="connsiteX4" fmla="*/ 0 w 2995509"/>
              <a:gd name="connsiteY4" fmla="*/ 1399037 h 2632775"/>
              <a:gd name="connsiteX5" fmla="*/ 996401 w 2995509"/>
              <a:gd name="connsiteY5" fmla="*/ 1944169 h 2632775"/>
              <a:gd name="connsiteX6" fmla="*/ 2140885 w 2995509"/>
              <a:gd name="connsiteY6" fmla="*/ 1259438 h 2632775"/>
              <a:gd name="connsiteX7" fmla="*/ 2172289 w 2995509"/>
              <a:gd name="connsiteY7" fmla="*/ 0 h 263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5509" h="2632775">
                <a:moveTo>
                  <a:pt x="2172289" y="0"/>
                </a:moveTo>
                <a:lnTo>
                  <a:pt x="2995509" y="584769"/>
                </a:lnTo>
                <a:lnTo>
                  <a:pt x="2995509" y="1778397"/>
                </a:lnTo>
                <a:lnTo>
                  <a:pt x="1514735" y="2632775"/>
                </a:lnTo>
                <a:lnTo>
                  <a:pt x="0" y="1399037"/>
                </a:lnTo>
                <a:lnTo>
                  <a:pt x="996401" y="1944169"/>
                </a:lnTo>
                <a:lnTo>
                  <a:pt x="2140885" y="1259438"/>
                </a:lnTo>
                <a:cubicBezTo>
                  <a:pt x="2151401" y="839666"/>
                  <a:pt x="2161773" y="419772"/>
                  <a:pt x="217228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8003" name="AutoShape 3"/>
          <p:cNvSpPr>
            <a:spLocks/>
          </p:cNvSpPr>
          <p:nvPr/>
        </p:nvSpPr>
        <p:spPr bwMode="auto">
          <a:xfrm>
            <a:off x="11009313" y="4660900"/>
            <a:ext cx="2363787" cy="2728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600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28004" name="AutoShape 4"/>
          <p:cNvSpPr>
            <a:spLocks/>
          </p:cNvSpPr>
          <p:nvPr/>
        </p:nvSpPr>
        <p:spPr bwMode="auto">
          <a:xfrm>
            <a:off x="7640638" y="8045450"/>
            <a:ext cx="91059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9200" dirty="0">
                <a:solidFill>
                  <a:srgbClr val="FFFFFF"/>
                </a:solidFill>
                <a:latin typeface="Aleo" panose="020F0502020204030203" pitchFamily="34" charset="0"/>
                <a:ea typeface="Aleo Light" charset="0"/>
                <a:cs typeface="Aleo Light" charset="0"/>
                <a:sym typeface="Aleo Light" charset="0"/>
              </a:rPr>
              <a:t>Demo </a:t>
            </a:r>
            <a:r>
              <a:rPr lang="en-US" sz="9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time</a:t>
            </a:r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28005" name="AutoShape 5"/>
          <p:cNvSpPr>
            <a:spLocks/>
          </p:cNvSpPr>
          <p:nvPr/>
        </p:nvSpPr>
        <p:spPr bwMode="auto">
          <a:xfrm>
            <a:off x="11353800" y="5164138"/>
            <a:ext cx="1676400" cy="1663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207" y="16168"/>
                </a:moveTo>
                <a:lnTo>
                  <a:pt x="8207" y="5696"/>
                </a:lnTo>
                <a:lnTo>
                  <a:pt x="16643" y="10932"/>
                </a:lnTo>
                <a:cubicBezTo>
                  <a:pt x="16643" y="10932"/>
                  <a:pt x="8207" y="16168"/>
                  <a:pt x="8207" y="16168"/>
                </a:cubicBezTo>
                <a:close/>
                <a:moveTo>
                  <a:pt x="10799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799" y="0"/>
                </a:cubicBezTo>
                <a:cubicBezTo>
                  <a:pt x="10799" y="0"/>
                  <a:pt x="10799" y="0"/>
                  <a:pt x="10799" y="0"/>
                </a:cubicBezTo>
                <a:close/>
                <a:moveTo>
                  <a:pt x="10799" y="2122"/>
                </a:moveTo>
                <a:cubicBezTo>
                  <a:pt x="13129" y="2122"/>
                  <a:pt x="15318" y="3028"/>
                  <a:pt x="16962" y="4673"/>
                </a:cubicBezTo>
                <a:cubicBezTo>
                  <a:pt x="18600" y="6311"/>
                  <a:pt x="19502" y="8486"/>
                  <a:pt x="19502" y="10800"/>
                </a:cubicBezTo>
                <a:cubicBezTo>
                  <a:pt x="19502" y="13112"/>
                  <a:pt x="18600" y="15288"/>
                  <a:pt x="16962" y="16926"/>
                </a:cubicBezTo>
                <a:cubicBezTo>
                  <a:pt x="15318" y="18571"/>
                  <a:pt x="13129" y="19477"/>
                  <a:pt x="10799" y="19477"/>
                </a:cubicBezTo>
                <a:cubicBezTo>
                  <a:pt x="8470" y="19477"/>
                  <a:pt x="6281" y="18571"/>
                  <a:pt x="4637" y="16926"/>
                </a:cubicBezTo>
                <a:cubicBezTo>
                  <a:pt x="2999" y="15288"/>
                  <a:pt x="2097" y="13112"/>
                  <a:pt x="2097" y="10800"/>
                </a:cubicBezTo>
                <a:cubicBezTo>
                  <a:pt x="2097" y="8486"/>
                  <a:pt x="2999" y="6311"/>
                  <a:pt x="4637" y="4673"/>
                </a:cubicBezTo>
                <a:cubicBezTo>
                  <a:pt x="6281" y="3028"/>
                  <a:pt x="8470" y="2122"/>
                  <a:pt x="10799" y="212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1206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 descr="Obrázok, na ktorom je hrebeň, sedenie, budova, hodiny&#10;&#10;Automaticky generovaný popis">
            <a:extLst>
              <a:ext uri="{FF2B5EF4-FFF2-40B4-BE49-F238E27FC236}">
                <a16:creationId xmlns:a16="http://schemas.microsoft.com/office/drawing/2014/main" id="{FA5F9C78-405B-4D5D-A4C6-3ECC7BADC5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24383980" cy="13715990"/>
          </a:xfrm>
          <a:noFill/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19D1EF60-7931-430D-8A06-BA1B45434507}"/>
              </a:ext>
            </a:extLst>
          </p:cNvPr>
          <p:cNvSpPr/>
          <p:nvPr/>
        </p:nvSpPr>
        <p:spPr bwMode="auto">
          <a:xfrm>
            <a:off x="20" y="0"/>
            <a:ext cx="24383980" cy="13716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sk-SK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5585861" cy="1701101"/>
          </a:xfrm>
        </p:spPr>
        <p:txBody>
          <a:bodyPr wrap="none">
            <a:normAutofit/>
          </a:bodyPr>
          <a:lstStyle/>
          <a:p>
            <a:r>
              <a:rPr lang="en-US" dirty="0"/>
              <a:t>Divider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BB024E4-26BC-4788-9BD9-842EC7175224}"/>
              </a:ext>
            </a:extLst>
          </p:cNvPr>
          <p:cNvSpPr txBox="1">
            <a:spLocks/>
          </p:cNvSpPr>
          <p:nvPr/>
        </p:nvSpPr>
        <p:spPr>
          <a:xfrm>
            <a:off x="4368105" y="3822735"/>
            <a:ext cx="15548968" cy="71558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>
                <a:solidFill>
                  <a:schemeClr val="bg1"/>
                </a:solidFill>
              </a:rPr>
              <a:t>“Design is not</a:t>
            </a:r>
            <a:br>
              <a:rPr lang="en-US" sz="8500" b="1" dirty="0">
                <a:solidFill>
                  <a:schemeClr val="bg1"/>
                </a:solidFill>
              </a:rPr>
            </a:br>
            <a:r>
              <a:rPr lang="en-US" sz="8500" b="1" dirty="0">
                <a:solidFill>
                  <a:schemeClr val="bg1"/>
                </a:solidFill>
              </a:rPr>
              <a:t> just what it looks like </a:t>
            </a:r>
          </a:p>
          <a:p>
            <a:r>
              <a:rPr lang="en-US" sz="8500" b="1" dirty="0">
                <a:solidFill>
                  <a:schemeClr val="bg1"/>
                </a:solidFill>
              </a:rPr>
              <a:t>and feels like.</a:t>
            </a:r>
          </a:p>
          <a:p>
            <a:r>
              <a:rPr lang="en-US" sz="8500" b="1" dirty="0">
                <a:solidFill>
                  <a:schemeClr val="bg1"/>
                </a:solidFill>
              </a:rPr>
              <a:t> Design is how it works.” </a:t>
            </a: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4500" b="1" dirty="0">
                <a:solidFill>
                  <a:schemeClr val="bg1"/>
                </a:solidFill>
              </a:rPr>
              <a:t>–Steve Jobs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D5C4DE2C-935E-40F4-971F-B75B403B587F}"/>
              </a:ext>
            </a:extLst>
          </p:cNvPr>
          <p:cNvGrpSpPr/>
          <p:nvPr/>
        </p:nvGrpSpPr>
        <p:grpSpPr>
          <a:xfrm>
            <a:off x="11062589" y="1212980"/>
            <a:ext cx="2160000" cy="2160000"/>
            <a:chOff x="4191000" y="483707"/>
            <a:chExt cx="964660" cy="964660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98BD9760-281B-430E-9842-A43F7DD796BA}"/>
                </a:ext>
              </a:extLst>
            </p:cNvPr>
            <p:cNvSpPr/>
            <p:nvPr/>
          </p:nvSpPr>
          <p:spPr bwMode="auto">
            <a:xfrm>
              <a:off x="4191000" y="483707"/>
              <a:ext cx="964660" cy="9646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FC7DABA9-5682-4AAE-9AC2-2D09BA957B52}"/>
                </a:ext>
              </a:extLst>
            </p:cNvPr>
            <p:cNvGrpSpPr/>
            <p:nvPr/>
          </p:nvGrpSpPr>
          <p:grpSpPr>
            <a:xfrm>
              <a:off x="4418382" y="739775"/>
              <a:ext cx="509896" cy="452524"/>
              <a:chOff x="317500" y="3721100"/>
              <a:chExt cx="1255713" cy="1114426"/>
            </a:xfrm>
            <a:solidFill>
              <a:schemeClr val="accent1"/>
            </a:solidFill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2D9AB16-A331-406A-8066-73336B27E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" y="3721100"/>
                <a:ext cx="541338" cy="1114425"/>
              </a:xfrm>
              <a:custGeom>
                <a:avLst/>
                <a:gdLst>
                  <a:gd name="T0" fmla="*/ 1377 w 1704"/>
                  <a:gd name="T1" fmla="*/ 1 h 3508"/>
                  <a:gd name="T2" fmla="*/ 1439 w 1704"/>
                  <a:gd name="T3" fmla="*/ 18 h 3508"/>
                  <a:gd name="T4" fmla="*/ 1491 w 1704"/>
                  <a:gd name="T5" fmla="*/ 55 h 3508"/>
                  <a:gd name="T6" fmla="*/ 1530 w 1704"/>
                  <a:gd name="T7" fmla="*/ 109 h 3508"/>
                  <a:gd name="T8" fmla="*/ 1696 w 1704"/>
                  <a:gd name="T9" fmla="*/ 469 h 3508"/>
                  <a:gd name="T10" fmla="*/ 1704 w 1704"/>
                  <a:gd name="T11" fmla="*/ 530 h 3508"/>
                  <a:gd name="T12" fmla="*/ 1692 w 1704"/>
                  <a:gd name="T13" fmla="*/ 588 h 3508"/>
                  <a:gd name="T14" fmla="*/ 1663 w 1704"/>
                  <a:gd name="T15" fmla="*/ 640 h 3508"/>
                  <a:gd name="T16" fmla="*/ 1618 w 1704"/>
                  <a:gd name="T17" fmla="*/ 682 h 3508"/>
                  <a:gd name="T18" fmla="*/ 1505 w 1704"/>
                  <a:gd name="T19" fmla="*/ 735 h 3508"/>
                  <a:gd name="T20" fmla="*/ 1353 w 1704"/>
                  <a:gd name="T21" fmla="*/ 820 h 3508"/>
                  <a:gd name="T22" fmla="*/ 1224 w 1704"/>
                  <a:gd name="T23" fmla="*/ 916 h 3508"/>
                  <a:gd name="T24" fmla="*/ 1115 w 1704"/>
                  <a:gd name="T25" fmla="*/ 1023 h 3508"/>
                  <a:gd name="T26" fmla="*/ 1029 w 1704"/>
                  <a:gd name="T27" fmla="*/ 1142 h 3508"/>
                  <a:gd name="T28" fmla="*/ 960 w 1704"/>
                  <a:gd name="T29" fmla="*/ 1275 h 3508"/>
                  <a:gd name="T30" fmla="*/ 907 w 1704"/>
                  <a:gd name="T31" fmla="*/ 1423 h 3508"/>
                  <a:gd name="T32" fmla="*/ 871 w 1704"/>
                  <a:gd name="T33" fmla="*/ 1586 h 3508"/>
                  <a:gd name="T34" fmla="*/ 850 w 1704"/>
                  <a:gd name="T35" fmla="*/ 1766 h 3508"/>
                  <a:gd name="T36" fmla="*/ 1446 w 1704"/>
                  <a:gd name="T37" fmla="*/ 1861 h 3508"/>
                  <a:gd name="T38" fmla="*/ 1513 w 1704"/>
                  <a:gd name="T39" fmla="*/ 1873 h 3508"/>
                  <a:gd name="T40" fmla="*/ 1569 w 1704"/>
                  <a:gd name="T41" fmla="*/ 1907 h 3508"/>
                  <a:gd name="T42" fmla="*/ 1612 w 1704"/>
                  <a:gd name="T43" fmla="*/ 1957 h 3508"/>
                  <a:gd name="T44" fmla="*/ 1635 w 1704"/>
                  <a:gd name="T45" fmla="*/ 2019 h 3508"/>
                  <a:gd name="T46" fmla="*/ 1637 w 1704"/>
                  <a:gd name="T47" fmla="*/ 3315 h 3508"/>
                  <a:gd name="T48" fmla="*/ 1625 w 1704"/>
                  <a:gd name="T49" fmla="*/ 3381 h 3508"/>
                  <a:gd name="T50" fmla="*/ 1592 w 1704"/>
                  <a:gd name="T51" fmla="*/ 3439 h 3508"/>
                  <a:gd name="T52" fmla="*/ 1543 w 1704"/>
                  <a:gd name="T53" fmla="*/ 3481 h 3508"/>
                  <a:gd name="T54" fmla="*/ 1480 w 1704"/>
                  <a:gd name="T55" fmla="*/ 3504 h 3508"/>
                  <a:gd name="T56" fmla="*/ 191 w 1704"/>
                  <a:gd name="T57" fmla="*/ 3508 h 3508"/>
                  <a:gd name="T58" fmla="*/ 125 w 1704"/>
                  <a:gd name="T59" fmla="*/ 3496 h 3508"/>
                  <a:gd name="T60" fmla="*/ 68 w 1704"/>
                  <a:gd name="T61" fmla="*/ 3462 h 3508"/>
                  <a:gd name="T62" fmla="*/ 27 w 1704"/>
                  <a:gd name="T63" fmla="*/ 3412 h 3508"/>
                  <a:gd name="T64" fmla="*/ 4 w 1704"/>
                  <a:gd name="T65" fmla="*/ 3350 h 3508"/>
                  <a:gd name="T66" fmla="*/ 0 w 1704"/>
                  <a:gd name="T67" fmla="*/ 2330 h 3508"/>
                  <a:gd name="T68" fmla="*/ 5 w 1704"/>
                  <a:gd name="T69" fmla="*/ 2055 h 3508"/>
                  <a:gd name="T70" fmla="*/ 21 w 1704"/>
                  <a:gd name="T71" fmla="*/ 1805 h 3508"/>
                  <a:gd name="T72" fmla="*/ 47 w 1704"/>
                  <a:gd name="T73" fmla="*/ 1579 h 3508"/>
                  <a:gd name="T74" fmla="*/ 82 w 1704"/>
                  <a:gd name="T75" fmla="*/ 1377 h 3508"/>
                  <a:gd name="T76" fmla="*/ 128 w 1704"/>
                  <a:gd name="T77" fmla="*/ 1200 h 3508"/>
                  <a:gd name="T78" fmla="*/ 193 w 1704"/>
                  <a:gd name="T79" fmla="*/ 1022 h 3508"/>
                  <a:gd name="T80" fmla="*/ 281 w 1704"/>
                  <a:gd name="T81" fmla="*/ 852 h 3508"/>
                  <a:gd name="T82" fmla="*/ 388 w 1704"/>
                  <a:gd name="T83" fmla="*/ 690 h 3508"/>
                  <a:gd name="T84" fmla="*/ 517 w 1704"/>
                  <a:gd name="T85" fmla="*/ 538 h 3508"/>
                  <a:gd name="T86" fmla="*/ 663 w 1704"/>
                  <a:gd name="T87" fmla="*/ 399 h 3508"/>
                  <a:gd name="T88" fmla="*/ 819 w 1704"/>
                  <a:gd name="T89" fmla="*/ 273 h 3508"/>
                  <a:gd name="T90" fmla="*/ 991 w 1704"/>
                  <a:gd name="T91" fmla="*/ 160 h 3508"/>
                  <a:gd name="T92" fmla="*/ 1180 w 1704"/>
                  <a:gd name="T93" fmla="*/ 61 h 3508"/>
                  <a:gd name="T94" fmla="*/ 1312 w 1704"/>
                  <a:gd name="T95" fmla="*/ 5 h 3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4" h="3508">
                    <a:moveTo>
                      <a:pt x="1345" y="0"/>
                    </a:moveTo>
                    <a:lnTo>
                      <a:pt x="1377" y="1"/>
                    </a:lnTo>
                    <a:lnTo>
                      <a:pt x="1409" y="7"/>
                    </a:lnTo>
                    <a:lnTo>
                      <a:pt x="1439" y="18"/>
                    </a:lnTo>
                    <a:lnTo>
                      <a:pt x="1465" y="34"/>
                    </a:lnTo>
                    <a:lnTo>
                      <a:pt x="1491" y="55"/>
                    </a:lnTo>
                    <a:lnTo>
                      <a:pt x="1511" y="80"/>
                    </a:lnTo>
                    <a:lnTo>
                      <a:pt x="1530" y="109"/>
                    </a:lnTo>
                    <a:lnTo>
                      <a:pt x="1685" y="440"/>
                    </a:lnTo>
                    <a:lnTo>
                      <a:pt x="1696" y="469"/>
                    </a:lnTo>
                    <a:lnTo>
                      <a:pt x="1702" y="499"/>
                    </a:lnTo>
                    <a:lnTo>
                      <a:pt x="1704" y="530"/>
                    </a:lnTo>
                    <a:lnTo>
                      <a:pt x="1700" y="559"/>
                    </a:lnTo>
                    <a:lnTo>
                      <a:pt x="1692" y="588"/>
                    </a:lnTo>
                    <a:lnTo>
                      <a:pt x="1679" y="616"/>
                    </a:lnTo>
                    <a:lnTo>
                      <a:pt x="1663" y="640"/>
                    </a:lnTo>
                    <a:lnTo>
                      <a:pt x="1642" y="662"/>
                    </a:lnTo>
                    <a:lnTo>
                      <a:pt x="1618" y="682"/>
                    </a:lnTo>
                    <a:lnTo>
                      <a:pt x="1590" y="696"/>
                    </a:lnTo>
                    <a:lnTo>
                      <a:pt x="1505" y="735"/>
                    </a:lnTo>
                    <a:lnTo>
                      <a:pt x="1427" y="777"/>
                    </a:lnTo>
                    <a:lnTo>
                      <a:pt x="1353" y="820"/>
                    </a:lnTo>
                    <a:lnTo>
                      <a:pt x="1285" y="867"/>
                    </a:lnTo>
                    <a:lnTo>
                      <a:pt x="1224" y="916"/>
                    </a:lnTo>
                    <a:lnTo>
                      <a:pt x="1167" y="969"/>
                    </a:lnTo>
                    <a:lnTo>
                      <a:pt x="1115" y="1023"/>
                    </a:lnTo>
                    <a:lnTo>
                      <a:pt x="1069" y="1082"/>
                    </a:lnTo>
                    <a:lnTo>
                      <a:pt x="1029" y="1142"/>
                    </a:lnTo>
                    <a:lnTo>
                      <a:pt x="993" y="1207"/>
                    </a:lnTo>
                    <a:lnTo>
                      <a:pt x="960" y="1275"/>
                    </a:lnTo>
                    <a:lnTo>
                      <a:pt x="932" y="1347"/>
                    </a:lnTo>
                    <a:lnTo>
                      <a:pt x="907" y="1423"/>
                    </a:lnTo>
                    <a:lnTo>
                      <a:pt x="886" y="1503"/>
                    </a:lnTo>
                    <a:lnTo>
                      <a:pt x="871" y="1586"/>
                    </a:lnTo>
                    <a:lnTo>
                      <a:pt x="858" y="1675"/>
                    </a:lnTo>
                    <a:lnTo>
                      <a:pt x="850" y="1766"/>
                    </a:lnTo>
                    <a:lnTo>
                      <a:pt x="846" y="1861"/>
                    </a:lnTo>
                    <a:lnTo>
                      <a:pt x="1446" y="1861"/>
                    </a:lnTo>
                    <a:lnTo>
                      <a:pt x="1480" y="1864"/>
                    </a:lnTo>
                    <a:lnTo>
                      <a:pt x="1513" y="1873"/>
                    </a:lnTo>
                    <a:lnTo>
                      <a:pt x="1543" y="1888"/>
                    </a:lnTo>
                    <a:lnTo>
                      <a:pt x="1569" y="1907"/>
                    </a:lnTo>
                    <a:lnTo>
                      <a:pt x="1592" y="1930"/>
                    </a:lnTo>
                    <a:lnTo>
                      <a:pt x="1612" y="1957"/>
                    </a:lnTo>
                    <a:lnTo>
                      <a:pt x="1625" y="1986"/>
                    </a:lnTo>
                    <a:lnTo>
                      <a:pt x="1635" y="2019"/>
                    </a:lnTo>
                    <a:lnTo>
                      <a:pt x="1637" y="2054"/>
                    </a:lnTo>
                    <a:lnTo>
                      <a:pt x="1637" y="3315"/>
                    </a:lnTo>
                    <a:lnTo>
                      <a:pt x="1635" y="3350"/>
                    </a:lnTo>
                    <a:lnTo>
                      <a:pt x="1625" y="3381"/>
                    </a:lnTo>
                    <a:lnTo>
                      <a:pt x="1612" y="3412"/>
                    </a:lnTo>
                    <a:lnTo>
                      <a:pt x="1592" y="3439"/>
                    </a:lnTo>
                    <a:lnTo>
                      <a:pt x="1569" y="3462"/>
                    </a:lnTo>
                    <a:lnTo>
                      <a:pt x="1543" y="3481"/>
                    </a:lnTo>
                    <a:lnTo>
                      <a:pt x="1513" y="3496"/>
                    </a:lnTo>
                    <a:lnTo>
                      <a:pt x="1480" y="3504"/>
                    </a:lnTo>
                    <a:lnTo>
                      <a:pt x="1446" y="3508"/>
                    </a:lnTo>
                    <a:lnTo>
                      <a:pt x="191" y="3508"/>
                    </a:lnTo>
                    <a:lnTo>
                      <a:pt x="157" y="3504"/>
                    </a:lnTo>
                    <a:lnTo>
                      <a:pt x="125" y="3496"/>
                    </a:lnTo>
                    <a:lnTo>
                      <a:pt x="96" y="3481"/>
                    </a:lnTo>
                    <a:lnTo>
                      <a:pt x="68" y="3462"/>
                    </a:lnTo>
                    <a:lnTo>
                      <a:pt x="45" y="3439"/>
                    </a:lnTo>
                    <a:lnTo>
                      <a:pt x="27" y="3412"/>
                    </a:lnTo>
                    <a:lnTo>
                      <a:pt x="12" y="3381"/>
                    </a:lnTo>
                    <a:lnTo>
                      <a:pt x="4" y="3350"/>
                    </a:lnTo>
                    <a:lnTo>
                      <a:pt x="0" y="3315"/>
                    </a:lnTo>
                    <a:lnTo>
                      <a:pt x="0" y="2330"/>
                    </a:lnTo>
                    <a:lnTo>
                      <a:pt x="1" y="2189"/>
                    </a:lnTo>
                    <a:lnTo>
                      <a:pt x="5" y="2055"/>
                    </a:lnTo>
                    <a:lnTo>
                      <a:pt x="12" y="1926"/>
                    </a:lnTo>
                    <a:lnTo>
                      <a:pt x="21" y="1805"/>
                    </a:lnTo>
                    <a:lnTo>
                      <a:pt x="33" y="1689"/>
                    </a:lnTo>
                    <a:lnTo>
                      <a:pt x="47" y="1579"/>
                    </a:lnTo>
                    <a:lnTo>
                      <a:pt x="64" y="1476"/>
                    </a:lnTo>
                    <a:lnTo>
                      <a:pt x="82" y="1377"/>
                    </a:lnTo>
                    <a:lnTo>
                      <a:pt x="104" y="1286"/>
                    </a:lnTo>
                    <a:lnTo>
                      <a:pt x="128" y="1200"/>
                    </a:lnTo>
                    <a:lnTo>
                      <a:pt x="158" y="1110"/>
                    </a:lnTo>
                    <a:lnTo>
                      <a:pt x="193" y="1022"/>
                    </a:lnTo>
                    <a:lnTo>
                      <a:pt x="235" y="936"/>
                    </a:lnTo>
                    <a:lnTo>
                      <a:pt x="281" y="852"/>
                    </a:lnTo>
                    <a:lnTo>
                      <a:pt x="331" y="771"/>
                    </a:lnTo>
                    <a:lnTo>
                      <a:pt x="388" y="690"/>
                    </a:lnTo>
                    <a:lnTo>
                      <a:pt x="450" y="614"/>
                    </a:lnTo>
                    <a:lnTo>
                      <a:pt x="517" y="538"/>
                    </a:lnTo>
                    <a:lnTo>
                      <a:pt x="590" y="465"/>
                    </a:lnTo>
                    <a:lnTo>
                      <a:pt x="663" y="399"/>
                    </a:lnTo>
                    <a:lnTo>
                      <a:pt x="739" y="334"/>
                    </a:lnTo>
                    <a:lnTo>
                      <a:pt x="819" y="273"/>
                    </a:lnTo>
                    <a:lnTo>
                      <a:pt x="903" y="215"/>
                    </a:lnTo>
                    <a:lnTo>
                      <a:pt x="991" y="160"/>
                    </a:lnTo>
                    <a:lnTo>
                      <a:pt x="1083" y="109"/>
                    </a:lnTo>
                    <a:lnTo>
                      <a:pt x="1180" y="61"/>
                    </a:lnTo>
                    <a:lnTo>
                      <a:pt x="1280" y="16"/>
                    </a:lnTo>
                    <a:lnTo>
                      <a:pt x="1312" y="5"/>
                    </a:lnTo>
                    <a:lnTo>
                      <a:pt x="1345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8FF6FD8-FC6A-4A3B-9644-FCEEA8904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63" y="3722688"/>
                <a:ext cx="539750" cy="1112838"/>
              </a:xfrm>
              <a:custGeom>
                <a:avLst/>
                <a:gdLst>
                  <a:gd name="T0" fmla="*/ 1375 w 1700"/>
                  <a:gd name="T1" fmla="*/ 0 h 3504"/>
                  <a:gd name="T2" fmla="*/ 1435 w 1700"/>
                  <a:gd name="T3" fmla="*/ 18 h 3504"/>
                  <a:gd name="T4" fmla="*/ 1489 w 1700"/>
                  <a:gd name="T5" fmla="*/ 54 h 3504"/>
                  <a:gd name="T6" fmla="*/ 1526 w 1700"/>
                  <a:gd name="T7" fmla="*/ 108 h 3504"/>
                  <a:gd name="T8" fmla="*/ 1694 w 1700"/>
                  <a:gd name="T9" fmla="*/ 465 h 3504"/>
                  <a:gd name="T10" fmla="*/ 1700 w 1700"/>
                  <a:gd name="T11" fmla="*/ 526 h 3504"/>
                  <a:gd name="T12" fmla="*/ 1689 w 1700"/>
                  <a:gd name="T13" fmla="*/ 584 h 3504"/>
                  <a:gd name="T14" fmla="*/ 1660 w 1700"/>
                  <a:gd name="T15" fmla="*/ 636 h 3504"/>
                  <a:gd name="T16" fmla="*/ 1616 w 1700"/>
                  <a:gd name="T17" fmla="*/ 678 h 3504"/>
                  <a:gd name="T18" fmla="*/ 1503 w 1700"/>
                  <a:gd name="T19" fmla="*/ 731 h 3504"/>
                  <a:gd name="T20" fmla="*/ 1351 w 1700"/>
                  <a:gd name="T21" fmla="*/ 816 h 3504"/>
                  <a:gd name="T22" fmla="*/ 1220 w 1700"/>
                  <a:gd name="T23" fmla="*/ 912 h 3504"/>
                  <a:gd name="T24" fmla="*/ 1113 w 1700"/>
                  <a:gd name="T25" fmla="*/ 1019 h 3504"/>
                  <a:gd name="T26" fmla="*/ 1027 w 1700"/>
                  <a:gd name="T27" fmla="*/ 1138 h 3504"/>
                  <a:gd name="T28" fmla="*/ 958 w 1700"/>
                  <a:gd name="T29" fmla="*/ 1271 h 3504"/>
                  <a:gd name="T30" fmla="*/ 905 w 1700"/>
                  <a:gd name="T31" fmla="*/ 1419 h 3504"/>
                  <a:gd name="T32" fmla="*/ 868 w 1700"/>
                  <a:gd name="T33" fmla="*/ 1582 h 3504"/>
                  <a:gd name="T34" fmla="*/ 848 w 1700"/>
                  <a:gd name="T35" fmla="*/ 1762 h 3504"/>
                  <a:gd name="T36" fmla="*/ 1446 w 1700"/>
                  <a:gd name="T37" fmla="*/ 1857 h 3504"/>
                  <a:gd name="T38" fmla="*/ 1514 w 1700"/>
                  <a:gd name="T39" fmla="*/ 1869 h 3504"/>
                  <a:gd name="T40" fmla="*/ 1570 w 1700"/>
                  <a:gd name="T41" fmla="*/ 1903 h 3504"/>
                  <a:gd name="T42" fmla="*/ 1612 w 1700"/>
                  <a:gd name="T43" fmla="*/ 1953 h 3504"/>
                  <a:gd name="T44" fmla="*/ 1635 w 1700"/>
                  <a:gd name="T45" fmla="*/ 2015 h 3504"/>
                  <a:gd name="T46" fmla="*/ 1638 w 1700"/>
                  <a:gd name="T47" fmla="*/ 3311 h 3504"/>
                  <a:gd name="T48" fmla="*/ 1626 w 1700"/>
                  <a:gd name="T49" fmla="*/ 3377 h 3504"/>
                  <a:gd name="T50" fmla="*/ 1593 w 1700"/>
                  <a:gd name="T51" fmla="*/ 3435 h 3504"/>
                  <a:gd name="T52" fmla="*/ 1543 w 1700"/>
                  <a:gd name="T53" fmla="*/ 3477 h 3504"/>
                  <a:gd name="T54" fmla="*/ 1481 w 1700"/>
                  <a:gd name="T55" fmla="*/ 3500 h 3504"/>
                  <a:gd name="T56" fmla="*/ 192 w 1700"/>
                  <a:gd name="T57" fmla="*/ 3504 h 3504"/>
                  <a:gd name="T58" fmla="*/ 126 w 1700"/>
                  <a:gd name="T59" fmla="*/ 3492 h 3504"/>
                  <a:gd name="T60" fmla="*/ 69 w 1700"/>
                  <a:gd name="T61" fmla="*/ 3458 h 3504"/>
                  <a:gd name="T62" fmla="*/ 27 w 1700"/>
                  <a:gd name="T63" fmla="*/ 3408 h 3504"/>
                  <a:gd name="T64" fmla="*/ 4 w 1700"/>
                  <a:gd name="T65" fmla="*/ 3346 h 3504"/>
                  <a:gd name="T66" fmla="*/ 0 w 1700"/>
                  <a:gd name="T67" fmla="*/ 2326 h 3504"/>
                  <a:gd name="T68" fmla="*/ 6 w 1700"/>
                  <a:gd name="T69" fmla="*/ 2049 h 3504"/>
                  <a:gd name="T70" fmla="*/ 21 w 1700"/>
                  <a:gd name="T71" fmla="*/ 1799 h 3504"/>
                  <a:gd name="T72" fmla="*/ 46 w 1700"/>
                  <a:gd name="T73" fmla="*/ 1574 h 3504"/>
                  <a:gd name="T74" fmla="*/ 80 w 1700"/>
                  <a:gd name="T75" fmla="*/ 1373 h 3504"/>
                  <a:gd name="T76" fmla="*/ 125 w 1700"/>
                  <a:gd name="T77" fmla="*/ 1199 h 3504"/>
                  <a:gd name="T78" fmla="*/ 201 w 1700"/>
                  <a:gd name="T79" fmla="*/ 1000 h 3504"/>
                  <a:gd name="T80" fmla="*/ 305 w 1700"/>
                  <a:gd name="T81" fmla="*/ 810 h 3504"/>
                  <a:gd name="T82" fmla="*/ 434 w 1700"/>
                  <a:gd name="T83" fmla="*/ 630 h 3504"/>
                  <a:gd name="T84" fmla="*/ 591 w 1700"/>
                  <a:gd name="T85" fmla="*/ 461 h 3504"/>
                  <a:gd name="T86" fmla="*/ 763 w 1700"/>
                  <a:gd name="T87" fmla="*/ 314 h 3504"/>
                  <a:gd name="T88" fmla="*/ 954 w 1700"/>
                  <a:gd name="T89" fmla="*/ 183 h 3504"/>
                  <a:gd name="T90" fmla="*/ 1165 w 1700"/>
                  <a:gd name="T91" fmla="*/ 66 h 3504"/>
                  <a:gd name="T92" fmla="*/ 1310 w 1700"/>
                  <a:gd name="T93" fmla="*/ 4 h 3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00" h="3504">
                    <a:moveTo>
                      <a:pt x="1342" y="0"/>
                    </a:moveTo>
                    <a:lnTo>
                      <a:pt x="1375" y="0"/>
                    </a:lnTo>
                    <a:lnTo>
                      <a:pt x="1406" y="6"/>
                    </a:lnTo>
                    <a:lnTo>
                      <a:pt x="1435" y="18"/>
                    </a:lnTo>
                    <a:lnTo>
                      <a:pt x="1463" y="34"/>
                    </a:lnTo>
                    <a:lnTo>
                      <a:pt x="1489" y="54"/>
                    </a:lnTo>
                    <a:lnTo>
                      <a:pt x="1509" y="79"/>
                    </a:lnTo>
                    <a:lnTo>
                      <a:pt x="1526" y="108"/>
                    </a:lnTo>
                    <a:lnTo>
                      <a:pt x="1683" y="436"/>
                    </a:lnTo>
                    <a:lnTo>
                      <a:pt x="1694" y="465"/>
                    </a:lnTo>
                    <a:lnTo>
                      <a:pt x="1700" y="495"/>
                    </a:lnTo>
                    <a:lnTo>
                      <a:pt x="1700" y="526"/>
                    </a:lnTo>
                    <a:lnTo>
                      <a:pt x="1697" y="555"/>
                    </a:lnTo>
                    <a:lnTo>
                      <a:pt x="1689" y="584"/>
                    </a:lnTo>
                    <a:lnTo>
                      <a:pt x="1676" y="612"/>
                    </a:lnTo>
                    <a:lnTo>
                      <a:pt x="1660" y="636"/>
                    </a:lnTo>
                    <a:lnTo>
                      <a:pt x="1640" y="658"/>
                    </a:lnTo>
                    <a:lnTo>
                      <a:pt x="1616" y="678"/>
                    </a:lnTo>
                    <a:lnTo>
                      <a:pt x="1588" y="692"/>
                    </a:lnTo>
                    <a:lnTo>
                      <a:pt x="1503" y="731"/>
                    </a:lnTo>
                    <a:lnTo>
                      <a:pt x="1423" y="773"/>
                    </a:lnTo>
                    <a:lnTo>
                      <a:pt x="1351" y="816"/>
                    </a:lnTo>
                    <a:lnTo>
                      <a:pt x="1283" y="863"/>
                    </a:lnTo>
                    <a:lnTo>
                      <a:pt x="1220" y="912"/>
                    </a:lnTo>
                    <a:lnTo>
                      <a:pt x="1163" y="965"/>
                    </a:lnTo>
                    <a:lnTo>
                      <a:pt x="1113" y="1019"/>
                    </a:lnTo>
                    <a:lnTo>
                      <a:pt x="1067" y="1078"/>
                    </a:lnTo>
                    <a:lnTo>
                      <a:pt x="1027" y="1138"/>
                    </a:lnTo>
                    <a:lnTo>
                      <a:pt x="990" y="1203"/>
                    </a:lnTo>
                    <a:lnTo>
                      <a:pt x="958" y="1271"/>
                    </a:lnTo>
                    <a:lnTo>
                      <a:pt x="930" y="1343"/>
                    </a:lnTo>
                    <a:lnTo>
                      <a:pt x="905" y="1419"/>
                    </a:lnTo>
                    <a:lnTo>
                      <a:pt x="884" y="1499"/>
                    </a:lnTo>
                    <a:lnTo>
                      <a:pt x="868" y="1582"/>
                    </a:lnTo>
                    <a:lnTo>
                      <a:pt x="856" y="1671"/>
                    </a:lnTo>
                    <a:lnTo>
                      <a:pt x="848" y="1762"/>
                    </a:lnTo>
                    <a:lnTo>
                      <a:pt x="843" y="1857"/>
                    </a:lnTo>
                    <a:lnTo>
                      <a:pt x="1446" y="1857"/>
                    </a:lnTo>
                    <a:lnTo>
                      <a:pt x="1481" y="1860"/>
                    </a:lnTo>
                    <a:lnTo>
                      <a:pt x="1514" y="1869"/>
                    </a:lnTo>
                    <a:lnTo>
                      <a:pt x="1543" y="1884"/>
                    </a:lnTo>
                    <a:lnTo>
                      <a:pt x="1570" y="1903"/>
                    </a:lnTo>
                    <a:lnTo>
                      <a:pt x="1593" y="1926"/>
                    </a:lnTo>
                    <a:lnTo>
                      <a:pt x="1612" y="1953"/>
                    </a:lnTo>
                    <a:lnTo>
                      <a:pt x="1626" y="1982"/>
                    </a:lnTo>
                    <a:lnTo>
                      <a:pt x="1635" y="2015"/>
                    </a:lnTo>
                    <a:lnTo>
                      <a:pt x="1638" y="2050"/>
                    </a:lnTo>
                    <a:lnTo>
                      <a:pt x="1638" y="3311"/>
                    </a:lnTo>
                    <a:lnTo>
                      <a:pt x="1635" y="3346"/>
                    </a:lnTo>
                    <a:lnTo>
                      <a:pt x="1626" y="3377"/>
                    </a:lnTo>
                    <a:lnTo>
                      <a:pt x="1612" y="3408"/>
                    </a:lnTo>
                    <a:lnTo>
                      <a:pt x="1593" y="3435"/>
                    </a:lnTo>
                    <a:lnTo>
                      <a:pt x="1570" y="3458"/>
                    </a:lnTo>
                    <a:lnTo>
                      <a:pt x="1543" y="3477"/>
                    </a:lnTo>
                    <a:lnTo>
                      <a:pt x="1514" y="3492"/>
                    </a:lnTo>
                    <a:lnTo>
                      <a:pt x="1481" y="3500"/>
                    </a:lnTo>
                    <a:lnTo>
                      <a:pt x="1446" y="3504"/>
                    </a:lnTo>
                    <a:lnTo>
                      <a:pt x="192" y="3504"/>
                    </a:lnTo>
                    <a:lnTo>
                      <a:pt x="157" y="3500"/>
                    </a:lnTo>
                    <a:lnTo>
                      <a:pt x="126" y="3492"/>
                    </a:lnTo>
                    <a:lnTo>
                      <a:pt x="96" y="3477"/>
                    </a:lnTo>
                    <a:lnTo>
                      <a:pt x="69" y="3458"/>
                    </a:lnTo>
                    <a:lnTo>
                      <a:pt x="46" y="3435"/>
                    </a:lnTo>
                    <a:lnTo>
                      <a:pt x="27" y="3408"/>
                    </a:lnTo>
                    <a:lnTo>
                      <a:pt x="12" y="3377"/>
                    </a:lnTo>
                    <a:lnTo>
                      <a:pt x="4" y="3346"/>
                    </a:lnTo>
                    <a:lnTo>
                      <a:pt x="0" y="3311"/>
                    </a:lnTo>
                    <a:lnTo>
                      <a:pt x="0" y="2326"/>
                    </a:lnTo>
                    <a:lnTo>
                      <a:pt x="1" y="2184"/>
                    </a:lnTo>
                    <a:lnTo>
                      <a:pt x="6" y="2049"/>
                    </a:lnTo>
                    <a:lnTo>
                      <a:pt x="12" y="1921"/>
                    </a:lnTo>
                    <a:lnTo>
                      <a:pt x="21" y="1799"/>
                    </a:lnTo>
                    <a:lnTo>
                      <a:pt x="32" y="1683"/>
                    </a:lnTo>
                    <a:lnTo>
                      <a:pt x="46" y="1574"/>
                    </a:lnTo>
                    <a:lnTo>
                      <a:pt x="62" y="1470"/>
                    </a:lnTo>
                    <a:lnTo>
                      <a:pt x="80" y="1373"/>
                    </a:lnTo>
                    <a:lnTo>
                      <a:pt x="102" y="1283"/>
                    </a:lnTo>
                    <a:lnTo>
                      <a:pt x="125" y="1199"/>
                    </a:lnTo>
                    <a:lnTo>
                      <a:pt x="160" y="1098"/>
                    </a:lnTo>
                    <a:lnTo>
                      <a:pt x="201" y="1000"/>
                    </a:lnTo>
                    <a:lnTo>
                      <a:pt x="249" y="904"/>
                    </a:lnTo>
                    <a:lnTo>
                      <a:pt x="305" y="810"/>
                    </a:lnTo>
                    <a:lnTo>
                      <a:pt x="367" y="719"/>
                    </a:lnTo>
                    <a:lnTo>
                      <a:pt x="434" y="630"/>
                    </a:lnTo>
                    <a:lnTo>
                      <a:pt x="509" y="544"/>
                    </a:lnTo>
                    <a:lnTo>
                      <a:pt x="591" y="461"/>
                    </a:lnTo>
                    <a:lnTo>
                      <a:pt x="675" y="386"/>
                    </a:lnTo>
                    <a:lnTo>
                      <a:pt x="763" y="314"/>
                    </a:lnTo>
                    <a:lnTo>
                      <a:pt x="856" y="246"/>
                    </a:lnTo>
                    <a:lnTo>
                      <a:pt x="954" y="183"/>
                    </a:lnTo>
                    <a:lnTo>
                      <a:pt x="1057" y="122"/>
                    </a:lnTo>
                    <a:lnTo>
                      <a:pt x="1165" y="66"/>
                    </a:lnTo>
                    <a:lnTo>
                      <a:pt x="1277" y="15"/>
                    </a:lnTo>
                    <a:lnTo>
                      <a:pt x="1310" y="4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281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90663" y="5384800"/>
            <a:ext cx="1671637" cy="1930400"/>
            <a:chOff x="1493838" y="5384800"/>
            <a:chExt cx="1671637" cy="1930400"/>
          </a:xfrm>
        </p:grpSpPr>
        <p:sp>
          <p:nvSpPr>
            <p:cNvPr id="133124" name="AutoShape 4"/>
            <p:cNvSpPr>
              <a:spLocks/>
            </p:cNvSpPr>
            <p:nvPr/>
          </p:nvSpPr>
          <p:spPr bwMode="auto">
            <a:xfrm>
              <a:off x="1493838" y="53848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25" name="AutoShape 5"/>
            <p:cNvSpPr>
              <a:spLocks/>
            </p:cNvSpPr>
            <p:nvPr/>
          </p:nvSpPr>
          <p:spPr bwMode="auto">
            <a:xfrm>
              <a:off x="1885950" y="6092825"/>
              <a:ext cx="1276350" cy="1082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26" name="AutoShape 6"/>
            <p:cNvSpPr>
              <a:spLocks/>
            </p:cNvSpPr>
            <p:nvPr/>
          </p:nvSpPr>
          <p:spPr bwMode="auto">
            <a:xfrm>
              <a:off x="1847850" y="5770563"/>
              <a:ext cx="984250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48" name="AutoShape 28"/>
            <p:cNvSpPr>
              <a:spLocks/>
            </p:cNvSpPr>
            <p:nvPr/>
          </p:nvSpPr>
          <p:spPr bwMode="auto">
            <a:xfrm>
              <a:off x="2019300" y="6146800"/>
              <a:ext cx="655638" cy="481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327" y="19675"/>
                  </a:moveTo>
                  <a:cubicBezTo>
                    <a:pt x="9327" y="20737"/>
                    <a:pt x="8695" y="21599"/>
                    <a:pt x="7916" y="21599"/>
                  </a:cubicBezTo>
                  <a:cubicBezTo>
                    <a:pt x="7136" y="21599"/>
                    <a:pt x="6505" y="20737"/>
                    <a:pt x="6505" y="19675"/>
                  </a:cubicBezTo>
                  <a:cubicBezTo>
                    <a:pt x="6505" y="18612"/>
                    <a:pt x="7136" y="17749"/>
                    <a:pt x="7916" y="17749"/>
                  </a:cubicBezTo>
                  <a:cubicBezTo>
                    <a:pt x="8695" y="17749"/>
                    <a:pt x="9327" y="18612"/>
                    <a:pt x="9327" y="19675"/>
                  </a:cubicBezTo>
                  <a:close/>
                  <a:moveTo>
                    <a:pt x="13990" y="19675"/>
                  </a:moveTo>
                  <a:cubicBezTo>
                    <a:pt x="13990" y="20737"/>
                    <a:pt x="13359" y="21599"/>
                    <a:pt x="12579" y="21599"/>
                  </a:cubicBezTo>
                  <a:cubicBezTo>
                    <a:pt x="11800" y="21599"/>
                    <a:pt x="11168" y="20737"/>
                    <a:pt x="11168" y="19675"/>
                  </a:cubicBezTo>
                  <a:cubicBezTo>
                    <a:pt x="11168" y="18612"/>
                    <a:pt x="11800" y="17749"/>
                    <a:pt x="12579" y="17749"/>
                  </a:cubicBezTo>
                  <a:cubicBezTo>
                    <a:pt x="13359" y="17749"/>
                    <a:pt x="13990" y="18612"/>
                    <a:pt x="13990" y="19675"/>
                  </a:cubicBezTo>
                  <a:close/>
                  <a:moveTo>
                    <a:pt x="21600" y="0"/>
                  </a:moveTo>
                  <a:lnTo>
                    <a:pt x="20931" y="2863"/>
                  </a:lnTo>
                  <a:lnTo>
                    <a:pt x="19358" y="2863"/>
                  </a:lnTo>
                  <a:lnTo>
                    <a:pt x="16253" y="16330"/>
                  </a:lnTo>
                  <a:lnTo>
                    <a:pt x="4338" y="16330"/>
                  </a:lnTo>
                  <a:lnTo>
                    <a:pt x="3413" y="13468"/>
                  </a:lnTo>
                  <a:lnTo>
                    <a:pt x="14718" y="13468"/>
                  </a:lnTo>
                  <a:lnTo>
                    <a:pt x="17823" y="0"/>
                  </a:lnTo>
                  <a:cubicBezTo>
                    <a:pt x="17823" y="0"/>
                    <a:pt x="21600" y="0"/>
                    <a:pt x="21600" y="0"/>
                  </a:cubicBezTo>
                  <a:close/>
                  <a:moveTo>
                    <a:pt x="3218" y="5618"/>
                  </a:moveTo>
                  <a:lnTo>
                    <a:pt x="12813" y="5618"/>
                  </a:lnTo>
                  <a:lnTo>
                    <a:pt x="12112" y="8601"/>
                  </a:lnTo>
                  <a:lnTo>
                    <a:pt x="4186" y="8601"/>
                  </a:lnTo>
                  <a:cubicBezTo>
                    <a:pt x="4186" y="8601"/>
                    <a:pt x="3218" y="5618"/>
                    <a:pt x="3218" y="5618"/>
                  </a:cubicBezTo>
                  <a:close/>
                  <a:moveTo>
                    <a:pt x="15570" y="2755"/>
                  </a:moveTo>
                  <a:lnTo>
                    <a:pt x="0" y="2755"/>
                  </a:lnTo>
                  <a:lnTo>
                    <a:pt x="2810" y="11428"/>
                  </a:lnTo>
                  <a:lnTo>
                    <a:pt x="13571" y="11428"/>
                  </a:lnTo>
                  <a:cubicBezTo>
                    <a:pt x="13571" y="11428"/>
                    <a:pt x="15570" y="2755"/>
                    <a:pt x="15570" y="2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90663" y="7810500"/>
            <a:ext cx="1671637" cy="1930400"/>
            <a:chOff x="1487488" y="7810500"/>
            <a:chExt cx="1671637" cy="1930400"/>
          </a:xfrm>
        </p:grpSpPr>
        <p:sp>
          <p:nvSpPr>
            <p:cNvPr id="133130" name="AutoShape 10"/>
            <p:cNvSpPr>
              <a:spLocks/>
            </p:cNvSpPr>
            <p:nvPr/>
          </p:nvSpPr>
          <p:spPr bwMode="auto">
            <a:xfrm>
              <a:off x="1487488" y="78105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31" name="AutoShape 11"/>
            <p:cNvSpPr>
              <a:spLocks/>
            </p:cNvSpPr>
            <p:nvPr/>
          </p:nvSpPr>
          <p:spPr bwMode="auto">
            <a:xfrm>
              <a:off x="1879600" y="85217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32" name="AutoShape 12"/>
            <p:cNvSpPr>
              <a:spLocks/>
            </p:cNvSpPr>
            <p:nvPr/>
          </p:nvSpPr>
          <p:spPr bwMode="auto">
            <a:xfrm>
              <a:off x="1839913" y="81915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49" name="AutoShape 29"/>
            <p:cNvSpPr>
              <a:spLocks/>
            </p:cNvSpPr>
            <p:nvPr/>
          </p:nvSpPr>
          <p:spPr bwMode="auto">
            <a:xfrm>
              <a:off x="1981200" y="8458200"/>
              <a:ext cx="731838" cy="601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644" y="18553"/>
                  </a:moveTo>
                  <a:cubicBezTo>
                    <a:pt x="16843" y="18553"/>
                    <a:pt x="16194" y="17762"/>
                    <a:pt x="16194" y="16788"/>
                  </a:cubicBezTo>
                  <a:cubicBezTo>
                    <a:pt x="16194" y="15814"/>
                    <a:pt x="16843" y="15024"/>
                    <a:pt x="17644" y="15024"/>
                  </a:cubicBezTo>
                  <a:cubicBezTo>
                    <a:pt x="18445" y="15024"/>
                    <a:pt x="19095" y="15814"/>
                    <a:pt x="19095" y="16788"/>
                  </a:cubicBezTo>
                  <a:cubicBezTo>
                    <a:pt x="19095" y="17762"/>
                    <a:pt x="18445" y="18553"/>
                    <a:pt x="17644" y="18553"/>
                  </a:cubicBezTo>
                  <a:close/>
                  <a:moveTo>
                    <a:pt x="21599" y="17437"/>
                  </a:moveTo>
                  <a:lnTo>
                    <a:pt x="21599" y="16141"/>
                  </a:lnTo>
                  <a:lnTo>
                    <a:pt x="21024" y="15891"/>
                  </a:lnTo>
                  <a:cubicBezTo>
                    <a:pt x="20804" y="15797"/>
                    <a:pt x="20628" y="15592"/>
                    <a:pt x="20539" y="15331"/>
                  </a:cubicBezTo>
                  <a:lnTo>
                    <a:pt x="20538" y="15330"/>
                  </a:lnTo>
                  <a:cubicBezTo>
                    <a:pt x="20449" y="15068"/>
                    <a:pt x="20455" y="14772"/>
                    <a:pt x="20556" y="14515"/>
                  </a:cubicBezTo>
                  <a:lnTo>
                    <a:pt x="20818" y="13845"/>
                  </a:lnTo>
                  <a:lnTo>
                    <a:pt x="20064" y="12928"/>
                  </a:lnTo>
                  <a:lnTo>
                    <a:pt x="19513" y="13247"/>
                  </a:lnTo>
                  <a:cubicBezTo>
                    <a:pt x="19302" y="13369"/>
                    <a:pt x="19058" y="13377"/>
                    <a:pt x="18843" y="13268"/>
                  </a:cubicBezTo>
                  <a:lnTo>
                    <a:pt x="18842" y="13268"/>
                  </a:lnTo>
                  <a:cubicBezTo>
                    <a:pt x="18627" y="13159"/>
                    <a:pt x="18460" y="12944"/>
                    <a:pt x="18382" y="12677"/>
                  </a:cubicBezTo>
                  <a:lnTo>
                    <a:pt x="18177" y="11977"/>
                  </a:lnTo>
                  <a:lnTo>
                    <a:pt x="17112" y="11977"/>
                  </a:lnTo>
                  <a:lnTo>
                    <a:pt x="16907" y="12677"/>
                  </a:lnTo>
                  <a:cubicBezTo>
                    <a:pt x="16829" y="12944"/>
                    <a:pt x="16661" y="13159"/>
                    <a:pt x="16446" y="13268"/>
                  </a:cubicBezTo>
                  <a:cubicBezTo>
                    <a:pt x="16230" y="13377"/>
                    <a:pt x="15987" y="13369"/>
                    <a:pt x="15776" y="13247"/>
                  </a:cubicBezTo>
                  <a:lnTo>
                    <a:pt x="15224" y="12928"/>
                  </a:lnTo>
                  <a:lnTo>
                    <a:pt x="14471" y="13845"/>
                  </a:lnTo>
                  <a:lnTo>
                    <a:pt x="14733" y="14515"/>
                  </a:lnTo>
                  <a:cubicBezTo>
                    <a:pt x="14833" y="14771"/>
                    <a:pt x="14840" y="15068"/>
                    <a:pt x="14750" y="15330"/>
                  </a:cubicBezTo>
                  <a:lnTo>
                    <a:pt x="14750" y="15331"/>
                  </a:lnTo>
                  <a:cubicBezTo>
                    <a:pt x="14661" y="15593"/>
                    <a:pt x="14485" y="15797"/>
                    <a:pt x="14265" y="15891"/>
                  </a:cubicBezTo>
                  <a:lnTo>
                    <a:pt x="13690" y="16141"/>
                  </a:lnTo>
                  <a:lnTo>
                    <a:pt x="13690" y="17437"/>
                  </a:lnTo>
                  <a:lnTo>
                    <a:pt x="14265" y="17686"/>
                  </a:lnTo>
                  <a:cubicBezTo>
                    <a:pt x="14484" y="17780"/>
                    <a:pt x="14661" y="17984"/>
                    <a:pt x="14750" y="18246"/>
                  </a:cubicBezTo>
                  <a:cubicBezTo>
                    <a:pt x="14840" y="18509"/>
                    <a:pt x="14834" y="18805"/>
                    <a:pt x="14733" y="19061"/>
                  </a:cubicBezTo>
                  <a:lnTo>
                    <a:pt x="14471" y="19733"/>
                  </a:lnTo>
                  <a:lnTo>
                    <a:pt x="15224" y="20649"/>
                  </a:lnTo>
                  <a:lnTo>
                    <a:pt x="15776" y="20330"/>
                  </a:lnTo>
                  <a:cubicBezTo>
                    <a:pt x="15987" y="20208"/>
                    <a:pt x="16230" y="20200"/>
                    <a:pt x="16446" y="20309"/>
                  </a:cubicBezTo>
                  <a:cubicBezTo>
                    <a:pt x="16661" y="20418"/>
                    <a:pt x="16829" y="20633"/>
                    <a:pt x="16907" y="20899"/>
                  </a:cubicBezTo>
                  <a:lnTo>
                    <a:pt x="17112" y="21599"/>
                  </a:lnTo>
                  <a:lnTo>
                    <a:pt x="18177" y="21599"/>
                  </a:lnTo>
                  <a:lnTo>
                    <a:pt x="18381" y="20904"/>
                  </a:lnTo>
                  <a:cubicBezTo>
                    <a:pt x="18459" y="20634"/>
                    <a:pt x="18628" y="20418"/>
                    <a:pt x="18845" y="20307"/>
                  </a:cubicBezTo>
                  <a:lnTo>
                    <a:pt x="18846" y="20307"/>
                  </a:lnTo>
                  <a:cubicBezTo>
                    <a:pt x="19059" y="20200"/>
                    <a:pt x="19300" y="20207"/>
                    <a:pt x="19509" y="20328"/>
                  </a:cubicBezTo>
                  <a:lnTo>
                    <a:pt x="20064" y="20649"/>
                  </a:lnTo>
                  <a:lnTo>
                    <a:pt x="20818" y="19733"/>
                  </a:lnTo>
                  <a:lnTo>
                    <a:pt x="20555" y="19061"/>
                  </a:lnTo>
                  <a:cubicBezTo>
                    <a:pt x="20455" y="18805"/>
                    <a:pt x="20449" y="18508"/>
                    <a:pt x="20538" y="18246"/>
                  </a:cubicBezTo>
                  <a:cubicBezTo>
                    <a:pt x="20628" y="17984"/>
                    <a:pt x="20804" y="17780"/>
                    <a:pt x="21024" y="17685"/>
                  </a:cubicBezTo>
                  <a:cubicBezTo>
                    <a:pt x="21024" y="17685"/>
                    <a:pt x="21599" y="17437"/>
                    <a:pt x="21599" y="17437"/>
                  </a:cubicBezTo>
                  <a:close/>
                  <a:moveTo>
                    <a:pt x="7439" y="12369"/>
                  </a:moveTo>
                  <a:cubicBezTo>
                    <a:pt x="5932" y="12369"/>
                    <a:pt x="4711" y="10883"/>
                    <a:pt x="4711" y="9050"/>
                  </a:cubicBezTo>
                  <a:cubicBezTo>
                    <a:pt x="4711" y="7217"/>
                    <a:pt x="5932" y="5731"/>
                    <a:pt x="7439" y="5731"/>
                  </a:cubicBezTo>
                  <a:cubicBezTo>
                    <a:pt x="8946" y="5731"/>
                    <a:pt x="10168" y="7217"/>
                    <a:pt x="10168" y="9050"/>
                  </a:cubicBezTo>
                  <a:cubicBezTo>
                    <a:pt x="10168" y="10883"/>
                    <a:pt x="8946" y="12369"/>
                    <a:pt x="7439" y="12369"/>
                  </a:cubicBezTo>
                  <a:close/>
                  <a:moveTo>
                    <a:pt x="14879" y="10269"/>
                  </a:moveTo>
                  <a:lnTo>
                    <a:pt x="14879" y="7831"/>
                  </a:lnTo>
                  <a:lnTo>
                    <a:pt x="13796" y="7363"/>
                  </a:lnTo>
                  <a:cubicBezTo>
                    <a:pt x="13383" y="7185"/>
                    <a:pt x="13051" y="6801"/>
                    <a:pt x="12884" y="6308"/>
                  </a:cubicBezTo>
                  <a:lnTo>
                    <a:pt x="12883" y="6308"/>
                  </a:lnTo>
                  <a:cubicBezTo>
                    <a:pt x="12715" y="5814"/>
                    <a:pt x="12727" y="5258"/>
                    <a:pt x="12915" y="4775"/>
                  </a:cubicBezTo>
                  <a:lnTo>
                    <a:pt x="13408" y="3513"/>
                  </a:lnTo>
                  <a:lnTo>
                    <a:pt x="11991" y="1789"/>
                  </a:lnTo>
                  <a:lnTo>
                    <a:pt x="10954" y="2389"/>
                  </a:lnTo>
                  <a:cubicBezTo>
                    <a:pt x="10558" y="2618"/>
                    <a:pt x="10099" y="2632"/>
                    <a:pt x="9694" y="2428"/>
                  </a:cubicBezTo>
                  <a:cubicBezTo>
                    <a:pt x="9693" y="2427"/>
                    <a:pt x="9693" y="2427"/>
                    <a:pt x="9693" y="2427"/>
                  </a:cubicBezTo>
                  <a:cubicBezTo>
                    <a:pt x="9288" y="2223"/>
                    <a:pt x="8973" y="1819"/>
                    <a:pt x="8826" y="1317"/>
                  </a:cubicBezTo>
                  <a:lnTo>
                    <a:pt x="8441" y="0"/>
                  </a:lnTo>
                  <a:lnTo>
                    <a:pt x="6437" y="0"/>
                  </a:lnTo>
                  <a:lnTo>
                    <a:pt x="6052" y="1317"/>
                  </a:lnTo>
                  <a:cubicBezTo>
                    <a:pt x="5905" y="1819"/>
                    <a:pt x="5590" y="2223"/>
                    <a:pt x="5185" y="2427"/>
                  </a:cubicBezTo>
                  <a:lnTo>
                    <a:pt x="5185" y="2428"/>
                  </a:lnTo>
                  <a:cubicBezTo>
                    <a:pt x="4779" y="2633"/>
                    <a:pt x="4321" y="2618"/>
                    <a:pt x="3924" y="2389"/>
                  </a:cubicBezTo>
                  <a:lnTo>
                    <a:pt x="2887" y="1789"/>
                  </a:lnTo>
                  <a:lnTo>
                    <a:pt x="1470" y="3513"/>
                  </a:lnTo>
                  <a:lnTo>
                    <a:pt x="1963" y="4774"/>
                  </a:lnTo>
                  <a:cubicBezTo>
                    <a:pt x="2152" y="5257"/>
                    <a:pt x="2164" y="5815"/>
                    <a:pt x="1995" y="6308"/>
                  </a:cubicBezTo>
                  <a:cubicBezTo>
                    <a:pt x="1995" y="6308"/>
                    <a:pt x="1995" y="6308"/>
                    <a:pt x="1995" y="6308"/>
                  </a:cubicBezTo>
                  <a:cubicBezTo>
                    <a:pt x="1827" y="6801"/>
                    <a:pt x="1495" y="7184"/>
                    <a:pt x="1082" y="7363"/>
                  </a:cubicBezTo>
                  <a:lnTo>
                    <a:pt x="0" y="7831"/>
                  </a:lnTo>
                  <a:lnTo>
                    <a:pt x="0" y="10269"/>
                  </a:lnTo>
                  <a:lnTo>
                    <a:pt x="1082" y="10738"/>
                  </a:lnTo>
                  <a:cubicBezTo>
                    <a:pt x="1495" y="10916"/>
                    <a:pt x="1827" y="11300"/>
                    <a:pt x="1995" y="11792"/>
                  </a:cubicBezTo>
                  <a:lnTo>
                    <a:pt x="1995" y="11793"/>
                  </a:lnTo>
                  <a:cubicBezTo>
                    <a:pt x="2164" y="12286"/>
                    <a:pt x="2152" y="12844"/>
                    <a:pt x="1963" y="13326"/>
                  </a:cubicBezTo>
                  <a:lnTo>
                    <a:pt x="1470" y="14588"/>
                  </a:lnTo>
                  <a:lnTo>
                    <a:pt x="2887" y="16311"/>
                  </a:lnTo>
                  <a:lnTo>
                    <a:pt x="3924" y="15712"/>
                  </a:lnTo>
                  <a:cubicBezTo>
                    <a:pt x="4321" y="15483"/>
                    <a:pt x="4779" y="15469"/>
                    <a:pt x="5185" y="15673"/>
                  </a:cubicBezTo>
                  <a:lnTo>
                    <a:pt x="5186" y="15673"/>
                  </a:lnTo>
                  <a:cubicBezTo>
                    <a:pt x="5591" y="15877"/>
                    <a:pt x="5905" y="16281"/>
                    <a:pt x="6052" y="16784"/>
                  </a:cubicBezTo>
                  <a:lnTo>
                    <a:pt x="6437" y="18101"/>
                  </a:lnTo>
                  <a:lnTo>
                    <a:pt x="8441" y="18101"/>
                  </a:lnTo>
                  <a:lnTo>
                    <a:pt x="8824" y="16792"/>
                  </a:lnTo>
                  <a:cubicBezTo>
                    <a:pt x="8972" y="16285"/>
                    <a:pt x="9290" y="15877"/>
                    <a:pt x="9698" y="15670"/>
                  </a:cubicBezTo>
                  <a:cubicBezTo>
                    <a:pt x="9698" y="15670"/>
                    <a:pt x="9699" y="15670"/>
                    <a:pt x="9699" y="15670"/>
                  </a:cubicBezTo>
                  <a:cubicBezTo>
                    <a:pt x="10101" y="15467"/>
                    <a:pt x="10555" y="15481"/>
                    <a:pt x="10948" y="15708"/>
                  </a:cubicBezTo>
                  <a:lnTo>
                    <a:pt x="11991" y="16311"/>
                  </a:lnTo>
                  <a:lnTo>
                    <a:pt x="13408" y="14588"/>
                  </a:lnTo>
                  <a:lnTo>
                    <a:pt x="12915" y="13325"/>
                  </a:lnTo>
                  <a:cubicBezTo>
                    <a:pt x="12727" y="12844"/>
                    <a:pt x="12715" y="12286"/>
                    <a:pt x="12883" y="11793"/>
                  </a:cubicBezTo>
                  <a:cubicBezTo>
                    <a:pt x="13052" y="11300"/>
                    <a:pt x="13384" y="10916"/>
                    <a:pt x="13797" y="10737"/>
                  </a:cubicBezTo>
                  <a:cubicBezTo>
                    <a:pt x="13797" y="10737"/>
                    <a:pt x="14879" y="10269"/>
                    <a:pt x="14879" y="10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90663" y="10236200"/>
            <a:ext cx="1671637" cy="1930400"/>
            <a:chOff x="1487488" y="10236200"/>
            <a:chExt cx="1671637" cy="1930400"/>
          </a:xfrm>
        </p:grpSpPr>
        <p:sp>
          <p:nvSpPr>
            <p:cNvPr id="133136" name="AutoShape 16"/>
            <p:cNvSpPr>
              <a:spLocks/>
            </p:cNvSpPr>
            <p:nvPr/>
          </p:nvSpPr>
          <p:spPr bwMode="auto">
            <a:xfrm>
              <a:off x="1487488" y="102362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37" name="AutoShape 17"/>
            <p:cNvSpPr>
              <a:spLocks/>
            </p:cNvSpPr>
            <p:nvPr/>
          </p:nvSpPr>
          <p:spPr bwMode="auto">
            <a:xfrm>
              <a:off x="1879600" y="109474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38" name="AutoShape 18"/>
            <p:cNvSpPr>
              <a:spLocks/>
            </p:cNvSpPr>
            <p:nvPr/>
          </p:nvSpPr>
          <p:spPr bwMode="auto">
            <a:xfrm>
              <a:off x="1839913" y="106172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0" name="AutoShape 30"/>
            <p:cNvSpPr>
              <a:spLocks/>
            </p:cNvSpPr>
            <p:nvPr/>
          </p:nvSpPr>
          <p:spPr bwMode="auto">
            <a:xfrm>
              <a:off x="2146300" y="10845800"/>
              <a:ext cx="368300" cy="687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10" y="2630"/>
                  </a:moveTo>
                  <a:lnTo>
                    <a:pt x="10493" y="2630"/>
                  </a:lnTo>
                  <a:lnTo>
                    <a:pt x="10493" y="7417"/>
                  </a:lnTo>
                  <a:lnTo>
                    <a:pt x="8110" y="7417"/>
                  </a:lnTo>
                  <a:cubicBezTo>
                    <a:pt x="8110" y="7417"/>
                    <a:pt x="8110" y="2630"/>
                    <a:pt x="8110" y="2630"/>
                  </a:cubicBezTo>
                  <a:close/>
                  <a:moveTo>
                    <a:pt x="0" y="13264"/>
                  </a:moveTo>
                  <a:lnTo>
                    <a:pt x="21600" y="13264"/>
                  </a:lnTo>
                  <a:cubicBezTo>
                    <a:pt x="21600" y="8459"/>
                    <a:pt x="15944" y="8225"/>
                    <a:pt x="15944" y="4841"/>
                  </a:cubicBezTo>
                  <a:cubicBezTo>
                    <a:pt x="15944" y="2249"/>
                    <a:pt x="18967" y="1704"/>
                    <a:pt x="19099" y="0"/>
                  </a:cubicBezTo>
                  <a:lnTo>
                    <a:pt x="2500" y="0"/>
                  </a:lnTo>
                  <a:cubicBezTo>
                    <a:pt x="2634" y="1719"/>
                    <a:pt x="5655" y="2229"/>
                    <a:pt x="5655" y="4841"/>
                  </a:cubicBezTo>
                  <a:cubicBezTo>
                    <a:pt x="5655" y="8235"/>
                    <a:pt x="0" y="8444"/>
                    <a:pt x="0" y="13264"/>
                  </a:cubicBezTo>
                  <a:close/>
                  <a:moveTo>
                    <a:pt x="12786" y="14574"/>
                  </a:moveTo>
                  <a:lnTo>
                    <a:pt x="12786" y="19485"/>
                  </a:lnTo>
                  <a:lnTo>
                    <a:pt x="8813" y="21600"/>
                  </a:lnTo>
                  <a:lnTo>
                    <a:pt x="8813" y="14574"/>
                  </a:lnTo>
                  <a:cubicBezTo>
                    <a:pt x="8813" y="14574"/>
                    <a:pt x="12786" y="14574"/>
                    <a:pt x="12786" y="145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66393" y="5410200"/>
            <a:ext cx="1671637" cy="1930400"/>
            <a:chOff x="8967788" y="5410200"/>
            <a:chExt cx="1671637" cy="1930400"/>
          </a:xfrm>
        </p:grpSpPr>
        <p:sp>
          <p:nvSpPr>
            <p:cNvPr id="133127" name="AutoShape 7"/>
            <p:cNvSpPr>
              <a:spLocks/>
            </p:cNvSpPr>
            <p:nvPr/>
          </p:nvSpPr>
          <p:spPr bwMode="auto">
            <a:xfrm>
              <a:off x="8967788" y="54102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28" name="AutoShape 8"/>
            <p:cNvSpPr>
              <a:spLocks/>
            </p:cNvSpPr>
            <p:nvPr/>
          </p:nvSpPr>
          <p:spPr bwMode="auto">
            <a:xfrm>
              <a:off x="9359900" y="61214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29" name="AutoShape 9"/>
            <p:cNvSpPr>
              <a:spLocks/>
            </p:cNvSpPr>
            <p:nvPr/>
          </p:nvSpPr>
          <p:spPr bwMode="auto">
            <a:xfrm>
              <a:off x="9320213" y="57912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1" name="AutoShape 31"/>
            <p:cNvSpPr>
              <a:spLocks/>
            </p:cNvSpPr>
            <p:nvPr/>
          </p:nvSpPr>
          <p:spPr bwMode="auto">
            <a:xfrm>
              <a:off x="9550400" y="6032500"/>
              <a:ext cx="538163" cy="635000"/>
            </a:xfrm>
            <a:custGeom>
              <a:avLst/>
              <a:gdLst>
                <a:gd name="T0" fmla="*/ 10800 w 21600"/>
                <a:gd name="T1" fmla="+- 0 10813 26"/>
                <a:gd name="T2" fmla="*/ 10813 h 21574"/>
                <a:gd name="T3" fmla="*/ 10800 w 21600"/>
                <a:gd name="T4" fmla="+- 0 10813 26"/>
                <a:gd name="T5" fmla="*/ 10813 h 21574"/>
                <a:gd name="T6" fmla="*/ 10800 w 21600"/>
                <a:gd name="T7" fmla="+- 0 10813 26"/>
                <a:gd name="T8" fmla="*/ 10813 h 21574"/>
                <a:gd name="T9" fmla="*/ 10800 w 21600"/>
                <a:gd name="T10" fmla="+- 0 10813 26"/>
                <a:gd name="T11" fmla="*/ 10813 h 2157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74">
                  <a:moveTo>
                    <a:pt x="21598" y="8307"/>
                  </a:moveTo>
                  <a:cubicBezTo>
                    <a:pt x="21598" y="7572"/>
                    <a:pt x="20893" y="6975"/>
                    <a:pt x="20023" y="6976"/>
                  </a:cubicBezTo>
                  <a:cubicBezTo>
                    <a:pt x="19153" y="6975"/>
                    <a:pt x="18448" y="7572"/>
                    <a:pt x="18449" y="8308"/>
                  </a:cubicBezTo>
                  <a:lnTo>
                    <a:pt x="18450" y="13884"/>
                  </a:lnTo>
                  <a:cubicBezTo>
                    <a:pt x="18450" y="14620"/>
                    <a:pt x="19154" y="15215"/>
                    <a:pt x="20025" y="15215"/>
                  </a:cubicBezTo>
                  <a:cubicBezTo>
                    <a:pt x="20895" y="15215"/>
                    <a:pt x="21599" y="14620"/>
                    <a:pt x="21599" y="13883"/>
                  </a:cubicBezTo>
                  <a:cubicBezTo>
                    <a:pt x="21599" y="13883"/>
                    <a:pt x="21598" y="8307"/>
                    <a:pt x="21598" y="8307"/>
                  </a:cubicBezTo>
                  <a:close/>
                  <a:moveTo>
                    <a:pt x="3761" y="7229"/>
                  </a:moveTo>
                  <a:lnTo>
                    <a:pt x="3763" y="15870"/>
                  </a:lnTo>
                  <a:cubicBezTo>
                    <a:pt x="3762" y="16656"/>
                    <a:pt x="4514" y="17291"/>
                    <a:pt x="5443" y="17291"/>
                  </a:cubicBezTo>
                  <a:lnTo>
                    <a:pt x="6589" y="17292"/>
                  </a:lnTo>
                  <a:lnTo>
                    <a:pt x="6589" y="20241"/>
                  </a:lnTo>
                  <a:cubicBezTo>
                    <a:pt x="6589" y="20976"/>
                    <a:pt x="7295" y="21574"/>
                    <a:pt x="8163" y="21574"/>
                  </a:cubicBezTo>
                  <a:cubicBezTo>
                    <a:pt x="9033" y="21574"/>
                    <a:pt x="9738" y="20976"/>
                    <a:pt x="9738" y="20241"/>
                  </a:cubicBezTo>
                  <a:lnTo>
                    <a:pt x="9738" y="17291"/>
                  </a:lnTo>
                  <a:lnTo>
                    <a:pt x="11864" y="17291"/>
                  </a:lnTo>
                  <a:lnTo>
                    <a:pt x="11864" y="20241"/>
                  </a:lnTo>
                  <a:cubicBezTo>
                    <a:pt x="11864" y="20975"/>
                    <a:pt x="12571" y="21573"/>
                    <a:pt x="13439" y="21572"/>
                  </a:cubicBezTo>
                  <a:cubicBezTo>
                    <a:pt x="14309" y="21572"/>
                    <a:pt x="15014" y="20975"/>
                    <a:pt x="15014" y="20239"/>
                  </a:cubicBezTo>
                  <a:lnTo>
                    <a:pt x="15014" y="17290"/>
                  </a:lnTo>
                  <a:lnTo>
                    <a:pt x="16161" y="17289"/>
                  </a:lnTo>
                  <a:cubicBezTo>
                    <a:pt x="17089" y="17290"/>
                    <a:pt x="17843" y="16654"/>
                    <a:pt x="17843" y="15868"/>
                  </a:cubicBezTo>
                  <a:lnTo>
                    <a:pt x="17841" y="7227"/>
                  </a:lnTo>
                  <a:cubicBezTo>
                    <a:pt x="17841" y="7227"/>
                    <a:pt x="3761" y="7229"/>
                    <a:pt x="3761" y="7229"/>
                  </a:cubicBezTo>
                  <a:close/>
                  <a:moveTo>
                    <a:pt x="14029" y="4592"/>
                  </a:moveTo>
                  <a:cubicBezTo>
                    <a:pt x="13700" y="4593"/>
                    <a:pt x="13434" y="4367"/>
                    <a:pt x="13434" y="4089"/>
                  </a:cubicBezTo>
                  <a:cubicBezTo>
                    <a:pt x="13435" y="3814"/>
                    <a:pt x="13700" y="3586"/>
                    <a:pt x="14029" y="3585"/>
                  </a:cubicBezTo>
                  <a:cubicBezTo>
                    <a:pt x="14355" y="3585"/>
                    <a:pt x="14622" y="3813"/>
                    <a:pt x="14622" y="4089"/>
                  </a:cubicBezTo>
                  <a:cubicBezTo>
                    <a:pt x="14623" y="4367"/>
                    <a:pt x="14356" y="4592"/>
                    <a:pt x="14029" y="4592"/>
                  </a:cubicBezTo>
                  <a:moveTo>
                    <a:pt x="7568" y="4593"/>
                  </a:moveTo>
                  <a:cubicBezTo>
                    <a:pt x="7242" y="4593"/>
                    <a:pt x="6976" y="4368"/>
                    <a:pt x="6976" y="4090"/>
                  </a:cubicBezTo>
                  <a:cubicBezTo>
                    <a:pt x="6976" y="3814"/>
                    <a:pt x="7241" y="3587"/>
                    <a:pt x="7569" y="3587"/>
                  </a:cubicBezTo>
                  <a:cubicBezTo>
                    <a:pt x="7898" y="3587"/>
                    <a:pt x="8164" y="3814"/>
                    <a:pt x="8165" y="4090"/>
                  </a:cubicBezTo>
                  <a:cubicBezTo>
                    <a:pt x="8165" y="4367"/>
                    <a:pt x="7898" y="4593"/>
                    <a:pt x="7568" y="4593"/>
                  </a:cubicBezTo>
                  <a:moveTo>
                    <a:pt x="14275" y="1970"/>
                  </a:moveTo>
                  <a:lnTo>
                    <a:pt x="15374" y="273"/>
                  </a:lnTo>
                  <a:cubicBezTo>
                    <a:pt x="15433" y="184"/>
                    <a:pt x="15394" y="71"/>
                    <a:pt x="15288" y="21"/>
                  </a:cubicBezTo>
                  <a:cubicBezTo>
                    <a:pt x="15181" y="-26"/>
                    <a:pt x="15048" y="6"/>
                    <a:pt x="14992" y="95"/>
                  </a:cubicBezTo>
                  <a:lnTo>
                    <a:pt x="13881" y="1810"/>
                  </a:lnTo>
                  <a:cubicBezTo>
                    <a:pt x="11929" y="1076"/>
                    <a:pt x="9646" y="1083"/>
                    <a:pt x="7717" y="1807"/>
                  </a:cubicBezTo>
                  <a:lnTo>
                    <a:pt x="6605" y="97"/>
                  </a:lnTo>
                  <a:cubicBezTo>
                    <a:pt x="6547" y="7"/>
                    <a:pt x="6414" y="-26"/>
                    <a:pt x="6309" y="24"/>
                  </a:cubicBezTo>
                  <a:cubicBezTo>
                    <a:pt x="6202" y="72"/>
                    <a:pt x="6163" y="185"/>
                    <a:pt x="6223" y="273"/>
                  </a:cubicBezTo>
                  <a:lnTo>
                    <a:pt x="7322" y="1970"/>
                  </a:lnTo>
                  <a:cubicBezTo>
                    <a:pt x="5161" y="2912"/>
                    <a:pt x="3760" y="4706"/>
                    <a:pt x="3761" y="6765"/>
                  </a:cubicBezTo>
                  <a:lnTo>
                    <a:pt x="17841" y="6765"/>
                  </a:lnTo>
                  <a:cubicBezTo>
                    <a:pt x="17841" y="4705"/>
                    <a:pt x="16432" y="2915"/>
                    <a:pt x="14275" y="1970"/>
                  </a:cubicBezTo>
                  <a:moveTo>
                    <a:pt x="1575" y="6977"/>
                  </a:moveTo>
                  <a:cubicBezTo>
                    <a:pt x="705" y="6977"/>
                    <a:pt x="0" y="7575"/>
                    <a:pt x="0" y="8309"/>
                  </a:cubicBezTo>
                  <a:lnTo>
                    <a:pt x="1" y="13885"/>
                  </a:lnTo>
                  <a:cubicBezTo>
                    <a:pt x="1" y="14622"/>
                    <a:pt x="706" y="15217"/>
                    <a:pt x="1576" y="15217"/>
                  </a:cubicBezTo>
                  <a:cubicBezTo>
                    <a:pt x="2446" y="15217"/>
                    <a:pt x="3151" y="14622"/>
                    <a:pt x="3150" y="13885"/>
                  </a:cubicBezTo>
                  <a:lnTo>
                    <a:pt x="3150" y="8308"/>
                  </a:lnTo>
                  <a:cubicBezTo>
                    <a:pt x="3150" y="7574"/>
                    <a:pt x="2444" y="6977"/>
                    <a:pt x="1575" y="69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66393" y="7797800"/>
            <a:ext cx="1671637" cy="1930400"/>
            <a:chOff x="8961592" y="7797800"/>
            <a:chExt cx="1671637" cy="1930400"/>
          </a:xfrm>
        </p:grpSpPr>
        <p:sp>
          <p:nvSpPr>
            <p:cNvPr id="133133" name="AutoShape 13"/>
            <p:cNvSpPr>
              <a:spLocks/>
            </p:cNvSpPr>
            <p:nvPr/>
          </p:nvSpPr>
          <p:spPr bwMode="auto">
            <a:xfrm>
              <a:off x="8961592" y="77978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34" name="AutoShape 14"/>
            <p:cNvSpPr>
              <a:spLocks/>
            </p:cNvSpPr>
            <p:nvPr/>
          </p:nvSpPr>
          <p:spPr bwMode="auto">
            <a:xfrm>
              <a:off x="9353704" y="85090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35" name="AutoShape 15"/>
            <p:cNvSpPr>
              <a:spLocks/>
            </p:cNvSpPr>
            <p:nvPr/>
          </p:nvSpPr>
          <p:spPr bwMode="auto">
            <a:xfrm>
              <a:off x="9314017" y="81788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2" name="AutoShape 32"/>
            <p:cNvSpPr>
              <a:spLocks/>
            </p:cNvSpPr>
            <p:nvPr/>
          </p:nvSpPr>
          <p:spPr bwMode="auto">
            <a:xfrm>
              <a:off x="9544204" y="8458200"/>
              <a:ext cx="582613" cy="604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95" y="4044"/>
                  </a:moveTo>
                  <a:lnTo>
                    <a:pt x="19695" y="19754"/>
                  </a:lnTo>
                  <a:lnTo>
                    <a:pt x="1849" y="19754"/>
                  </a:lnTo>
                  <a:lnTo>
                    <a:pt x="1849" y="21600"/>
                  </a:lnTo>
                  <a:lnTo>
                    <a:pt x="21600" y="21600"/>
                  </a:lnTo>
                  <a:lnTo>
                    <a:pt x="21600" y="4044"/>
                  </a:lnTo>
                  <a:cubicBezTo>
                    <a:pt x="21600" y="4044"/>
                    <a:pt x="19695" y="4044"/>
                    <a:pt x="19695" y="4044"/>
                  </a:cubicBezTo>
                  <a:close/>
                  <a:moveTo>
                    <a:pt x="13515" y="14865"/>
                  </a:moveTo>
                  <a:lnTo>
                    <a:pt x="11916" y="14865"/>
                  </a:lnTo>
                  <a:lnTo>
                    <a:pt x="11916" y="10561"/>
                  </a:lnTo>
                  <a:lnTo>
                    <a:pt x="10186" y="10561"/>
                  </a:lnTo>
                  <a:lnTo>
                    <a:pt x="10186" y="9347"/>
                  </a:lnTo>
                  <a:cubicBezTo>
                    <a:pt x="11285" y="9375"/>
                    <a:pt x="12054" y="9072"/>
                    <a:pt x="12215" y="8032"/>
                  </a:cubicBezTo>
                  <a:lnTo>
                    <a:pt x="13515" y="8032"/>
                  </a:lnTo>
                  <a:cubicBezTo>
                    <a:pt x="13515" y="8032"/>
                    <a:pt x="13515" y="14865"/>
                    <a:pt x="13515" y="14865"/>
                  </a:cubicBezTo>
                  <a:close/>
                  <a:moveTo>
                    <a:pt x="6828" y="14988"/>
                  </a:moveTo>
                  <a:cubicBezTo>
                    <a:pt x="5215" y="14988"/>
                    <a:pt x="4143" y="14089"/>
                    <a:pt x="4172" y="12384"/>
                  </a:cubicBezTo>
                  <a:lnTo>
                    <a:pt x="5698" y="12384"/>
                  </a:lnTo>
                  <a:cubicBezTo>
                    <a:pt x="5725" y="13140"/>
                    <a:pt x="6039" y="13692"/>
                    <a:pt x="6808" y="13692"/>
                  </a:cubicBezTo>
                  <a:cubicBezTo>
                    <a:pt x="7315" y="13692"/>
                    <a:pt x="7827" y="13400"/>
                    <a:pt x="7827" y="12747"/>
                  </a:cubicBezTo>
                  <a:cubicBezTo>
                    <a:pt x="7827" y="11921"/>
                    <a:pt x="7232" y="11860"/>
                    <a:pt x="6234" y="11860"/>
                  </a:cubicBezTo>
                  <a:lnTo>
                    <a:pt x="6234" y="10706"/>
                  </a:lnTo>
                  <a:cubicBezTo>
                    <a:pt x="6937" y="10765"/>
                    <a:pt x="7699" y="10668"/>
                    <a:pt x="7699" y="9988"/>
                  </a:cubicBezTo>
                  <a:cubicBezTo>
                    <a:pt x="7699" y="9450"/>
                    <a:pt x="7248" y="9205"/>
                    <a:pt x="6828" y="9205"/>
                  </a:cubicBezTo>
                  <a:cubicBezTo>
                    <a:pt x="6124" y="9205"/>
                    <a:pt x="5857" y="9704"/>
                    <a:pt x="5870" y="10390"/>
                  </a:cubicBezTo>
                  <a:lnTo>
                    <a:pt x="4334" y="10390"/>
                  </a:lnTo>
                  <a:cubicBezTo>
                    <a:pt x="4397" y="8733"/>
                    <a:pt x="5439" y="7900"/>
                    <a:pt x="6818" y="7900"/>
                  </a:cubicBezTo>
                  <a:cubicBezTo>
                    <a:pt x="8003" y="7900"/>
                    <a:pt x="9230" y="8624"/>
                    <a:pt x="9230" y="9837"/>
                  </a:cubicBezTo>
                  <a:cubicBezTo>
                    <a:pt x="9230" y="10465"/>
                    <a:pt x="8942" y="10954"/>
                    <a:pt x="8448" y="11192"/>
                  </a:cubicBezTo>
                  <a:cubicBezTo>
                    <a:pt x="9094" y="11432"/>
                    <a:pt x="9485" y="11997"/>
                    <a:pt x="9485" y="12720"/>
                  </a:cubicBezTo>
                  <a:cubicBezTo>
                    <a:pt x="9485" y="14139"/>
                    <a:pt x="8270" y="14988"/>
                    <a:pt x="6828" y="14988"/>
                  </a:cubicBezTo>
                  <a:close/>
                  <a:moveTo>
                    <a:pt x="15579" y="2346"/>
                  </a:moveTo>
                  <a:lnTo>
                    <a:pt x="15579" y="3323"/>
                  </a:lnTo>
                  <a:cubicBezTo>
                    <a:pt x="15579" y="4484"/>
                    <a:pt x="14600" y="5430"/>
                    <a:pt x="13396" y="5430"/>
                  </a:cubicBezTo>
                  <a:cubicBezTo>
                    <a:pt x="12192" y="5430"/>
                    <a:pt x="11212" y="4484"/>
                    <a:pt x="11212" y="3323"/>
                  </a:cubicBezTo>
                  <a:lnTo>
                    <a:pt x="11212" y="2346"/>
                  </a:lnTo>
                  <a:lnTo>
                    <a:pt x="6738" y="2346"/>
                  </a:lnTo>
                  <a:lnTo>
                    <a:pt x="6738" y="3318"/>
                  </a:lnTo>
                  <a:cubicBezTo>
                    <a:pt x="6738" y="4480"/>
                    <a:pt x="5759" y="5425"/>
                    <a:pt x="4555" y="5425"/>
                  </a:cubicBezTo>
                  <a:cubicBezTo>
                    <a:pt x="3350" y="5425"/>
                    <a:pt x="2371" y="4480"/>
                    <a:pt x="2371" y="3318"/>
                  </a:cubicBezTo>
                  <a:lnTo>
                    <a:pt x="2371" y="2346"/>
                  </a:lnTo>
                  <a:lnTo>
                    <a:pt x="0" y="2346"/>
                  </a:lnTo>
                  <a:lnTo>
                    <a:pt x="0" y="18091"/>
                  </a:lnTo>
                  <a:lnTo>
                    <a:pt x="17900" y="18091"/>
                  </a:lnTo>
                  <a:lnTo>
                    <a:pt x="17900" y="2346"/>
                  </a:lnTo>
                  <a:cubicBezTo>
                    <a:pt x="17900" y="2346"/>
                    <a:pt x="15579" y="2346"/>
                    <a:pt x="15579" y="2346"/>
                  </a:cubicBezTo>
                  <a:close/>
                  <a:moveTo>
                    <a:pt x="5543" y="953"/>
                  </a:moveTo>
                  <a:cubicBezTo>
                    <a:pt x="5543" y="427"/>
                    <a:pt x="5101" y="0"/>
                    <a:pt x="4555" y="0"/>
                  </a:cubicBezTo>
                  <a:cubicBezTo>
                    <a:pt x="4009" y="0"/>
                    <a:pt x="3566" y="427"/>
                    <a:pt x="3566" y="953"/>
                  </a:cubicBezTo>
                  <a:lnTo>
                    <a:pt x="3566" y="3353"/>
                  </a:lnTo>
                  <a:cubicBezTo>
                    <a:pt x="3566" y="3880"/>
                    <a:pt x="4009" y="4307"/>
                    <a:pt x="4555" y="4307"/>
                  </a:cubicBezTo>
                  <a:cubicBezTo>
                    <a:pt x="5101" y="4307"/>
                    <a:pt x="5543" y="3880"/>
                    <a:pt x="5543" y="3353"/>
                  </a:cubicBezTo>
                  <a:cubicBezTo>
                    <a:pt x="5543" y="3353"/>
                    <a:pt x="5543" y="953"/>
                    <a:pt x="5543" y="953"/>
                  </a:cubicBezTo>
                  <a:close/>
                  <a:moveTo>
                    <a:pt x="14385" y="3358"/>
                  </a:moveTo>
                  <a:cubicBezTo>
                    <a:pt x="14385" y="3884"/>
                    <a:pt x="13942" y="4311"/>
                    <a:pt x="13396" y="4311"/>
                  </a:cubicBezTo>
                  <a:cubicBezTo>
                    <a:pt x="12850" y="4311"/>
                    <a:pt x="12407" y="3884"/>
                    <a:pt x="12407" y="3358"/>
                  </a:cubicBezTo>
                  <a:lnTo>
                    <a:pt x="12407" y="958"/>
                  </a:lnTo>
                  <a:cubicBezTo>
                    <a:pt x="12407" y="431"/>
                    <a:pt x="12850" y="4"/>
                    <a:pt x="13396" y="4"/>
                  </a:cubicBezTo>
                  <a:cubicBezTo>
                    <a:pt x="13942" y="4"/>
                    <a:pt x="14385" y="431"/>
                    <a:pt x="14385" y="958"/>
                  </a:cubicBezTo>
                  <a:cubicBezTo>
                    <a:pt x="14385" y="958"/>
                    <a:pt x="14385" y="3358"/>
                    <a:pt x="14385" y="3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66393" y="10261600"/>
            <a:ext cx="1671637" cy="1930400"/>
            <a:chOff x="8971194" y="10261600"/>
            <a:chExt cx="1671637" cy="1930400"/>
          </a:xfrm>
        </p:grpSpPr>
        <p:sp>
          <p:nvSpPr>
            <p:cNvPr id="133139" name="AutoShape 19"/>
            <p:cNvSpPr>
              <a:spLocks/>
            </p:cNvSpPr>
            <p:nvPr/>
          </p:nvSpPr>
          <p:spPr bwMode="auto">
            <a:xfrm>
              <a:off x="8971194" y="102616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40" name="AutoShape 20"/>
            <p:cNvSpPr>
              <a:spLocks/>
            </p:cNvSpPr>
            <p:nvPr/>
          </p:nvSpPr>
          <p:spPr bwMode="auto">
            <a:xfrm>
              <a:off x="9363306" y="109728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41" name="AutoShape 21"/>
            <p:cNvSpPr>
              <a:spLocks/>
            </p:cNvSpPr>
            <p:nvPr/>
          </p:nvSpPr>
          <p:spPr bwMode="auto">
            <a:xfrm>
              <a:off x="9323619" y="106426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3" name="AutoShape 33"/>
            <p:cNvSpPr>
              <a:spLocks/>
            </p:cNvSpPr>
            <p:nvPr/>
          </p:nvSpPr>
          <p:spPr bwMode="auto">
            <a:xfrm>
              <a:off x="9566506" y="10947400"/>
              <a:ext cx="527050" cy="484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649" y="11131"/>
                  </a:moveTo>
                  <a:cubicBezTo>
                    <a:pt x="17574" y="13268"/>
                    <a:pt x="16776" y="15264"/>
                    <a:pt x="15383" y="16785"/>
                  </a:cubicBezTo>
                  <a:cubicBezTo>
                    <a:pt x="13918" y="18383"/>
                    <a:pt x="11970" y="19265"/>
                    <a:pt x="9898" y="19265"/>
                  </a:cubicBezTo>
                  <a:cubicBezTo>
                    <a:pt x="7825" y="19265"/>
                    <a:pt x="5877" y="18383"/>
                    <a:pt x="4412" y="16785"/>
                  </a:cubicBezTo>
                  <a:cubicBezTo>
                    <a:pt x="2947" y="15187"/>
                    <a:pt x="2139" y="13060"/>
                    <a:pt x="2139" y="10800"/>
                  </a:cubicBezTo>
                  <a:cubicBezTo>
                    <a:pt x="2139" y="8539"/>
                    <a:pt x="2947" y="6413"/>
                    <a:pt x="4412" y="4814"/>
                  </a:cubicBezTo>
                  <a:cubicBezTo>
                    <a:pt x="5877" y="3216"/>
                    <a:pt x="7825" y="2335"/>
                    <a:pt x="9898" y="2335"/>
                  </a:cubicBezTo>
                  <a:cubicBezTo>
                    <a:pt x="11572" y="2335"/>
                    <a:pt x="13165" y="2910"/>
                    <a:pt x="14488" y="3974"/>
                  </a:cubicBezTo>
                  <a:lnTo>
                    <a:pt x="16015" y="2309"/>
                  </a:lnTo>
                  <a:cubicBezTo>
                    <a:pt x="14331" y="863"/>
                    <a:pt x="12206" y="0"/>
                    <a:pt x="9898" y="0"/>
                  </a:cubicBezTo>
                  <a:cubicBezTo>
                    <a:pt x="4431" y="0"/>
                    <a:pt x="0" y="4836"/>
                    <a:pt x="0" y="10800"/>
                  </a:cubicBezTo>
                  <a:cubicBezTo>
                    <a:pt x="0" y="16765"/>
                    <a:pt x="4431" y="21599"/>
                    <a:pt x="9898" y="21599"/>
                  </a:cubicBezTo>
                  <a:cubicBezTo>
                    <a:pt x="15364" y="21599"/>
                    <a:pt x="19795" y="16765"/>
                    <a:pt x="19795" y="10800"/>
                  </a:cubicBezTo>
                  <a:cubicBezTo>
                    <a:pt x="19795" y="10168"/>
                    <a:pt x="19746" y="9550"/>
                    <a:pt x="19650" y="8948"/>
                  </a:cubicBezTo>
                  <a:cubicBezTo>
                    <a:pt x="19650" y="8948"/>
                    <a:pt x="17649" y="11131"/>
                    <a:pt x="17649" y="11131"/>
                  </a:cubicBezTo>
                  <a:close/>
                  <a:moveTo>
                    <a:pt x="21600" y="4344"/>
                  </a:moveTo>
                  <a:lnTo>
                    <a:pt x="10561" y="16389"/>
                  </a:lnTo>
                  <a:lnTo>
                    <a:pt x="4479" y="9750"/>
                  </a:lnTo>
                  <a:lnTo>
                    <a:pt x="7069" y="6925"/>
                  </a:lnTo>
                  <a:lnTo>
                    <a:pt x="10561" y="10736"/>
                  </a:lnTo>
                  <a:lnTo>
                    <a:pt x="19008" y="1519"/>
                  </a:lnTo>
                  <a:cubicBezTo>
                    <a:pt x="19008" y="1519"/>
                    <a:pt x="21600" y="4344"/>
                    <a:pt x="21600" y="4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273540" y="5372100"/>
            <a:ext cx="1671637" cy="1930400"/>
            <a:chOff x="16270288" y="5372100"/>
            <a:chExt cx="1671637" cy="1930400"/>
          </a:xfrm>
        </p:grpSpPr>
        <p:sp>
          <p:nvSpPr>
            <p:cNvPr id="133142" name="AutoShape 22"/>
            <p:cNvSpPr>
              <a:spLocks/>
            </p:cNvSpPr>
            <p:nvPr/>
          </p:nvSpPr>
          <p:spPr bwMode="auto">
            <a:xfrm>
              <a:off x="16270288" y="53721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43" name="AutoShape 23"/>
            <p:cNvSpPr>
              <a:spLocks/>
            </p:cNvSpPr>
            <p:nvPr/>
          </p:nvSpPr>
          <p:spPr bwMode="auto">
            <a:xfrm>
              <a:off x="16662400" y="60833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44" name="AutoShape 24"/>
            <p:cNvSpPr>
              <a:spLocks/>
            </p:cNvSpPr>
            <p:nvPr/>
          </p:nvSpPr>
          <p:spPr bwMode="auto">
            <a:xfrm>
              <a:off x="16622713" y="57531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4" name="AutoShape 34"/>
            <p:cNvSpPr>
              <a:spLocks/>
            </p:cNvSpPr>
            <p:nvPr/>
          </p:nvSpPr>
          <p:spPr bwMode="auto">
            <a:xfrm>
              <a:off x="16840200" y="6045200"/>
              <a:ext cx="600075" cy="582613"/>
            </a:xfrm>
            <a:custGeom>
              <a:avLst/>
              <a:gdLst>
                <a:gd name="T0" fmla="*/ 10491 w 20983"/>
                <a:gd name="T1" fmla="+- 0 11117 635"/>
                <a:gd name="T2" fmla="*/ 11117 h 20965"/>
                <a:gd name="T3" fmla="*/ 10491 w 20983"/>
                <a:gd name="T4" fmla="+- 0 11117 635"/>
                <a:gd name="T5" fmla="*/ 11117 h 20965"/>
                <a:gd name="T6" fmla="*/ 10491 w 20983"/>
                <a:gd name="T7" fmla="+- 0 11117 635"/>
                <a:gd name="T8" fmla="*/ 11117 h 20965"/>
                <a:gd name="T9" fmla="*/ 10491 w 20983"/>
                <a:gd name="T10" fmla="+- 0 11117 635"/>
                <a:gd name="T11" fmla="*/ 11117 h 2096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0983" h="20965">
                  <a:moveTo>
                    <a:pt x="17862" y="3206"/>
                  </a:moveTo>
                  <a:cubicBezTo>
                    <a:pt x="17250" y="2576"/>
                    <a:pt x="16257" y="2576"/>
                    <a:pt x="15644" y="3206"/>
                  </a:cubicBezTo>
                  <a:cubicBezTo>
                    <a:pt x="15033" y="3836"/>
                    <a:pt x="15033" y="4858"/>
                    <a:pt x="15644" y="5488"/>
                  </a:cubicBezTo>
                  <a:cubicBezTo>
                    <a:pt x="16257" y="6118"/>
                    <a:pt x="17250" y="6118"/>
                    <a:pt x="17862" y="5488"/>
                  </a:cubicBezTo>
                  <a:cubicBezTo>
                    <a:pt x="18474" y="4858"/>
                    <a:pt x="18474" y="3836"/>
                    <a:pt x="17862" y="3206"/>
                  </a:cubicBezTo>
                  <a:close/>
                  <a:moveTo>
                    <a:pt x="19131" y="1905"/>
                  </a:moveTo>
                  <a:cubicBezTo>
                    <a:pt x="21599" y="4446"/>
                    <a:pt x="21599" y="8564"/>
                    <a:pt x="19131" y="11105"/>
                  </a:cubicBezTo>
                  <a:cubicBezTo>
                    <a:pt x="16662" y="13645"/>
                    <a:pt x="12659" y="13645"/>
                    <a:pt x="10191" y="11105"/>
                  </a:cubicBezTo>
                  <a:cubicBezTo>
                    <a:pt x="7722" y="8564"/>
                    <a:pt x="7722" y="4446"/>
                    <a:pt x="10191" y="1905"/>
                  </a:cubicBezTo>
                  <a:cubicBezTo>
                    <a:pt x="12659" y="-635"/>
                    <a:pt x="16662" y="-635"/>
                    <a:pt x="19131" y="1905"/>
                  </a:cubicBezTo>
                  <a:close/>
                  <a:moveTo>
                    <a:pt x="12046" y="14124"/>
                  </a:moveTo>
                  <a:lnTo>
                    <a:pt x="9739" y="16499"/>
                  </a:lnTo>
                  <a:lnTo>
                    <a:pt x="7504" y="16499"/>
                  </a:lnTo>
                  <a:lnTo>
                    <a:pt x="7504" y="18798"/>
                  </a:lnTo>
                  <a:lnTo>
                    <a:pt x="5174" y="18798"/>
                  </a:lnTo>
                  <a:lnTo>
                    <a:pt x="5174" y="20964"/>
                  </a:lnTo>
                  <a:lnTo>
                    <a:pt x="0" y="20964"/>
                  </a:lnTo>
                  <a:lnTo>
                    <a:pt x="0" y="17272"/>
                  </a:lnTo>
                  <a:lnTo>
                    <a:pt x="7422" y="9634"/>
                  </a:lnTo>
                  <a:cubicBezTo>
                    <a:pt x="8259" y="11687"/>
                    <a:pt x="9916" y="13349"/>
                    <a:pt x="12046" y="14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273540" y="7810500"/>
            <a:ext cx="1671637" cy="1930400"/>
            <a:chOff x="16282988" y="7810500"/>
            <a:chExt cx="1671637" cy="1930400"/>
          </a:xfrm>
        </p:grpSpPr>
        <p:sp>
          <p:nvSpPr>
            <p:cNvPr id="133145" name="AutoShape 25"/>
            <p:cNvSpPr>
              <a:spLocks/>
            </p:cNvSpPr>
            <p:nvPr/>
          </p:nvSpPr>
          <p:spPr bwMode="auto">
            <a:xfrm>
              <a:off x="16282988" y="78105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46" name="AutoShape 26"/>
            <p:cNvSpPr>
              <a:spLocks/>
            </p:cNvSpPr>
            <p:nvPr/>
          </p:nvSpPr>
          <p:spPr bwMode="auto">
            <a:xfrm>
              <a:off x="16675100" y="85217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47" name="AutoShape 27"/>
            <p:cNvSpPr>
              <a:spLocks/>
            </p:cNvSpPr>
            <p:nvPr/>
          </p:nvSpPr>
          <p:spPr bwMode="auto">
            <a:xfrm>
              <a:off x="16635413" y="81915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5" name="AutoShape 35"/>
            <p:cNvSpPr>
              <a:spLocks/>
            </p:cNvSpPr>
            <p:nvPr/>
          </p:nvSpPr>
          <p:spPr bwMode="auto">
            <a:xfrm>
              <a:off x="16865600" y="8483600"/>
              <a:ext cx="600075" cy="530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13"/>
                  </a:moveTo>
                  <a:lnTo>
                    <a:pt x="9400" y="21600"/>
                  </a:lnTo>
                  <a:lnTo>
                    <a:pt x="0" y="10952"/>
                  </a:lnTo>
                  <a:lnTo>
                    <a:pt x="0" y="2646"/>
                  </a:lnTo>
                  <a:lnTo>
                    <a:pt x="1896" y="2646"/>
                  </a:lnTo>
                  <a:lnTo>
                    <a:pt x="1896" y="9929"/>
                  </a:lnTo>
                  <a:cubicBezTo>
                    <a:pt x="1896" y="9929"/>
                    <a:pt x="10800" y="20013"/>
                    <a:pt x="10800" y="20013"/>
                  </a:cubicBezTo>
                  <a:close/>
                  <a:moveTo>
                    <a:pt x="8719" y="5710"/>
                  </a:moveTo>
                  <a:cubicBezTo>
                    <a:pt x="8065" y="6452"/>
                    <a:pt x="7003" y="6452"/>
                    <a:pt x="6348" y="5710"/>
                  </a:cubicBezTo>
                  <a:cubicBezTo>
                    <a:pt x="5693" y="4968"/>
                    <a:pt x="5693" y="3765"/>
                    <a:pt x="6348" y="3023"/>
                  </a:cubicBezTo>
                  <a:cubicBezTo>
                    <a:pt x="7003" y="2282"/>
                    <a:pt x="8065" y="2282"/>
                    <a:pt x="8719" y="3023"/>
                  </a:cubicBezTo>
                  <a:cubicBezTo>
                    <a:pt x="9375" y="3765"/>
                    <a:pt x="9375" y="4968"/>
                    <a:pt x="8719" y="5710"/>
                  </a:cubicBezTo>
                  <a:close/>
                  <a:moveTo>
                    <a:pt x="11589" y="0"/>
                  </a:moveTo>
                  <a:lnTo>
                    <a:pt x="3470" y="0"/>
                  </a:lnTo>
                  <a:lnTo>
                    <a:pt x="3470" y="9190"/>
                  </a:lnTo>
                  <a:lnTo>
                    <a:pt x="13475" y="20531"/>
                  </a:lnTo>
                  <a:lnTo>
                    <a:pt x="21599" y="11327"/>
                  </a:lnTo>
                  <a:cubicBezTo>
                    <a:pt x="21599" y="11327"/>
                    <a:pt x="11589" y="0"/>
                    <a:pt x="1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273540" y="10261600"/>
            <a:ext cx="1671637" cy="1930400"/>
            <a:chOff x="16219488" y="10261600"/>
            <a:chExt cx="1671637" cy="1930400"/>
          </a:xfrm>
        </p:grpSpPr>
        <p:sp>
          <p:nvSpPr>
            <p:cNvPr id="133121" name="AutoShape 1"/>
            <p:cNvSpPr>
              <a:spLocks/>
            </p:cNvSpPr>
            <p:nvPr/>
          </p:nvSpPr>
          <p:spPr bwMode="auto">
            <a:xfrm>
              <a:off x="16219488" y="10261600"/>
              <a:ext cx="1671637" cy="1930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22" name="AutoShape 2"/>
            <p:cNvSpPr>
              <a:spLocks/>
            </p:cNvSpPr>
            <p:nvPr/>
          </p:nvSpPr>
          <p:spPr bwMode="auto">
            <a:xfrm>
              <a:off x="16611600" y="10972800"/>
              <a:ext cx="1276350" cy="108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599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3123" name="AutoShape 3"/>
            <p:cNvSpPr>
              <a:spLocks/>
            </p:cNvSpPr>
            <p:nvPr/>
          </p:nvSpPr>
          <p:spPr bwMode="auto">
            <a:xfrm>
              <a:off x="16571913" y="10642600"/>
              <a:ext cx="985837" cy="113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33156" name="AutoShape 36"/>
            <p:cNvSpPr>
              <a:spLocks/>
            </p:cNvSpPr>
            <p:nvPr/>
          </p:nvSpPr>
          <p:spPr bwMode="auto">
            <a:xfrm>
              <a:off x="16827500" y="10934700"/>
              <a:ext cx="501650" cy="500063"/>
            </a:xfrm>
            <a:custGeom>
              <a:avLst/>
              <a:gdLst>
                <a:gd name="T0" fmla="*/ 10580 w 21161"/>
                <a:gd name="T1" fmla="*/ 10800 h 21600"/>
                <a:gd name="T2" fmla="*/ 10580 w 21161"/>
                <a:gd name="T3" fmla="*/ 10800 h 21600"/>
                <a:gd name="T4" fmla="*/ 10580 w 21161"/>
                <a:gd name="T5" fmla="*/ 10800 h 21600"/>
                <a:gd name="T6" fmla="*/ 10580 w 2116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1" h="21600">
                  <a:moveTo>
                    <a:pt x="20060" y="18059"/>
                  </a:moveTo>
                  <a:cubicBezTo>
                    <a:pt x="21457" y="16335"/>
                    <a:pt x="21600" y="13755"/>
                    <a:pt x="20051" y="11803"/>
                  </a:cubicBezTo>
                  <a:cubicBezTo>
                    <a:pt x="18458" y="15480"/>
                    <a:pt x="14527" y="18227"/>
                    <a:pt x="9482" y="18193"/>
                  </a:cubicBezTo>
                  <a:cubicBezTo>
                    <a:pt x="10946" y="19954"/>
                    <a:pt x="13609" y="21003"/>
                    <a:pt x="16843" y="20190"/>
                  </a:cubicBezTo>
                  <a:cubicBezTo>
                    <a:pt x="17744" y="20761"/>
                    <a:pt x="19733" y="21338"/>
                    <a:pt x="21132" y="21600"/>
                  </a:cubicBezTo>
                  <a:cubicBezTo>
                    <a:pt x="20610" y="20536"/>
                    <a:pt x="20031" y="19077"/>
                    <a:pt x="20060" y="18059"/>
                  </a:cubicBezTo>
                  <a:close/>
                  <a:moveTo>
                    <a:pt x="42" y="18016"/>
                  </a:moveTo>
                  <a:cubicBezTo>
                    <a:pt x="811" y="16450"/>
                    <a:pt x="1664" y="14301"/>
                    <a:pt x="1621" y="12802"/>
                  </a:cubicBezTo>
                  <a:cubicBezTo>
                    <a:pt x="585" y="11523"/>
                    <a:pt x="0" y="9873"/>
                    <a:pt x="0" y="8195"/>
                  </a:cubicBezTo>
                  <a:cubicBezTo>
                    <a:pt x="0" y="3461"/>
                    <a:pt x="4484" y="0"/>
                    <a:pt x="9504" y="0"/>
                  </a:cubicBezTo>
                  <a:cubicBezTo>
                    <a:pt x="14493" y="0"/>
                    <a:pt x="19009" y="3436"/>
                    <a:pt x="19009" y="8195"/>
                  </a:cubicBezTo>
                  <a:cubicBezTo>
                    <a:pt x="19009" y="13151"/>
                    <a:pt x="13677" y="17781"/>
                    <a:pt x="6361" y="15941"/>
                  </a:cubicBezTo>
                  <a:cubicBezTo>
                    <a:pt x="5033" y="16781"/>
                    <a:pt x="2103" y="17632"/>
                    <a:pt x="42" y="180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133158" name="AutoShape 38"/>
          <p:cNvSpPr>
            <a:spLocks/>
          </p:cNvSpPr>
          <p:nvPr/>
        </p:nvSpPr>
        <p:spPr bwMode="auto">
          <a:xfrm>
            <a:off x="1460500" y="3219450"/>
            <a:ext cx="207264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 id dolor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vulputate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Morbi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purus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molestie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fermentum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urna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in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nisl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Fusce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malesuada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nunc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sodales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59" name="AutoShape 39"/>
          <p:cNvSpPr>
            <a:spLocks/>
          </p:cNvSpPr>
          <p:nvPr/>
        </p:nvSpPr>
        <p:spPr bwMode="auto">
          <a:xfrm>
            <a:off x="3632200" y="638175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60" name="AutoShape 40"/>
          <p:cNvSpPr>
            <a:spLocks/>
          </p:cNvSpPr>
          <p:nvPr/>
        </p:nvSpPr>
        <p:spPr bwMode="auto">
          <a:xfrm>
            <a:off x="3644900" y="57912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Shopping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33161" name="AutoShape 41"/>
          <p:cNvSpPr>
            <a:spLocks/>
          </p:cNvSpPr>
          <p:nvPr/>
        </p:nvSpPr>
        <p:spPr bwMode="auto">
          <a:xfrm>
            <a:off x="3632200" y="87630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62" name="AutoShape 42"/>
          <p:cNvSpPr>
            <a:spLocks/>
          </p:cNvSpPr>
          <p:nvPr/>
        </p:nvSpPr>
        <p:spPr bwMode="auto">
          <a:xfrm>
            <a:off x="3644900" y="81661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Customization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3163" name="AutoShape 43"/>
          <p:cNvSpPr>
            <a:spLocks/>
          </p:cNvSpPr>
          <p:nvPr/>
        </p:nvSpPr>
        <p:spPr bwMode="auto">
          <a:xfrm>
            <a:off x="3632200" y="112522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64" name="AutoShape 44"/>
          <p:cNvSpPr>
            <a:spLocks/>
          </p:cNvSpPr>
          <p:nvPr/>
        </p:nvSpPr>
        <p:spPr bwMode="auto">
          <a:xfrm>
            <a:off x="3644900" y="106553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Attachments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33165" name="AutoShape 45"/>
          <p:cNvSpPr>
            <a:spLocks/>
          </p:cNvSpPr>
          <p:nvPr/>
        </p:nvSpPr>
        <p:spPr bwMode="auto">
          <a:xfrm>
            <a:off x="11087100" y="112522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66" name="AutoShape 46"/>
          <p:cNvSpPr>
            <a:spLocks/>
          </p:cNvSpPr>
          <p:nvPr/>
        </p:nvSpPr>
        <p:spPr bwMode="auto">
          <a:xfrm>
            <a:off x="11099800" y="106553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tx2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Acceptance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33167" name="AutoShape 47"/>
          <p:cNvSpPr>
            <a:spLocks/>
          </p:cNvSpPr>
          <p:nvPr/>
        </p:nvSpPr>
        <p:spPr bwMode="auto">
          <a:xfrm>
            <a:off x="11099800" y="87630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68" name="AutoShape 48"/>
          <p:cNvSpPr>
            <a:spLocks/>
          </p:cNvSpPr>
          <p:nvPr/>
        </p:nvSpPr>
        <p:spPr bwMode="auto">
          <a:xfrm>
            <a:off x="11112500" y="81661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Calendar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33169" name="AutoShape 49"/>
          <p:cNvSpPr>
            <a:spLocks/>
          </p:cNvSpPr>
          <p:nvPr/>
        </p:nvSpPr>
        <p:spPr bwMode="auto">
          <a:xfrm>
            <a:off x="11099800" y="63881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70" name="AutoShape 50"/>
          <p:cNvSpPr>
            <a:spLocks/>
          </p:cNvSpPr>
          <p:nvPr/>
        </p:nvSpPr>
        <p:spPr bwMode="auto">
          <a:xfrm>
            <a:off x="11112500" y="57912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Device support</a:t>
            </a:r>
            <a:endParaRPr lang="en-US" sz="3600" b="1" dirty="0">
              <a:solidFill>
                <a:schemeClr val="accent5"/>
              </a:solidFill>
              <a:latin typeface="Aleo" panose="020F0502020204030203" pitchFamily="34" charset="0"/>
              <a:ea typeface="Aleo Regular" charset="0"/>
              <a:cs typeface="Aleo Regular" charset="0"/>
            </a:endParaRPr>
          </a:p>
        </p:txBody>
      </p:sp>
      <p:sp>
        <p:nvSpPr>
          <p:cNvPr id="133171" name="AutoShape 51"/>
          <p:cNvSpPr>
            <a:spLocks/>
          </p:cNvSpPr>
          <p:nvPr/>
        </p:nvSpPr>
        <p:spPr bwMode="auto">
          <a:xfrm>
            <a:off x="18411594" y="63881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72" name="AutoShape 52"/>
          <p:cNvSpPr>
            <a:spLocks/>
          </p:cNvSpPr>
          <p:nvPr/>
        </p:nvSpPr>
        <p:spPr bwMode="auto">
          <a:xfrm>
            <a:off x="18411594" y="57912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Security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3173" name="AutoShape 53"/>
          <p:cNvSpPr>
            <a:spLocks/>
          </p:cNvSpPr>
          <p:nvPr/>
        </p:nvSpPr>
        <p:spPr bwMode="auto">
          <a:xfrm>
            <a:off x="18411594" y="87630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74" name="AutoShape 54"/>
          <p:cNvSpPr>
            <a:spLocks/>
          </p:cNvSpPr>
          <p:nvPr/>
        </p:nvSpPr>
        <p:spPr bwMode="auto">
          <a:xfrm>
            <a:off x="18411594" y="81661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Branding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33175" name="AutoShape 55"/>
          <p:cNvSpPr>
            <a:spLocks/>
          </p:cNvSpPr>
          <p:nvPr/>
        </p:nvSpPr>
        <p:spPr bwMode="auto">
          <a:xfrm>
            <a:off x="18411594" y="11252200"/>
            <a:ext cx="4165600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Fusce</a:t>
            </a:r>
            <a:r>
              <a:rPr lang="en-US" sz="2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malesuada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3176" name="AutoShape 56"/>
          <p:cNvSpPr>
            <a:spLocks/>
          </p:cNvSpPr>
          <p:nvPr/>
        </p:nvSpPr>
        <p:spPr bwMode="auto">
          <a:xfrm>
            <a:off x="18411594" y="10655300"/>
            <a:ext cx="41529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Communication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485289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Business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787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9192" r="14140" b="32841"/>
          <a:stretch/>
        </p:blipFill>
        <p:spPr bwMode="auto">
          <a:xfrm>
            <a:off x="1929305" y="3251200"/>
            <a:ext cx="13387989" cy="892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7" name="AutoShape 3"/>
          <p:cNvSpPr>
            <a:spLocks/>
          </p:cNvSpPr>
          <p:nvPr/>
        </p:nvSpPr>
        <p:spPr bwMode="auto">
          <a:xfrm>
            <a:off x="16764000" y="3454400"/>
            <a:ext cx="41529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Product video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4148" name="AutoShape 4"/>
          <p:cNvSpPr>
            <a:spLocks/>
          </p:cNvSpPr>
          <p:nvPr/>
        </p:nvSpPr>
        <p:spPr bwMode="auto">
          <a:xfrm>
            <a:off x="16764000" y="4654550"/>
            <a:ext cx="6591300" cy="457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Nulla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 id dolor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vulputate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Morbi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purus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molestie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fermentum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urna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in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cursus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nisl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tincidunt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Fusce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malesuada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luctus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nunc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sodales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Praesent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erat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eget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aliquam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ornare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4149" name="AutoShape 5"/>
          <p:cNvSpPr>
            <a:spLocks/>
          </p:cNvSpPr>
          <p:nvPr/>
        </p:nvSpPr>
        <p:spPr bwMode="auto">
          <a:xfrm>
            <a:off x="16776700" y="9982200"/>
            <a:ext cx="65913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 mode at: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4150" name="AutoShape 6"/>
          <p:cNvSpPr>
            <a:spLocks/>
          </p:cNvSpPr>
          <p:nvPr/>
        </p:nvSpPr>
        <p:spPr bwMode="auto">
          <a:xfrm>
            <a:off x="16776700" y="10642600"/>
            <a:ext cx="65913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rgbClr val="69C9BF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http://link.com/video</a:t>
            </a:r>
            <a:endParaRPr lang="en-US" dirty="0">
              <a:solidFill>
                <a:srgbClr val="69C9BF"/>
              </a:solidFill>
              <a:latin typeface="Lato" panose="020F0502020204030203" pitchFamily="34" charset="0"/>
            </a:endParaRPr>
          </a:p>
        </p:txBody>
      </p:sp>
      <p:sp>
        <p:nvSpPr>
          <p:cNvPr id="134151" name="AutoShape 7"/>
          <p:cNvSpPr>
            <a:spLocks/>
          </p:cNvSpPr>
          <p:nvPr/>
        </p:nvSpPr>
        <p:spPr bwMode="auto">
          <a:xfrm>
            <a:off x="16764000" y="11264900"/>
            <a:ext cx="65913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rgbClr val="69C9BF"/>
                </a:solidFill>
                <a:latin typeface="Lato Regular" charset="0"/>
                <a:ea typeface="Lato Regular" charset="0"/>
                <a:cs typeface="Lato Regular" charset="0"/>
                <a:sym typeface="Lato Regular" charset="0"/>
              </a:rPr>
              <a:t>http://link.com/video2</a:t>
            </a:r>
            <a:endParaRPr lang="en-US" dirty="0">
              <a:solidFill>
                <a:srgbClr val="69C9BF"/>
              </a:solidFill>
              <a:latin typeface="Lato" panose="020F0502020204030203" pitchFamily="34" charset="0"/>
            </a:endParaRPr>
          </a:p>
        </p:txBody>
      </p:sp>
      <p:sp>
        <p:nvSpPr>
          <p:cNvPr id="134152" name="AutoShape 8"/>
          <p:cNvSpPr>
            <a:spLocks/>
          </p:cNvSpPr>
          <p:nvPr/>
        </p:nvSpPr>
        <p:spPr bwMode="auto">
          <a:xfrm>
            <a:off x="7378700" y="6540500"/>
            <a:ext cx="2166938" cy="2141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207" y="16168"/>
                </a:moveTo>
                <a:lnTo>
                  <a:pt x="8207" y="5696"/>
                </a:lnTo>
                <a:lnTo>
                  <a:pt x="16643" y="10932"/>
                </a:lnTo>
                <a:cubicBezTo>
                  <a:pt x="16643" y="10932"/>
                  <a:pt x="8207" y="16168"/>
                  <a:pt x="8207" y="16168"/>
                </a:cubicBezTo>
                <a:close/>
                <a:moveTo>
                  <a:pt x="10799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599"/>
                  <a:pt x="10799" y="21599"/>
                </a:cubicBezTo>
                <a:cubicBezTo>
                  <a:pt x="16764" y="21599"/>
                  <a:pt x="21600" y="16764"/>
                  <a:pt x="21600" y="10800"/>
                </a:cubicBezTo>
                <a:cubicBezTo>
                  <a:pt x="21600" y="4835"/>
                  <a:pt x="16764" y="0"/>
                  <a:pt x="10799" y="0"/>
                </a:cubicBezTo>
                <a:cubicBezTo>
                  <a:pt x="10799" y="0"/>
                  <a:pt x="10799" y="0"/>
                  <a:pt x="10799" y="0"/>
                </a:cubicBezTo>
                <a:close/>
                <a:moveTo>
                  <a:pt x="10799" y="2122"/>
                </a:moveTo>
                <a:cubicBezTo>
                  <a:pt x="13129" y="2122"/>
                  <a:pt x="15318" y="3028"/>
                  <a:pt x="16962" y="4673"/>
                </a:cubicBezTo>
                <a:cubicBezTo>
                  <a:pt x="18600" y="6311"/>
                  <a:pt x="19502" y="8486"/>
                  <a:pt x="19502" y="10800"/>
                </a:cubicBezTo>
                <a:cubicBezTo>
                  <a:pt x="19502" y="13112"/>
                  <a:pt x="18600" y="15288"/>
                  <a:pt x="16962" y="16926"/>
                </a:cubicBezTo>
                <a:cubicBezTo>
                  <a:pt x="15318" y="18571"/>
                  <a:pt x="13129" y="19477"/>
                  <a:pt x="10799" y="19477"/>
                </a:cubicBezTo>
                <a:cubicBezTo>
                  <a:pt x="8470" y="19477"/>
                  <a:pt x="6281" y="18571"/>
                  <a:pt x="4637" y="16926"/>
                </a:cubicBezTo>
                <a:cubicBezTo>
                  <a:pt x="2999" y="15288"/>
                  <a:pt x="2097" y="13112"/>
                  <a:pt x="2097" y="10800"/>
                </a:cubicBezTo>
                <a:cubicBezTo>
                  <a:pt x="2097" y="8486"/>
                  <a:pt x="2999" y="6311"/>
                  <a:pt x="4637" y="4673"/>
                </a:cubicBezTo>
                <a:cubicBezTo>
                  <a:pt x="6281" y="3028"/>
                  <a:pt x="8470" y="2122"/>
                  <a:pt x="10799" y="212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3405099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1178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AutoShape 4"/>
          <p:cNvSpPr>
            <a:spLocks/>
          </p:cNvSpPr>
          <p:nvPr/>
        </p:nvSpPr>
        <p:spPr bwMode="auto">
          <a:xfrm>
            <a:off x="18916650" y="8089900"/>
            <a:ext cx="2387600" cy="2387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9861234" y="8699501"/>
            <a:ext cx="1442924" cy="1737952"/>
          </a:xfrm>
          <a:custGeom>
            <a:avLst/>
            <a:gdLst>
              <a:gd name="connsiteX0" fmla="*/ 672916 w 1442924"/>
              <a:gd name="connsiteY0" fmla="*/ 0 h 1737952"/>
              <a:gd name="connsiteX1" fmla="*/ 1329048 w 1442924"/>
              <a:gd name="connsiteY1" fmla="*/ 320881 h 1737952"/>
              <a:gd name="connsiteX2" fmla="*/ 1422628 w 1442924"/>
              <a:gd name="connsiteY2" fmla="*/ 366879 h 1737952"/>
              <a:gd name="connsiteX3" fmla="*/ 1437460 w 1442924"/>
              <a:gd name="connsiteY3" fmla="*/ 469656 h 1737952"/>
              <a:gd name="connsiteX4" fmla="*/ 1093230 w 1442924"/>
              <a:gd name="connsiteY4" fmla="*/ 1428212 h 1737952"/>
              <a:gd name="connsiteX5" fmla="*/ 588968 w 1442924"/>
              <a:gd name="connsiteY5" fmla="*/ 1728732 h 1737952"/>
              <a:gd name="connsiteX6" fmla="*/ 551212 w 1442924"/>
              <a:gd name="connsiteY6" fmla="*/ 1737952 h 1737952"/>
              <a:gd name="connsiteX7" fmla="*/ 0 w 1442924"/>
              <a:gd name="connsiteY7" fmla="*/ 1285795 h 1737952"/>
              <a:gd name="connsiteX8" fmla="*/ 829654 w 1442924"/>
              <a:gd name="connsiteY8" fmla="*/ 998644 h 1737952"/>
              <a:gd name="connsiteX9" fmla="*/ 672916 w 1442924"/>
              <a:gd name="connsiteY9" fmla="*/ 0 h 173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2924" h="1737952">
                <a:moveTo>
                  <a:pt x="672916" y="0"/>
                </a:moveTo>
                <a:cubicBezTo>
                  <a:pt x="851414" y="89987"/>
                  <a:pt x="1110338" y="213921"/>
                  <a:pt x="1329048" y="320881"/>
                </a:cubicBezTo>
                <a:lnTo>
                  <a:pt x="1422628" y="366879"/>
                </a:lnTo>
                <a:lnTo>
                  <a:pt x="1437460" y="469656"/>
                </a:lnTo>
                <a:cubicBezTo>
                  <a:pt x="1470244" y="812073"/>
                  <a:pt x="1355502" y="1165940"/>
                  <a:pt x="1093230" y="1428212"/>
                </a:cubicBezTo>
                <a:cubicBezTo>
                  <a:pt x="947524" y="1573919"/>
                  <a:pt x="773546" y="1674092"/>
                  <a:pt x="588968" y="1728732"/>
                </a:cubicBezTo>
                <a:lnTo>
                  <a:pt x="551212" y="1737952"/>
                </a:lnTo>
                <a:lnTo>
                  <a:pt x="0" y="1285795"/>
                </a:lnTo>
                <a:cubicBezTo>
                  <a:pt x="0" y="1285795"/>
                  <a:pt x="509296" y="1453994"/>
                  <a:pt x="829654" y="998644"/>
                </a:cubicBezTo>
                <a:cubicBezTo>
                  <a:pt x="1160540" y="528386"/>
                  <a:pt x="672916" y="0"/>
                  <a:pt x="672916" y="0"/>
                </a:cubicBez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5186" name="AutoShape 18"/>
          <p:cNvSpPr>
            <a:spLocks/>
          </p:cNvSpPr>
          <p:nvPr/>
        </p:nvSpPr>
        <p:spPr bwMode="auto">
          <a:xfrm>
            <a:off x="14392275" y="8077200"/>
            <a:ext cx="2387600" cy="2387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87" name="AutoShape 19"/>
          <p:cNvSpPr>
            <a:spLocks/>
          </p:cNvSpPr>
          <p:nvPr/>
        </p:nvSpPr>
        <p:spPr bwMode="auto">
          <a:xfrm>
            <a:off x="15367000" y="8686800"/>
            <a:ext cx="1382713" cy="1712913"/>
          </a:xfrm>
          <a:custGeom>
            <a:avLst/>
            <a:gdLst>
              <a:gd name="T0" fmla="*/ 10048 w 20096"/>
              <a:gd name="T1" fmla="*/ 10800 h 21600"/>
              <a:gd name="T2" fmla="*/ 10048 w 20096"/>
              <a:gd name="T3" fmla="*/ 10800 h 21600"/>
              <a:gd name="T4" fmla="*/ 10048 w 20096"/>
              <a:gd name="T5" fmla="*/ 10800 h 21600"/>
              <a:gd name="T6" fmla="*/ 10048 w 2009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96" h="21600">
                <a:moveTo>
                  <a:pt x="0" y="16694"/>
                </a:moveTo>
                <a:lnTo>
                  <a:pt x="7171" y="21600"/>
                </a:lnTo>
                <a:cubicBezTo>
                  <a:pt x="7171" y="21600"/>
                  <a:pt x="12181" y="21515"/>
                  <a:pt x="16790" y="16181"/>
                </a:cubicBezTo>
                <a:cubicBezTo>
                  <a:pt x="21599" y="10617"/>
                  <a:pt x="19743" y="4539"/>
                  <a:pt x="19743" y="4539"/>
                </a:cubicBezTo>
                <a:lnTo>
                  <a:pt x="9365" y="0"/>
                </a:lnTo>
                <a:cubicBezTo>
                  <a:pt x="9365" y="0"/>
                  <a:pt x="16452" y="6663"/>
                  <a:pt x="11643" y="12593"/>
                </a:cubicBezTo>
                <a:cubicBezTo>
                  <a:pt x="6987" y="18335"/>
                  <a:pt x="0" y="16694"/>
                  <a:pt x="0" y="166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5189" name="AutoShape 21"/>
          <p:cNvSpPr>
            <a:spLocks/>
          </p:cNvSpPr>
          <p:nvPr/>
        </p:nvSpPr>
        <p:spPr bwMode="auto">
          <a:xfrm>
            <a:off x="14392275" y="3987800"/>
            <a:ext cx="2387600" cy="2387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0" name="AutoShape 22"/>
          <p:cNvSpPr>
            <a:spLocks/>
          </p:cNvSpPr>
          <p:nvPr/>
        </p:nvSpPr>
        <p:spPr bwMode="auto">
          <a:xfrm>
            <a:off x="15379700" y="4597400"/>
            <a:ext cx="1382713" cy="1712913"/>
          </a:xfrm>
          <a:custGeom>
            <a:avLst/>
            <a:gdLst>
              <a:gd name="T0" fmla="*/ 10048 w 20096"/>
              <a:gd name="T1" fmla="*/ 10800 h 21600"/>
              <a:gd name="T2" fmla="*/ 10048 w 20096"/>
              <a:gd name="T3" fmla="*/ 10800 h 21600"/>
              <a:gd name="T4" fmla="*/ 10048 w 20096"/>
              <a:gd name="T5" fmla="*/ 10800 h 21600"/>
              <a:gd name="T6" fmla="*/ 10048 w 2009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96" h="21600">
                <a:moveTo>
                  <a:pt x="0" y="16694"/>
                </a:moveTo>
                <a:lnTo>
                  <a:pt x="7171" y="21600"/>
                </a:lnTo>
                <a:cubicBezTo>
                  <a:pt x="7171" y="21600"/>
                  <a:pt x="12181" y="21515"/>
                  <a:pt x="16790" y="16181"/>
                </a:cubicBezTo>
                <a:cubicBezTo>
                  <a:pt x="21599" y="10617"/>
                  <a:pt x="19743" y="4539"/>
                  <a:pt x="19743" y="4539"/>
                </a:cubicBezTo>
                <a:lnTo>
                  <a:pt x="9365" y="0"/>
                </a:lnTo>
                <a:cubicBezTo>
                  <a:pt x="9365" y="0"/>
                  <a:pt x="16452" y="6663"/>
                  <a:pt x="11643" y="12593"/>
                </a:cubicBezTo>
                <a:cubicBezTo>
                  <a:pt x="6987" y="18335"/>
                  <a:pt x="0" y="16694"/>
                  <a:pt x="0" y="166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5192" name="AutoShape 24"/>
          <p:cNvSpPr>
            <a:spLocks/>
          </p:cNvSpPr>
          <p:nvPr/>
        </p:nvSpPr>
        <p:spPr bwMode="auto">
          <a:xfrm>
            <a:off x="18916650" y="4025900"/>
            <a:ext cx="2387600" cy="2387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3" name="AutoShape 25"/>
          <p:cNvSpPr>
            <a:spLocks/>
          </p:cNvSpPr>
          <p:nvPr/>
        </p:nvSpPr>
        <p:spPr bwMode="auto">
          <a:xfrm>
            <a:off x="19921538" y="4635500"/>
            <a:ext cx="1382712" cy="1712913"/>
          </a:xfrm>
          <a:custGeom>
            <a:avLst/>
            <a:gdLst>
              <a:gd name="T0" fmla="*/ 10048 w 20096"/>
              <a:gd name="T1" fmla="*/ 10800 h 21600"/>
              <a:gd name="T2" fmla="*/ 10048 w 20096"/>
              <a:gd name="T3" fmla="*/ 10800 h 21600"/>
              <a:gd name="T4" fmla="*/ 10048 w 20096"/>
              <a:gd name="T5" fmla="*/ 10800 h 21600"/>
              <a:gd name="T6" fmla="*/ 10048 w 2009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96" h="21600">
                <a:moveTo>
                  <a:pt x="0" y="16694"/>
                </a:moveTo>
                <a:lnTo>
                  <a:pt x="7171" y="21600"/>
                </a:lnTo>
                <a:cubicBezTo>
                  <a:pt x="7171" y="21600"/>
                  <a:pt x="12181" y="21515"/>
                  <a:pt x="16790" y="16181"/>
                </a:cubicBezTo>
                <a:cubicBezTo>
                  <a:pt x="21599" y="10617"/>
                  <a:pt x="19743" y="4539"/>
                  <a:pt x="19743" y="4539"/>
                </a:cubicBezTo>
                <a:lnTo>
                  <a:pt x="9365" y="0"/>
                </a:lnTo>
                <a:cubicBezTo>
                  <a:pt x="9365" y="0"/>
                  <a:pt x="16452" y="6663"/>
                  <a:pt x="11643" y="12593"/>
                </a:cubicBezTo>
                <a:cubicBezTo>
                  <a:pt x="6987" y="18335"/>
                  <a:pt x="0" y="16694"/>
                  <a:pt x="0" y="16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2286000" y="3721100"/>
            <a:ext cx="6657667" cy="3675063"/>
          </a:xfrm>
          <a:custGeom>
            <a:avLst/>
            <a:gdLst>
              <a:gd name="connsiteX0" fmla="*/ 4093730 w 6657667"/>
              <a:gd name="connsiteY0" fmla="*/ 2997729 h 3675063"/>
              <a:gd name="connsiteX1" fmla="*/ 3911252 w 6657667"/>
              <a:gd name="connsiteY1" fmla="*/ 3180291 h 3675063"/>
              <a:gd name="connsiteX2" fmla="*/ 4093730 w 6657667"/>
              <a:gd name="connsiteY2" fmla="*/ 3362853 h 3675063"/>
              <a:gd name="connsiteX3" fmla="*/ 4276516 w 6657667"/>
              <a:gd name="connsiteY3" fmla="*/ 3180291 h 3675063"/>
              <a:gd name="connsiteX4" fmla="*/ 4093730 w 6657667"/>
              <a:gd name="connsiteY4" fmla="*/ 2997729 h 3675063"/>
              <a:gd name="connsiteX5" fmla="*/ 850107 w 6657667"/>
              <a:gd name="connsiteY5" fmla="*/ 2966389 h 3675063"/>
              <a:gd name="connsiteX6" fmla="*/ 667643 w 6657667"/>
              <a:gd name="connsiteY6" fmla="*/ 3148761 h 3675063"/>
              <a:gd name="connsiteX7" fmla="*/ 850107 w 6657667"/>
              <a:gd name="connsiteY7" fmla="*/ 3331316 h 3675063"/>
              <a:gd name="connsiteX8" fmla="*/ 1032525 w 6657667"/>
              <a:gd name="connsiteY8" fmla="*/ 3148761 h 3675063"/>
              <a:gd name="connsiteX9" fmla="*/ 850107 w 6657667"/>
              <a:gd name="connsiteY9" fmla="*/ 2966389 h 3675063"/>
              <a:gd name="connsiteX10" fmla="*/ 850107 w 6657667"/>
              <a:gd name="connsiteY10" fmla="*/ 2654300 h 3675063"/>
              <a:gd name="connsiteX11" fmla="*/ 1344567 w 6657667"/>
              <a:gd name="connsiteY11" fmla="*/ 3148761 h 3675063"/>
              <a:gd name="connsiteX12" fmla="*/ 850107 w 6657667"/>
              <a:gd name="connsiteY12" fmla="*/ 3643267 h 3675063"/>
              <a:gd name="connsiteX13" fmla="*/ 355600 w 6657667"/>
              <a:gd name="connsiteY13" fmla="*/ 3148761 h 3675063"/>
              <a:gd name="connsiteX14" fmla="*/ 850107 w 6657667"/>
              <a:gd name="connsiteY14" fmla="*/ 2654300 h 3675063"/>
              <a:gd name="connsiteX15" fmla="*/ 1053255 w 6657667"/>
              <a:gd name="connsiteY15" fmla="*/ 1444674 h 3675063"/>
              <a:gd name="connsiteX16" fmla="*/ 913006 w 6657667"/>
              <a:gd name="connsiteY16" fmla="*/ 2026559 h 3675063"/>
              <a:gd name="connsiteX17" fmla="*/ 1855911 w 6657667"/>
              <a:gd name="connsiteY17" fmla="*/ 2026559 h 3675063"/>
              <a:gd name="connsiteX18" fmla="*/ 1855911 w 6657667"/>
              <a:gd name="connsiteY18" fmla="*/ 1444674 h 3675063"/>
              <a:gd name="connsiteX19" fmla="*/ 1334369 w 6657667"/>
              <a:gd name="connsiteY19" fmla="*/ 0 h 3675063"/>
              <a:gd name="connsiteX20" fmla="*/ 6657667 w 6657667"/>
              <a:gd name="connsiteY20" fmla="*/ 0 h 3675063"/>
              <a:gd name="connsiteX21" fmla="*/ 6657667 w 6657667"/>
              <a:gd name="connsiteY21" fmla="*/ 2568291 h 3675063"/>
              <a:gd name="connsiteX22" fmla="*/ 5478034 w 6657667"/>
              <a:gd name="connsiteY22" fmla="*/ 2568291 h 3675063"/>
              <a:gd name="connsiteX23" fmla="*/ 5478034 w 6657667"/>
              <a:gd name="connsiteY23" fmla="*/ 2809041 h 3675063"/>
              <a:gd name="connsiteX24" fmla="*/ 4420772 w 6657667"/>
              <a:gd name="connsiteY24" fmla="*/ 2809041 h 3675063"/>
              <a:gd name="connsiteX25" fmla="*/ 4588455 w 6657667"/>
              <a:gd name="connsiteY25" fmla="*/ 3180291 h 3675063"/>
              <a:gd name="connsiteX26" fmla="*/ 4093730 w 6657667"/>
              <a:gd name="connsiteY26" fmla="*/ 3675063 h 3675063"/>
              <a:gd name="connsiteX27" fmla="*/ 3599006 w 6657667"/>
              <a:gd name="connsiteY27" fmla="*/ 3180291 h 3675063"/>
              <a:gd name="connsiteX28" fmla="*/ 3766996 w 6657667"/>
              <a:gd name="connsiteY28" fmla="*/ 2809041 h 3675063"/>
              <a:gd name="connsiteX29" fmla="*/ 3320973 w 6657667"/>
              <a:gd name="connsiteY29" fmla="*/ 2809041 h 3675063"/>
              <a:gd name="connsiteX30" fmla="*/ 2949545 w 6657667"/>
              <a:gd name="connsiteY30" fmla="*/ 3180291 h 3675063"/>
              <a:gd name="connsiteX31" fmla="*/ 1437321 w 6657667"/>
              <a:gd name="connsiteY31" fmla="*/ 3180291 h 3675063"/>
              <a:gd name="connsiteX32" fmla="*/ 850433 w 6657667"/>
              <a:gd name="connsiteY32" fmla="*/ 2593302 h 3675063"/>
              <a:gd name="connsiteX33" fmla="*/ 263545 w 6657667"/>
              <a:gd name="connsiteY33" fmla="*/ 3180291 h 3675063"/>
              <a:gd name="connsiteX34" fmla="*/ 0 w 6657667"/>
              <a:gd name="connsiteY34" fmla="*/ 3180291 h 3675063"/>
              <a:gd name="connsiteX35" fmla="*/ 0 w 6657667"/>
              <a:gd name="connsiteY35" fmla="*/ 2276497 h 3675063"/>
              <a:gd name="connsiteX36" fmla="*/ 591820 w 6657667"/>
              <a:gd name="connsiteY36" fmla="*/ 1988107 h 3675063"/>
              <a:gd name="connsiteX37" fmla="*/ 772449 w 6657667"/>
              <a:gd name="connsiteY37" fmla="*/ 1103540 h 3675063"/>
              <a:gd name="connsiteX38" fmla="*/ 1334369 w 6657667"/>
              <a:gd name="connsiteY38" fmla="*/ 1103540 h 36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657667" h="3675063">
                <a:moveTo>
                  <a:pt x="4093730" y="2997729"/>
                </a:moveTo>
                <a:cubicBezTo>
                  <a:pt x="3992936" y="2997729"/>
                  <a:pt x="3911252" y="3079397"/>
                  <a:pt x="3911252" y="3180291"/>
                </a:cubicBezTo>
                <a:cubicBezTo>
                  <a:pt x="3911252" y="3281015"/>
                  <a:pt x="3992936" y="3362853"/>
                  <a:pt x="4093730" y="3362853"/>
                </a:cubicBezTo>
                <a:cubicBezTo>
                  <a:pt x="4194524" y="3362853"/>
                  <a:pt x="4276516" y="3281015"/>
                  <a:pt x="4276516" y="3180291"/>
                </a:cubicBezTo>
                <a:cubicBezTo>
                  <a:pt x="4276516" y="3079397"/>
                  <a:pt x="4194524" y="2997729"/>
                  <a:pt x="4093730" y="2997729"/>
                </a:cubicBezTo>
                <a:close/>
                <a:moveTo>
                  <a:pt x="850107" y="2966389"/>
                </a:moveTo>
                <a:cubicBezTo>
                  <a:pt x="749328" y="2966389"/>
                  <a:pt x="667643" y="3048074"/>
                  <a:pt x="667643" y="3148761"/>
                </a:cubicBezTo>
                <a:cubicBezTo>
                  <a:pt x="667643" y="3249585"/>
                  <a:pt x="749328" y="3331316"/>
                  <a:pt x="850107" y="3331316"/>
                </a:cubicBezTo>
                <a:cubicBezTo>
                  <a:pt x="950839" y="3331316"/>
                  <a:pt x="1032525" y="3249585"/>
                  <a:pt x="1032525" y="3148761"/>
                </a:cubicBezTo>
                <a:cubicBezTo>
                  <a:pt x="1032525" y="3048074"/>
                  <a:pt x="950839" y="2966389"/>
                  <a:pt x="850107" y="2966389"/>
                </a:cubicBezTo>
                <a:close/>
                <a:moveTo>
                  <a:pt x="850107" y="2654300"/>
                </a:moveTo>
                <a:cubicBezTo>
                  <a:pt x="1123230" y="2654300"/>
                  <a:pt x="1344567" y="2875729"/>
                  <a:pt x="1344567" y="3148761"/>
                </a:cubicBezTo>
                <a:cubicBezTo>
                  <a:pt x="1344567" y="3421930"/>
                  <a:pt x="1123230" y="3643267"/>
                  <a:pt x="850107" y="3643267"/>
                </a:cubicBezTo>
                <a:cubicBezTo>
                  <a:pt x="576983" y="3643267"/>
                  <a:pt x="355600" y="3421930"/>
                  <a:pt x="355600" y="3148761"/>
                </a:cubicBezTo>
                <a:cubicBezTo>
                  <a:pt x="355600" y="2875729"/>
                  <a:pt x="576983" y="2654300"/>
                  <a:pt x="850107" y="2654300"/>
                </a:cubicBezTo>
                <a:close/>
                <a:moveTo>
                  <a:pt x="1053255" y="1444674"/>
                </a:moveTo>
                <a:lnTo>
                  <a:pt x="913006" y="2026559"/>
                </a:lnTo>
                <a:lnTo>
                  <a:pt x="1855911" y="2026559"/>
                </a:lnTo>
                <a:cubicBezTo>
                  <a:pt x="1855911" y="2026559"/>
                  <a:pt x="1855911" y="1444674"/>
                  <a:pt x="1855911" y="1444674"/>
                </a:cubicBezTo>
                <a:close/>
                <a:moveTo>
                  <a:pt x="1334369" y="0"/>
                </a:moveTo>
                <a:cubicBezTo>
                  <a:pt x="1334369" y="0"/>
                  <a:pt x="6657667" y="0"/>
                  <a:pt x="6657667" y="0"/>
                </a:cubicBezTo>
                <a:lnTo>
                  <a:pt x="6657667" y="2568291"/>
                </a:lnTo>
                <a:lnTo>
                  <a:pt x="5478034" y="2568291"/>
                </a:lnTo>
                <a:lnTo>
                  <a:pt x="5478034" y="2809041"/>
                </a:lnTo>
                <a:lnTo>
                  <a:pt x="4420772" y="2809041"/>
                </a:lnTo>
                <a:cubicBezTo>
                  <a:pt x="4523724" y="2899727"/>
                  <a:pt x="4588455" y="3032438"/>
                  <a:pt x="4588455" y="3180291"/>
                </a:cubicBezTo>
                <a:cubicBezTo>
                  <a:pt x="4588455" y="3453538"/>
                  <a:pt x="4367139" y="3675063"/>
                  <a:pt x="4093730" y="3675063"/>
                </a:cubicBezTo>
                <a:cubicBezTo>
                  <a:pt x="3820630" y="3675063"/>
                  <a:pt x="3599006" y="3453538"/>
                  <a:pt x="3599006" y="3180291"/>
                </a:cubicBezTo>
                <a:cubicBezTo>
                  <a:pt x="3599006" y="3032438"/>
                  <a:pt x="3664044" y="2899727"/>
                  <a:pt x="3766996" y="2809041"/>
                </a:cubicBezTo>
                <a:lnTo>
                  <a:pt x="3320973" y="2809041"/>
                </a:lnTo>
                <a:lnTo>
                  <a:pt x="2949545" y="3180291"/>
                </a:lnTo>
                <a:lnTo>
                  <a:pt x="1437321" y="3180291"/>
                </a:lnTo>
                <a:cubicBezTo>
                  <a:pt x="1437321" y="2856171"/>
                  <a:pt x="1174393" y="2593302"/>
                  <a:pt x="850433" y="2593302"/>
                </a:cubicBezTo>
                <a:cubicBezTo>
                  <a:pt x="526165" y="2593302"/>
                  <a:pt x="263545" y="2856171"/>
                  <a:pt x="263545" y="3180291"/>
                </a:cubicBezTo>
                <a:lnTo>
                  <a:pt x="0" y="3180291"/>
                </a:lnTo>
                <a:lnTo>
                  <a:pt x="0" y="2276497"/>
                </a:lnTo>
                <a:lnTo>
                  <a:pt x="591820" y="1988107"/>
                </a:lnTo>
                <a:lnTo>
                  <a:pt x="772449" y="1103540"/>
                </a:lnTo>
                <a:lnTo>
                  <a:pt x="1334369" y="11035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74" name="AutoShape 6"/>
          <p:cNvSpPr>
            <a:spLocks/>
          </p:cNvSpPr>
          <p:nvPr/>
        </p:nvSpPr>
        <p:spPr bwMode="auto">
          <a:xfrm>
            <a:off x="19357975" y="8542338"/>
            <a:ext cx="1498600" cy="149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76" name="AutoShape 8"/>
          <p:cNvSpPr>
            <a:spLocks/>
          </p:cNvSpPr>
          <p:nvPr/>
        </p:nvSpPr>
        <p:spPr bwMode="auto">
          <a:xfrm>
            <a:off x="13509625" y="6731000"/>
            <a:ext cx="4152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Fast delivery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77" name="AutoShape 9"/>
          <p:cNvSpPr>
            <a:spLocks/>
          </p:cNvSpPr>
          <p:nvPr/>
        </p:nvSpPr>
        <p:spPr bwMode="auto">
          <a:xfrm>
            <a:off x="4191000" y="8267700"/>
            <a:ext cx="5143500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78" name="AutoShape 10"/>
          <p:cNvSpPr>
            <a:spLocks/>
          </p:cNvSpPr>
          <p:nvPr/>
        </p:nvSpPr>
        <p:spPr bwMode="auto">
          <a:xfrm>
            <a:off x="1481138" y="8045450"/>
            <a:ext cx="23495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5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12K</a:t>
            </a:r>
            <a:endParaRPr lang="en-US" dirty="0">
              <a:solidFill>
                <a:schemeClr val="accent5"/>
              </a:solidFill>
              <a:latin typeface="Lato" panose="020F0502020204030203" pitchFamily="34" charset="0"/>
            </a:endParaRPr>
          </a:p>
        </p:txBody>
      </p:sp>
      <p:sp>
        <p:nvSpPr>
          <p:cNvPr id="135179" name="AutoShape 11"/>
          <p:cNvSpPr>
            <a:spLocks/>
          </p:cNvSpPr>
          <p:nvPr/>
        </p:nvSpPr>
        <p:spPr bwMode="auto">
          <a:xfrm>
            <a:off x="1333500" y="9277350"/>
            <a:ext cx="2451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trucks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80" name="AutoShape 12"/>
          <p:cNvSpPr>
            <a:spLocks/>
          </p:cNvSpPr>
          <p:nvPr/>
        </p:nvSpPr>
        <p:spPr bwMode="auto">
          <a:xfrm>
            <a:off x="1422400" y="9994900"/>
            <a:ext cx="23495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15K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5181" name="AutoShape 13"/>
          <p:cNvSpPr>
            <a:spLocks/>
          </p:cNvSpPr>
          <p:nvPr/>
        </p:nvSpPr>
        <p:spPr bwMode="auto">
          <a:xfrm>
            <a:off x="1270000" y="11226800"/>
            <a:ext cx="2451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mini trucks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82" name="AutoShape 14"/>
          <p:cNvSpPr>
            <a:spLocks/>
          </p:cNvSpPr>
          <p:nvPr/>
        </p:nvSpPr>
        <p:spPr bwMode="auto">
          <a:xfrm>
            <a:off x="4102100" y="10236200"/>
            <a:ext cx="51435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83" name="AutoShape 15"/>
          <p:cNvSpPr>
            <a:spLocks/>
          </p:cNvSpPr>
          <p:nvPr/>
        </p:nvSpPr>
        <p:spPr bwMode="auto">
          <a:xfrm>
            <a:off x="13509625" y="10909300"/>
            <a:ext cx="4152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High security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84" name="AutoShape 16"/>
          <p:cNvSpPr>
            <a:spLocks/>
          </p:cNvSpPr>
          <p:nvPr/>
        </p:nvSpPr>
        <p:spPr bwMode="auto">
          <a:xfrm>
            <a:off x="18034000" y="6629400"/>
            <a:ext cx="4152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Low cost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85" name="AutoShape 17"/>
          <p:cNvSpPr>
            <a:spLocks/>
          </p:cNvSpPr>
          <p:nvPr/>
        </p:nvSpPr>
        <p:spPr bwMode="auto">
          <a:xfrm>
            <a:off x="18034000" y="10934700"/>
            <a:ext cx="4152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Worldwide delivery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5188" name="AutoShape 20"/>
          <p:cNvSpPr>
            <a:spLocks/>
          </p:cNvSpPr>
          <p:nvPr/>
        </p:nvSpPr>
        <p:spPr bwMode="auto">
          <a:xfrm>
            <a:off x="14833600" y="8534400"/>
            <a:ext cx="1498600" cy="149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1" name="AutoShape 23"/>
          <p:cNvSpPr>
            <a:spLocks/>
          </p:cNvSpPr>
          <p:nvPr/>
        </p:nvSpPr>
        <p:spPr bwMode="auto">
          <a:xfrm>
            <a:off x="14846300" y="4445000"/>
            <a:ext cx="1498600" cy="149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4" name="AutoShape 26"/>
          <p:cNvSpPr>
            <a:spLocks/>
          </p:cNvSpPr>
          <p:nvPr/>
        </p:nvSpPr>
        <p:spPr bwMode="auto">
          <a:xfrm>
            <a:off x="19388138" y="4483100"/>
            <a:ext cx="1498600" cy="149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4635500" y="5003800"/>
            <a:ext cx="3868738" cy="2463686"/>
          </a:xfrm>
          <a:custGeom>
            <a:avLst/>
            <a:gdLst>
              <a:gd name="connsiteX0" fmla="*/ 2745192 w 3868738"/>
              <a:gd name="connsiteY0" fmla="*/ 2009594 h 2463686"/>
              <a:gd name="connsiteX1" fmla="*/ 2622861 w 3868738"/>
              <a:gd name="connsiteY1" fmla="*/ 2132100 h 2463686"/>
              <a:gd name="connsiteX2" fmla="*/ 2745192 w 3868738"/>
              <a:gd name="connsiteY2" fmla="*/ 2254491 h 2463686"/>
              <a:gd name="connsiteX3" fmla="*/ 2867702 w 3868738"/>
              <a:gd name="connsiteY3" fmla="*/ 2132100 h 2463686"/>
              <a:gd name="connsiteX4" fmla="*/ 2745192 w 3868738"/>
              <a:gd name="connsiteY4" fmla="*/ 2009594 h 2463686"/>
              <a:gd name="connsiteX5" fmla="*/ 573118 w 3868738"/>
              <a:gd name="connsiteY5" fmla="*/ 1999564 h 2463686"/>
              <a:gd name="connsiteX6" fmla="*/ 450634 w 3868738"/>
              <a:gd name="connsiteY6" fmla="*/ 2121725 h 2463686"/>
              <a:gd name="connsiteX7" fmla="*/ 573118 w 3868738"/>
              <a:gd name="connsiteY7" fmla="*/ 2243886 h 2463686"/>
              <a:gd name="connsiteX8" fmla="*/ 695511 w 3868738"/>
              <a:gd name="connsiteY8" fmla="*/ 2121725 h 2463686"/>
              <a:gd name="connsiteX9" fmla="*/ 573118 w 3868738"/>
              <a:gd name="connsiteY9" fmla="*/ 1999564 h 2463686"/>
              <a:gd name="connsiteX10" fmla="*/ 573118 w 3868738"/>
              <a:gd name="connsiteY10" fmla="*/ 1790700 h 2463686"/>
              <a:gd name="connsiteX11" fmla="*/ 904844 w 3868738"/>
              <a:gd name="connsiteY11" fmla="*/ 2121725 h 2463686"/>
              <a:gd name="connsiteX12" fmla="*/ 573118 w 3868738"/>
              <a:gd name="connsiteY12" fmla="*/ 2452658 h 2463686"/>
              <a:gd name="connsiteX13" fmla="*/ 241300 w 3868738"/>
              <a:gd name="connsiteY13" fmla="*/ 2121725 h 2463686"/>
              <a:gd name="connsiteX14" fmla="*/ 573118 w 3868738"/>
              <a:gd name="connsiteY14" fmla="*/ 1790700 h 2463686"/>
              <a:gd name="connsiteX15" fmla="*/ 706403 w 3868738"/>
              <a:gd name="connsiteY15" fmla="*/ 968525 h 2463686"/>
              <a:gd name="connsiteX16" fmla="*/ 612192 w 3868738"/>
              <a:gd name="connsiteY16" fmla="*/ 1358626 h 2463686"/>
              <a:gd name="connsiteX17" fmla="*/ 1244623 w 3868738"/>
              <a:gd name="connsiteY17" fmla="*/ 1358626 h 2463686"/>
              <a:gd name="connsiteX18" fmla="*/ 1244623 w 3868738"/>
              <a:gd name="connsiteY18" fmla="*/ 968525 h 2463686"/>
              <a:gd name="connsiteX19" fmla="*/ 894825 w 3868738"/>
              <a:gd name="connsiteY19" fmla="*/ 0 h 2463686"/>
              <a:gd name="connsiteX20" fmla="*/ 3868738 w 3868738"/>
              <a:gd name="connsiteY20" fmla="*/ 0 h 2463686"/>
              <a:gd name="connsiteX21" fmla="*/ 3868738 w 3868738"/>
              <a:gd name="connsiteY21" fmla="*/ 1721809 h 2463686"/>
              <a:gd name="connsiteX22" fmla="*/ 3673510 w 3868738"/>
              <a:gd name="connsiteY22" fmla="*/ 1721809 h 2463686"/>
              <a:gd name="connsiteX23" fmla="*/ 3673510 w 3868738"/>
              <a:gd name="connsiteY23" fmla="*/ 1883210 h 2463686"/>
              <a:gd name="connsiteX24" fmla="*/ 2964600 w 3868738"/>
              <a:gd name="connsiteY24" fmla="*/ 1883210 h 2463686"/>
              <a:gd name="connsiteX25" fmla="*/ 3077080 w 3868738"/>
              <a:gd name="connsiteY25" fmla="*/ 2132100 h 2463686"/>
              <a:gd name="connsiteX26" fmla="*/ 2745192 w 3868738"/>
              <a:gd name="connsiteY26" fmla="*/ 2463686 h 2463686"/>
              <a:gd name="connsiteX27" fmla="*/ 2413484 w 3868738"/>
              <a:gd name="connsiteY27" fmla="*/ 2132100 h 2463686"/>
              <a:gd name="connsiteX28" fmla="*/ 2526143 w 3868738"/>
              <a:gd name="connsiteY28" fmla="*/ 1883210 h 2463686"/>
              <a:gd name="connsiteX29" fmla="*/ 2227032 w 3868738"/>
              <a:gd name="connsiteY29" fmla="*/ 1883210 h 2463686"/>
              <a:gd name="connsiteX30" fmla="*/ 1978072 w 3868738"/>
              <a:gd name="connsiteY30" fmla="*/ 2132100 h 2463686"/>
              <a:gd name="connsiteX31" fmla="*/ 963782 w 3868738"/>
              <a:gd name="connsiteY31" fmla="*/ 2132100 h 2463686"/>
              <a:gd name="connsiteX32" fmla="*/ 570281 w 3868738"/>
              <a:gd name="connsiteY32" fmla="*/ 1738576 h 2463686"/>
              <a:gd name="connsiteX33" fmla="*/ 176601 w 3868738"/>
              <a:gd name="connsiteY33" fmla="*/ 2132100 h 2463686"/>
              <a:gd name="connsiteX34" fmla="*/ 0 w 3868738"/>
              <a:gd name="connsiteY34" fmla="*/ 2132100 h 2463686"/>
              <a:gd name="connsiteX35" fmla="*/ 0 w 3868738"/>
              <a:gd name="connsiteY35" fmla="*/ 1526187 h 2463686"/>
              <a:gd name="connsiteX36" fmla="*/ 396904 w 3868738"/>
              <a:gd name="connsiteY36" fmla="*/ 1332848 h 2463686"/>
              <a:gd name="connsiteX37" fmla="*/ 517981 w 3868738"/>
              <a:gd name="connsiteY37" fmla="*/ 739825 h 2463686"/>
              <a:gd name="connsiteX38" fmla="*/ 894825 w 3868738"/>
              <a:gd name="connsiteY38" fmla="*/ 739825 h 24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68738" h="2463686">
                <a:moveTo>
                  <a:pt x="2745192" y="2009594"/>
                </a:moveTo>
                <a:cubicBezTo>
                  <a:pt x="2677668" y="2009594"/>
                  <a:pt x="2622861" y="2064459"/>
                  <a:pt x="2622861" y="2132100"/>
                </a:cubicBezTo>
                <a:cubicBezTo>
                  <a:pt x="2622861" y="2199626"/>
                  <a:pt x="2677668" y="2254491"/>
                  <a:pt x="2745192" y="2254491"/>
                </a:cubicBezTo>
                <a:cubicBezTo>
                  <a:pt x="2812895" y="2254491"/>
                  <a:pt x="2867702" y="2199626"/>
                  <a:pt x="2867702" y="2132100"/>
                </a:cubicBezTo>
                <a:cubicBezTo>
                  <a:pt x="2867702" y="2064459"/>
                  <a:pt x="2812895" y="2009594"/>
                  <a:pt x="2745192" y="2009594"/>
                </a:cubicBezTo>
                <a:close/>
                <a:moveTo>
                  <a:pt x="573118" y="1999564"/>
                </a:moveTo>
                <a:cubicBezTo>
                  <a:pt x="505501" y="1999564"/>
                  <a:pt x="450634" y="2054208"/>
                  <a:pt x="450634" y="2121725"/>
                </a:cubicBezTo>
                <a:cubicBezTo>
                  <a:pt x="450634" y="2189180"/>
                  <a:pt x="505501" y="2243886"/>
                  <a:pt x="573118" y="2243886"/>
                </a:cubicBezTo>
                <a:cubicBezTo>
                  <a:pt x="640674" y="2243886"/>
                  <a:pt x="695511" y="2189180"/>
                  <a:pt x="695511" y="2121725"/>
                </a:cubicBezTo>
                <a:cubicBezTo>
                  <a:pt x="695511" y="2054208"/>
                  <a:pt x="640674" y="1999564"/>
                  <a:pt x="573118" y="1999564"/>
                </a:cubicBezTo>
                <a:close/>
                <a:moveTo>
                  <a:pt x="573118" y="1790700"/>
                </a:moveTo>
                <a:cubicBezTo>
                  <a:pt x="756339" y="1790700"/>
                  <a:pt x="904844" y="1938943"/>
                  <a:pt x="904844" y="2121725"/>
                </a:cubicBezTo>
                <a:cubicBezTo>
                  <a:pt x="904844" y="2304507"/>
                  <a:pt x="756339" y="2452658"/>
                  <a:pt x="573118" y="2452658"/>
                </a:cubicBezTo>
                <a:cubicBezTo>
                  <a:pt x="389867" y="2452658"/>
                  <a:pt x="241300" y="2304507"/>
                  <a:pt x="241300" y="2121725"/>
                </a:cubicBezTo>
                <a:cubicBezTo>
                  <a:pt x="241300" y="1938943"/>
                  <a:pt x="389867" y="1790700"/>
                  <a:pt x="573118" y="1790700"/>
                </a:cubicBezTo>
                <a:close/>
                <a:moveTo>
                  <a:pt x="706403" y="968525"/>
                </a:moveTo>
                <a:lnTo>
                  <a:pt x="612192" y="1358626"/>
                </a:lnTo>
                <a:lnTo>
                  <a:pt x="1244623" y="1358626"/>
                </a:lnTo>
                <a:cubicBezTo>
                  <a:pt x="1244623" y="1358626"/>
                  <a:pt x="1244623" y="968525"/>
                  <a:pt x="1244623" y="968525"/>
                </a:cubicBezTo>
                <a:close/>
                <a:moveTo>
                  <a:pt x="894825" y="0"/>
                </a:moveTo>
                <a:cubicBezTo>
                  <a:pt x="894825" y="0"/>
                  <a:pt x="3868738" y="0"/>
                  <a:pt x="3868738" y="0"/>
                </a:cubicBezTo>
                <a:lnTo>
                  <a:pt x="3868738" y="1721809"/>
                </a:lnTo>
                <a:lnTo>
                  <a:pt x="3673510" y="1721809"/>
                </a:lnTo>
                <a:lnTo>
                  <a:pt x="3673510" y="1883210"/>
                </a:lnTo>
                <a:lnTo>
                  <a:pt x="2964600" y="1883210"/>
                </a:lnTo>
                <a:cubicBezTo>
                  <a:pt x="3033556" y="1944007"/>
                  <a:pt x="3077080" y="2032863"/>
                  <a:pt x="3077080" y="2132100"/>
                </a:cubicBezTo>
                <a:cubicBezTo>
                  <a:pt x="3077080" y="2315288"/>
                  <a:pt x="2928599" y="2463686"/>
                  <a:pt x="2745192" y="2463686"/>
                </a:cubicBezTo>
                <a:cubicBezTo>
                  <a:pt x="2562144" y="2463686"/>
                  <a:pt x="2413484" y="2315288"/>
                  <a:pt x="2413484" y="2132100"/>
                </a:cubicBezTo>
                <a:cubicBezTo>
                  <a:pt x="2413484" y="2032863"/>
                  <a:pt x="2457007" y="1944007"/>
                  <a:pt x="2526143" y="1883210"/>
                </a:cubicBezTo>
                <a:lnTo>
                  <a:pt x="2227032" y="1883210"/>
                </a:lnTo>
                <a:lnTo>
                  <a:pt x="1978072" y="2132100"/>
                </a:lnTo>
                <a:lnTo>
                  <a:pt x="963782" y="2132100"/>
                </a:lnTo>
                <a:cubicBezTo>
                  <a:pt x="963782" y="1914692"/>
                  <a:pt x="787718" y="1738576"/>
                  <a:pt x="570281" y="1738576"/>
                </a:cubicBezTo>
                <a:cubicBezTo>
                  <a:pt x="352843" y="1738576"/>
                  <a:pt x="176601" y="1914692"/>
                  <a:pt x="176601" y="2132100"/>
                </a:cubicBezTo>
                <a:lnTo>
                  <a:pt x="0" y="2132100"/>
                </a:lnTo>
                <a:lnTo>
                  <a:pt x="0" y="1526187"/>
                </a:lnTo>
                <a:lnTo>
                  <a:pt x="396904" y="1332848"/>
                </a:lnTo>
                <a:lnTo>
                  <a:pt x="517981" y="739825"/>
                </a:lnTo>
                <a:lnTo>
                  <a:pt x="894825" y="7398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7" name="AutoShape 29"/>
          <p:cNvSpPr>
            <a:spLocks/>
          </p:cNvSpPr>
          <p:nvPr/>
        </p:nvSpPr>
        <p:spPr bwMode="auto">
          <a:xfrm>
            <a:off x="15063788" y="4664075"/>
            <a:ext cx="1062037" cy="1058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46" y="13920"/>
                </a:moveTo>
                <a:cubicBezTo>
                  <a:pt x="6046" y="12990"/>
                  <a:pt x="6312" y="12267"/>
                  <a:pt x="7238" y="11579"/>
                </a:cubicBezTo>
                <a:cubicBezTo>
                  <a:pt x="8329" y="10770"/>
                  <a:pt x="9160" y="10452"/>
                  <a:pt x="9160" y="9703"/>
                </a:cubicBezTo>
                <a:cubicBezTo>
                  <a:pt x="9160" y="9208"/>
                  <a:pt x="8863" y="8900"/>
                  <a:pt x="8385" y="8900"/>
                </a:cubicBezTo>
                <a:cubicBezTo>
                  <a:pt x="7718" y="8900"/>
                  <a:pt x="7558" y="9600"/>
                  <a:pt x="7558" y="10266"/>
                </a:cubicBezTo>
                <a:lnTo>
                  <a:pt x="6185" y="10266"/>
                </a:lnTo>
                <a:cubicBezTo>
                  <a:pt x="6127" y="8542"/>
                  <a:pt x="7104" y="7640"/>
                  <a:pt x="8444" y="7640"/>
                </a:cubicBezTo>
                <a:cubicBezTo>
                  <a:pt x="9686" y="7640"/>
                  <a:pt x="10588" y="8468"/>
                  <a:pt x="10588" y="9610"/>
                </a:cubicBezTo>
                <a:cubicBezTo>
                  <a:pt x="10588" y="10180"/>
                  <a:pt x="10411" y="10631"/>
                  <a:pt x="10032" y="11032"/>
                </a:cubicBezTo>
                <a:cubicBezTo>
                  <a:pt x="9431" y="11666"/>
                  <a:pt x="8532" y="11986"/>
                  <a:pt x="7942" y="12660"/>
                </a:cubicBezTo>
                <a:lnTo>
                  <a:pt x="10621" y="12660"/>
                </a:lnTo>
                <a:lnTo>
                  <a:pt x="10621" y="13920"/>
                </a:lnTo>
                <a:lnTo>
                  <a:pt x="6046" y="13920"/>
                </a:lnTo>
                <a:cubicBezTo>
                  <a:pt x="6046" y="13920"/>
                  <a:pt x="6046" y="13920"/>
                  <a:pt x="6046" y="13920"/>
                </a:cubicBezTo>
                <a:close/>
                <a:moveTo>
                  <a:pt x="13549" y="11328"/>
                </a:moveTo>
                <a:lnTo>
                  <a:pt x="13549" y="9688"/>
                </a:lnTo>
                <a:lnTo>
                  <a:pt x="12329" y="11328"/>
                </a:lnTo>
                <a:cubicBezTo>
                  <a:pt x="12329" y="11328"/>
                  <a:pt x="13549" y="11328"/>
                  <a:pt x="13549" y="11328"/>
                </a:cubicBezTo>
                <a:close/>
                <a:moveTo>
                  <a:pt x="13549" y="13920"/>
                </a:moveTo>
                <a:lnTo>
                  <a:pt x="13549" y="12547"/>
                </a:lnTo>
                <a:lnTo>
                  <a:pt x="11043" y="12547"/>
                </a:lnTo>
                <a:lnTo>
                  <a:pt x="11043" y="11294"/>
                </a:lnTo>
                <a:lnTo>
                  <a:pt x="13672" y="7758"/>
                </a:lnTo>
                <a:lnTo>
                  <a:pt x="14917" y="7758"/>
                </a:lnTo>
                <a:lnTo>
                  <a:pt x="14917" y="11328"/>
                </a:lnTo>
                <a:lnTo>
                  <a:pt x="15704" y="11328"/>
                </a:lnTo>
                <a:lnTo>
                  <a:pt x="15704" y="12547"/>
                </a:lnTo>
                <a:lnTo>
                  <a:pt x="14917" y="12547"/>
                </a:lnTo>
                <a:lnTo>
                  <a:pt x="14917" y="13920"/>
                </a:lnTo>
                <a:cubicBezTo>
                  <a:pt x="14917" y="13920"/>
                  <a:pt x="13549" y="13920"/>
                  <a:pt x="13549" y="13920"/>
                </a:cubicBezTo>
                <a:close/>
                <a:moveTo>
                  <a:pt x="0" y="10800"/>
                </a:moveTo>
                <a:cubicBezTo>
                  <a:pt x="0" y="16764"/>
                  <a:pt x="4825" y="21600"/>
                  <a:pt x="10778" y="21600"/>
                </a:cubicBezTo>
                <a:cubicBezTo>
                  <a:pt x="12557" y="21600"/>
                  <a:pt x="14235" y="21167"/>
                  <a:pt x="15715" y="20402"/>
                </a:cubicBezTo>
                <a:lnTo>
                  <a:pt x="14524" y="18361"/>
                </a:lnTo>
                <a:cubicBezTo>
                  <a:pt x="13396" y="18923"/>
                  <a:pt x="12124" y="19240"/>
                  <a:pt x="10778" y="19240"/>
                </a:cubicBezTo>
                <a:cubicBezTo>
                  <a:pt x="6125" y="19240"/>
                  <a:pt x="2354" y="15461"/>
                  <a:pt x="2354" y="10800"/>
                </a:cubicBezTo>
                <a:cubicBezTo>
                  <a:pt x="2354" y="6138"/>
                  <a:pt x="6125" y="2359"/>
                  <a:pt x="10778" y="2359"/>
                </a:cubicBezTo>
                <a:cubicBezTo>
                  <a:pt x="13069" y="2359"/>
                  <a:pt x="15355" y="3275"/>
                  <a:pt x="16874" y="4763"/>
                </a:cubicBezTo>
                <a:lnTo>
                  <a:pt x="14998" y="6643"/>
                </a:lnTo>
                <a:lnTo>
                  <a:pt x="21599" y="7850"/>
                </a:lnTo>
                <a:lnTo>
                  <a:pt x="20394" y="1235"/>
                </a:lnTo>
                <a:lnTo>
                  <a:pt x="18539" y="3094"/>
                </a:lnTo>
                <a:cubicBezTo>
                  <a:pt x="16594" y="1180"/>
                  <a:pt x="13719" y="0"/>
                  <a:pt x="10778" y="0"/>
                </a:cubicBezTo>
                <a:cubicBezTo>
                  <a:pt x="4825" y="0"/>
                  <a:pt x="0" y="4835"/>
                  <a:pt x="0" y="10800"/>
                </a:cubicBezTo>
                <a:close/>
                <a:moveTo>
                  <a:pt x="17053" y="19581"/>
                </a:moveTo>
                <a:cubicBezTo>
                  <a:pt x="17770" y="19065"/>
                  <a:pt x="18422" y="18463"/>
                  <a:pt x="18993" y="17790"/>
                </a:cubicBezTo>
                <a:lnTo>
                  <a:pt x="17065" y="16417"/>
                </a:lnTo>
                <a:cubicBezTo>
                  <a:pt x="16700" y="16826"/>
                  <a:pt x="16296" y="17200"/>
                  <a:pt x="15859" y="17532"/>
                </a:cubicBezTo>
                <a:cubicBezTo>
                  <a:pt x="15859" y="17532"/>
                  <a:pt x="17053" y="19581"/>
                  <a:pt x="17053" y="19581"/>
                </a:cubicBezTo>
                <a:close/>
                <a:moveTo>
                  <a:pt x="20987" y="14270"/>
                </a:moveTo>
                <a:lnTo>
                  <a:pt x="18698" y="13681"/>
                </a:lnTo>
                <a:cubicBezTo>
                  <a:pt x="18511" y="14196"/>
                  <a:pt x="18275" y="14688"/>
                  <a:pt x="17997" y="15151"/>
                </a:cubicBezTo>
                <a:lnTo>
                  <a:pt x="19920" y="16521"/>
                </a:lnTo>
                <a:cubicBezTo>
                  <a:pt x="20358" y="15821"/>
                  <a:pt x="20718" y="15066"/>
                  <a:pt x="20987" y="14270"/>
                </a:cubicBezTo>
                <a:close/>
                <a:moveTo>
                  <a:pt x="21553" y="10563"/>
                </a:moveTo>
                <a:cubicBezTo>
                  <a:pt x="21569" y="11301"/>
                  <a:pt x="21512" y="12026"/>
                  <a:pt x="21381" y="12748"/>
                </a:cubicBezTo>
                <a:lnTo>
                  <a:pt x="19092" y="12159"/>
                </a:lnTo>
                <a:cubicBezTo>
                  <a:pt x="19179" y="11625"/>
                  <a:pt x="19213" y="11097"/>
                  <a:pt x="19198" y="10563"/>
                </a:cubicBezTo>
                <a:cubicBezTo>
                  <a:pt x="19198" y="10563"/>
                  <a:pt x="21553" y="10563"/>
                  <a:pt x="21553" y="105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8" name="AutoShape 30"/>
          <p:cNvSpPr>
            <a:spLocks/>
          </p:cNvSpPr>
          <p:nvPr/>
        </p:nvSpPr>
        <p:spPr bwMode="auto">
          <a:xfrm>
            <a:off x="19540538" y="4889500"/>
            <a:ext cx="1206500" cy="698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817" y="12851"/>
                </a:moveTo>
                <a:cubicBezTo>
                  <a:pt x="11817" y="13784"/>
                  <a:pt x="11395" y="14314"/>
                  <a:pt x="10896" y="14435"/>
                </a:cubicBezTo>
                <a:lnTo>
                  <a:pt x="10896" y="15104"/>
                </a:lnTo>
                <a:lnTo>
                  <a:pt x="10340" y="15104"/>
                </a:lnTo>
                <a:lnTo>
                  <a:pt x="10340" y="14506"/>
                </a:lnTo>
                <a:cubicBezTo>
                  <a:pt x="10073" y="14466"/>
                  <a:pt x="9720" y="14299"/>
                  <a:pt x="9461" y="14053"/>
                </a:cubicBezTo>
                <a:lnTo>
                  <a:pt x="9645" y="12951"/>
                </a:lnTo>
                <a:cubicBezTo>
                  <a:pt x="9939" y="13148"/>
                  <a:pt x="10368" y="13396"/>
                  <a:pt x="10685" y="13277"/>
                </a:cubicBezTo>
                <a:cubicBezTo>
                  <a:pt x="10963" y="13173"/>
                  <a:pt x="11033" y="12745"/>
                  <a:pt x="10706" y="12502"/>
                </a:cubicBezTo>
                <a:cubicBezTo>
                  <a:pt x="10430" y="12289"/>
                  <a:pt x="9481" y="12066"/>
                  <a:pt x="9481" y="10700"/>
                </a:cubicBezTo>
                <a:cubicBezTo>
                  <a:pt x="9481" y="10134"/>
                  <a:pt x="9728" y="9356"/>
                  <a:pt x="10340" y="9126"/>
                </a:cubicBezTo>
                <a:lnTo>
                  <a:pt x="10340" y="8447"/>
                </a:lnTo>
                <a:lnTo>
                  <a:pt x="10896" y="8447"/>
                </a:lnTo>
                <a:lnTo>
                  <a:pt x="10896" y="9070"/>
                </a:lnTo>
                <a:cubicBezTo>
                  <a:pt x="11134" y="9098"/>
                  <a:pt x="11377" y="9174"/>
                  <a:pt x="11658" y="9325"/>
                </a:cubicBezTo>
                <a:cubicBezTo>
                  <a:pt x="11630" y="9536"/>
                  <a:pt x="11509" y="10452"/>
                  <a:pt x="11509" y="10452"/>
                </a:cubicBezTo>
                <a:cubicBezTo>
                  <a:pt x="11315" y="10339"/>
                  <a:pt x="10998" y="10140"/>
                  <a:pt x="10694" y="10170"/>
                </a:cubicBezTo>
                <a:cubicBezTo>
                  <a:pt x="10318" y="10206"/>
                  <a:pt x="10291" y="10678"/>
                  <a:pt x="10544" y="10896"/>
                </a:cubicBezTo>
                <a:cubicBezTo>
                  <a:pt x="11064" y="11301"/>
                  <a:pt x="11817" y="11645"/>
                  <a:pt x="11817" y="12851"/>
                </a:cubicBezTo>
                <a:close/>
                <a:moveTo>
                  <a:pt x="17068" y="2317"/>
                </a:moveTo>
                <a:lnTo>
                  <a:pt x="1346" y="2317"/>
                </a:lnTo>
                <a:lnTo>
                  <a:pt x="1346" y="16649"/>
                </a:lnTo>
                <a:lnTo>
                  <a:pt x="0" y="16649"/>
                </a:lnTo>
                <a:lnTo>
                  <a:pt x="0" y="0"/>
                </a:lnTo>
                <a:lnTo>
                  <a:pt x="17068" y="0"/>
                </a:lnTo>
                <a:cubicBezTo>
                  <a:pt x="17068" y="0"/>
                  <a:pt x="17068" y="2317"/>
                  <a:pt x="17068" y="2317"/>
                </a:cubicBezTo>
                <a:close/>
                <a:moveTo>
                  <a:pt x="10595" y="16965"/>
                </a:moveTo>
                <a:cubicBezTo>
                  <a:pt x="8921" y="16965"/>
                  <a:pt x="7564" y="14630"/>
                  <a:pt x="7564" y="11750"/>
                </a:cubicBezTo>
                <a:cubicBezTo>
                  <a:pt x="7564" y="8870"/>
                  <a:pt x="8921" y="6536"/>
                  <a:pt x="10595" y="6536"/>
                </a:cubicBezTo>
                <a:cubicBezTo>
                  <a:pt x="12268" y="6536"/>
                  <a:pt x="13625" y="8870"/>
                  <a:pt x="13625" y="11750"/>
                </a:cubicBezTo>
                <a:cubicBezTo>
                  <a:pt x="13625" y="14630"/>
                  <a:pt x="12268" y="16965"/>
                  <a:pt x="10595" y="16965"/>
                </a:cubicBezTo>
                <a:close/>
                <a:moveTo>
                  <a:pt x="14841" y="11123"/>
                </a:moveTo>
                <a:cubicBezTo>
                  <a:pt x="14841" y="9777"/>
                  <a:pt x="15361" y="8570"/>
                  <a:pt x="16268" y="7813"/>
                </a:cubicBezTo>
                <a:cubicBezTo>
                  <a:pt x="16885" y="7297"/>
                  <a:pt x="17669" y="6992"/>
                  <a:pt x="18496" y="6941"/>
                </a:cubicBezTo>
                <a:lnTo>
                  <a:pt x="18496" y="4622"/>
                </a:lnTo>
                <a:lnTo>
                  <a:pt x="2693" y="4622"/>
                </a:lnTo>
                <a:lnTo>
                  <a:pt x="2693" y="18878"/>
                </a:lnTo>
                <a:lnTo>
                  <a:pt x="14841" y="18878"/>
                </a:lnTo>
                <a:cubicBezTo>
                  <a:pt x="14841" y="18878"/>
                  <a:pt x="14841" y="11123"/>
                  <a:pt x="14841" y="11123"/>
                </a:cubicBezTo>
                <a:close/>
                <a:moveTo>
                  <a:pt x="20945" y="16325"/>
                </a:moveTo>
                <a:cubicBezTo>
                  <a:pt x="21209" y="16105"/>
                  <a:pt x="21429" y="15846"/>
                  <a:pt x="21600" y="15556"/>
                </a:cubicBezTo>
                <a:lnTo>
                  <a:pt x="21600" y="16506"/>
                </a:lnTo>
                <a:cubicBezTo>
                  <a:pt x="21600" y="17823"/>
                  <a:pt x="20321" y="18891"/>
                  <a:pt x="18744" y="18891"/>
                </a:cubicBezTo>
                <a:cubicBezTo>
                  <a:pt x="17168" y="18891"/>
                  <a:pt x="15889" y="17823"/>
                  <a:pt x="15889" y="16506"/>
                </a:cubicBezTo>
                <a:lnTo>
                  <a:pt x="15889" y="15556"/>
                </a:lnTo>
                <a:cubicBezTo>
                  <a:pt x="16060" y="15846"/>
                  <a:pt x="16280" y="16105"/>
                  <a:pt x="16544" y="16325"/>
                </a:cubicBezTo>
                <a:cubicBezTo>
                  <a:pt x="17139" y="16822"/>
                  <a:pt x="17920" y="17096"/>
                  <a:pt x="18744" y="17096"/>
                </a:cubicBezTo>
                <a:cubicBezTo>
                  <a:pt x="19569" y="17096"/>
                  <a:pt x="20350" y="16822"/>
                  <a:pt x="20945" y="16325"/>
                </a:cubicBezTo>
                <a:close/>
                <a:moveTo>
                  <a:pt x="20945" y="19016"/>
                </a:moveTo>
                <a:cubicBezTo>
                  <a:pt x="21209" y="18796"/>
                  <a:pt x="21429" y="18537"/>
                  <a:pt x="21600" y="18247"/>
                </a:cubicBezTo>
                <a:lnTo>
                  <a:pt x="21600" y="19214"/>
                </a:lnTo>
                <a:cubicBezTo>
                  <a:pt x="21600" y="20531"/>
                  <a:pt x="20321" y="21599"/>
                  <a:pt x="18744" y="21599"/>
                </a:cubicBezTo>
                <a:cubicBezTo>
                  <a:pt x="17168" y="21599"/>
                  <a:pt x="15889" y="20531"/>
                  <a:pt x="15889" y="19214"/>
                </a:cubicBezTo>
                <a:lnTo>
                  <a:pt x="15889" y="18247"/>
                </a:lnTo>
                <a:cubicBezTo>
                  <a:pt x="16060" y="18537"/>
                  <a:pt x="16280" y="18796"/>
                  <a:pt x="16544" y="19016"/>
                </a:cubicBezTo>
                <a:cubicBezTo>
                  <a:pt x="17139" y="19513"/>
                  <a:pt x="17920" y="19787"/>
                  <a:pt x="18744" y="19787"/>
                </a:cubicBezTo>
                <a:cubicBezTo>
                  <a:pt x="19569" y="19787"/>
                  <a:pt x="20350" y="19513"/>
                  <a:pt x="20945" y="19016"/>
                </a:cubicBezTo>
                <a:close/>
                <a:moveTo>
                  <a:pt x="20945" y="13635"/>
                </a:moveTo>
                <a:cubicBezTo>
                  <a:pt x="21209" y="13413"/>
                  <a:pt x="21429" y="13155"/>
                  <a:pt x="21600" y="12865"/>
                </a:cubicBezTo>
                <a:lnTo>
                  <a:pt x="21600" y="13815"/>
                </a:lnTo>
                <a:cubicBezTo>
                  <a:pt x="21600" y="15132"/>
                  <a:pt x="20321" y="16200"/>
                  <a:pt x="18744" y="16200"/>
                </a:cubicBezTo>
                <a:cubicBezTo>
                  <a:pt x="17168" y="16200"/>
                  <a:pt x="15889" y="15132"/>
                  <a:pt x="15889" y="13815"/>
                </a:cubicBezTo>
                <a:lnTo>
                  <a:pt x="15889" y="12865"/>
                </a:lnTo>
                <a:cubicBezTo>
                  <a:pt x="16060" y="13156"/>
                  <a:pt x="16280" y="13413"/>
                  <a:pt x="16544" y="13635"/>
                </a:cubicBezTo>
                <a:cubicBezTo>
                  <a:pt x="17139" y="14131"/>
                  <a:pt x="17920" y="14405"/>
                  <a:pt x="18744" y="14405"/>
                </a:cubicBezTo>
                <a:cubicBezTo>
                  <a:pt x="19569" y="14405"/>
                  <a:pt x="20350" y="14131"/>
                  <a:pt x="20945" y="13635"/>
                </a:cubicBezTo>
                <a:close/>
                <a:moveTo>
                  <a:pt x="18940" y="12344"/>
                </a:moveTo>
                <a:lnTo>
                  <a:pt x="18939" y="12663"/>
                </a:lnTo>
                <a:lnTo>
                  <a:pt x="18578" y="12662"/>
                </a:lnTo>
                <a:lnTo>
                  <a:pt x="18578" y="12376"/>
                </a:lnTo>
                <a:cubicBezTo>
                  <a:pt x="18404" y="12357"/>
                  <a:pt x="18175" y="12276"/>
                  <a:pt x="18006" y="12159"/>
                </a:cubicBezTo>
                <a:lnTo>
                  <a:pt x="18126" y="11632"/>
                </a:lnTo>
                <a:cubicBezTo>
                  <a:pt x="18282" y="11710"/>
                  <a:pt x="18498" y="11803"/>
                  <a:pt x="18684" y="11805"/>
                </a:cubicBezTo>
                <a:cubicBezTo>
                  <a:pt x="18725" y="11805"/>
                  <a:pt x="18765" y="11800"/>
                  <a:pt x="18802" y="11790"/>
                </a:cubicBezTo>
                <a:cubicBezTo>
                  <a:pt x="18983" y="11740"/>
                  <a:pt x="19028" y="11536"/>
                  <a:pt x="18816" y="11420"/>
                </a:cubicBezTo>
                <a:cubicBezTo>
                  <a:pt x="18637" y="11317"/>
                  <a:pt x="18019" y="11209"/>
                  <a:pt x="18019" y="10556"/>
                </a:cubicBezTo>
                <a:cubicBezTo>
                  <a:pt x="18019" y="10286"/>
                  <a:pt x="18179" y="9915"/>
                  <a:pt x="18578" y="9807"/>
                </a:cubicBezTo>
                <a:lnTo>
                  <a:pt x="18578" y="9482"/>
                </a:lnTo>
                <a:lnTo>
                  <a:pt x="18940" y="9483"/>
                </a:lnTo>
                <a:lnTo>
                  <a:pt x="18940" y="9780"/>
                </a:lnTo>
                <a:cubicBezTo>
                  <a:pt x="19095" y="9794"/>
                  <a:pt x="19253" y="9831"/>
                  <a:pt x="19436" y="9904"/>
                </a:cubicBezTo>
                <a:cubicBezTo>
                  <a:pt x="19418" y="10004"/>
                  <a:pt x="19338" y="10442"/>
                  <a:pt x="19338" y="10442"/>
                </a:cubicBezTo>
                <a:cubicBezTo>
                  <a:pt x="19221" y="10391"/>
                  <a:pt x="19034" y="10305"/>
                  <a:pt x="18849" y="10305"/>
                </a:cubicBezTo>
                <a:cubicBezTo>
                  <a:pt x="18835" y="10304"/>
                  <a:pt x="18822" y="10305"/>
                  <a:pt x="18808" y="10305"/>
                </a:cubicBezTo>
                <a:cubicBezTo>
                  <a:pt x="18564" y="10323"/>
                  <a:pt x="18546" y="10548"/>
                  <a:pt x="18711" y="10652"/>
                </a:cubicBezTo>
                <a:cubicBezTo>
                  <a:pt x="19049" y="10847"/>
                  <a:pt x="19539" y="11012"/>
                  <a:pt x="19539" y="11589"/>
                </a:cubicBezTo>
                <a:cubicBezTo>
                  <a:pt x="19539" y="12034"/>
                  <a:pt x="19265" y="12287"/>
                  <a:pt x="18940" y="12344"/>
                </a:cubicBezTo>
                <a:close/>
                <a:moveTo>
                  <a:pt x="18744" y="8737"/>
                </a:moveTo>
                <a:cubicBezTo>
                  <a:pt x="17168" y="8737"/>
                  <a:pt x="15889" y="9806"/>
                  <a:pt x="15889" y="11123"/>
                </a:cubicBezTo>
                <a:cubicBezTo>
                  <a:pt x="15889" y="12441"/>
                  <a:pt x="17168" y="13509"/>
                  <a:pt x="18744" y="13509"/>
                </a:cubicBezTo>
                <a:cubicBezTo>
                  <a:pt x="20321" y="13509"/>
                  <a:pt x="21600" y="12441"/>
                  <a:pt x="21600" y="11123"/>
                </a:cubicBezTo>
                <a:cubicBezTo>
                  <a:pt x="21600" y="9806"/>
                  <a:pt x="20321" y="8737"/>
                  <a:pt x="18744" y="87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199" name="AutoShape 31"/>
          <p:cNvSpPr>
            <a:spLocks/>
          </p:cNvSpPr>
          <p:nvPr/>
        </p:nvSpPr>
        <p:spPr bwMode="auto">
          <a:xfrm>
            <a:off x="15139988" y="8756650"/>
            <a:ext cx="885825" cy="1052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882" y="14281"/>
                </a:moveTo>
                <a:lnTo>
                  <a:pt x="10845" y="12938"/>
                </a:lnTo>
                <a:lnTo>
                  <a:pt x="7806" y="14281"/>
                </a:lnTo>
                <a:lnTo>
                  <a:pt x="8387" y="11436"/>
                </a:lnTo>
                <a:lnTo>
                  <a:pt x="5929" y="9420"/>
                </a:lnTo>
                <a:lnTo>
                  <a:pt x="9325" y="9005"/>
                </a:lnTo>
                <a:lnTo>
                  <a:pt x="10845" y="6416"/>
                </a:lnTo>
                <a:lnTo>
                  <a:pt x="12364" y="9005"/>
                </a:lnTo>
                <a:lnTo>
                  <a:pt x="15760" y="9420"/>
                </a:lnTo>
                <a:lnTo>
                  <a:pt x="13302" y="11436"/>
                </a:lnTo>
                <a:cubicBezTo>
                  <a:pt x="13302" y="11436"/>
                  <a:pt x="13882" y="14281"/>
                  <a:pt x="13882" y="14281"/>
                </a:cubicBezTo>
                <a:close/>
                <a:moveTo>
                  <a:pt x="3707" y="3963"/>
                </a:moveTo>
                <a:cubicBezTo>
                  <a:pt x="4812" y="5261"/>
                  <a:pt x="5143" y="6773"/>
                  <a:pt x="4030" y="9316"/>
                </a:cubicBezTo>
                <a:cubicBezTo>
                  <a:pt x="3169" y="11283"/>
                  <a:pt x="2488" y="12602"/>
                  <a:pt x="2488" y="13828"/>
                </a:cubicBezTo>
                <a:cubicBezTo>
                  <a:pt x="2488" y="16305"/>
                  <a:pt x="4806" y="17320"/>
                  <a:pt x="6749" y="17736"/>
                </a:cubicBezTo>
                <a:cubicBezTo>
                  <a:pt x="8647" y="18142"/>
                  <a:pt x="9810" y="18391"/>
                  <a:pt x="10800" y="18902"/>
                </a:cubicBezTo>
                <a:cubicBezTo>
                  <a:pt x="11790" y="18391"/>
                  <a:pt x="12953" y="18142"/>
                  <a:pt x="14850" y="17736"/>
                </a:cubicBezTo>
                <a:cubicBezTo>
                  <a:pt x="16794" y="17320"/>
                  <a:pt x="19111" y="16305"/>
                  <a:pt x="19111" y="13828"/>
                </a:cubicBezTo>
                <a:cubicBezTo>
                  <a:pt x="19111" y="12603"/>
                  <a:pt x="18431" y="11284"/>
                  <a:pt x="17569" y="9316"/>
                </a:cubicBezTo>
                <a:cubicBezTo>
                  <a:pt x="16456" y="6773"/>
                  <a:pt x="16788" y="5261"/>
                  <a:pt x="17892" y="3963"/>
                </a:cubicBezTo>
                <a:lnTo>
                  <a:pt x="16215" y="2770"/>
                </a:lnTo>
                <a:cubicBezTo>
                  <a:pt x="15596" y="3073"/>
                  <a:pt x="14699" y="3378"/>
                  <a:pt x="13604" y="3378"/>
                </a:cubicBezTo>
                <a:cubicBezTo>
                  <a:pt x="12432" y="3378"/>
                  <a:pt x="11448" y="3027"/>
                  <a:pt x="10800" y="2711"/>
                </a:cubicBezTo>
                <a:cubicBezTo>
                  <a:pt x="10151" y="3027"/>
                  <a:pt x="9167" y="3378"/>
                  <a:pt x="7996" y="3378"/>
                </a:cubicBezTo>
                <a:cubicBezTo>
                  <a:pt x="6900" y="3378"/>
                  <a:pt x="6003" y="3073"/>
                  <a:pt x="5384" y="2770"/>
                </a:cubicBezTo>
                <a:cubicBezTo>
                  <a:pt x="5384" y="2770"/>
                  <a:pt x="3707" y="3963"/>
                  <a:pt x="3707" y="3963"/>
                </a:cubicBezTo>
                <a:close/>
                <a:moveTo>
                  <a:pt x="10800" y="21600"/>
                </a:moveTo>
                <a:cubicBezTo>
                  <a:pt x="9364" y="20621"/>
                  <a:pt x="8940" y="20365"/>
                  <a:pt x="6136" y="19765"/>
                </a:cubicBezTo>
                <a:cubicBezTo>
                  <a:pt x="2236" y="18931"/>
                  <a:pt x="0" y="16767"/>
                  <a:pt x="0" y="13828"/>
                </a:cubicBezTo>
                <a:cubicBezTo>
                  <a:pt x="0" y="12184"/>
                  <a:pt x="785" y="10671"/>
                  <a:pt x="1695" y="8592"/>
                </a:cubicBezTo>
                <a:cubicBezTo>
                  <a:pt x="2719" y="6251"/>
                  <a:pt x="2138" y="5508"/>
                  <a:pt x="1059" y="4563"/>
                </a:cubicBezTo>
                <a:lnTo>
                  <a:pt x="141" y="3759"/>
                </a:lnTo>
                <a:lnTo>
                  <a:pt x="5401" y="15"/>
                </a:lnTo>
                <a:cubicBezTo>
                  <a:pt x="5922" y="463"/>
                  <a:pt x="6654" y="1285"/>
                  <a:pt x="7996" y="1285"/>
                </a:cubicBezTo>
                <a:cubicBezTo>
                  <a:pt x="9316" y="1285"/>
                  <a:pt x="10210" y="486"/>
                  <a:pt x="10813" y="43"/>
                </a:cubicBezTo>
                <a:cubicBezTo>
                  <a:pt x="11356" y="456"/>
                  <a:pt x="12243" y="1285"/>
                  <a:pt x="13603" y="1285"/>
                </a:cubicBezTo>
                <a:cubicBezTo>
                  <a:pt x="14927" y="1285"/>
                  <a:pt x="15634" y="500"/>
                  <a:pt x="16217" y="0"/>
                </a:cubicBezTo>
                <a:cubicBezTo>
                  <a:pt x="17370" y="859"/>
                  <a:pt x="16318" y="100"/>
                  <a:pt x="21458" y="3759"/>
                </a:cubicBezTo>
                <a:lnTo>
                  <a:pt x="20540" y="4563"/>
                </a:lnTo>
                <a:cubicBezTo>
                  <a:pt x="19461" y="5508"/>
                  <a:pt x="18880" y="6251"/>
                  <a:pt x="19905" y="8592"/>
                </a:cubicBezTo>
                <a:cubicBezTo>
                  <a:pt x="20814" y="10672"/>
                  <a:pt x="21600" y="12185"/>
                  <a:pt x="21600" y="13828"/>
                </a:cubicBezTo>
                <a:cubicBezTo>
                  <a:pt x="21600" y="16767"/>
                  <a:pt x="19363" y="18931"/>
                  <a:pt x="15463" y="19765"/>
                </a:cubicBezTo>
                <a:cubicBezTo>
                  <a:pt x="12659" y="20365"/>
                  <a:pt x="12235" y="20621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5200" name="AutoShape 32"/>
          <p:cNvSpPr>
            <a:spLocks/>
          </p:cNvSpPr>
          <p:nvPr/>
        </p:nvSpPr>
        <p:spPr bwMode="auto">
          <a:xfrm>
            <a:off x="19567525" y="8751888"/>
            <a:ext cx="1079500" cy="1079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522" y="5290"/>
                </a:moveTo>
                <a:cubicBezTo>
                  <a:pt x="9558" y="5275"/>
                  <a:pt x="9591" y="5253"/>
                  <a:pt x="9629" y="5243"/>
                </a:cubicBezTo>
                <a:cubicBezTo>
                  <a:pt x="9630" y="5243"/>
                  <a:pt x="9630" y="5242"/>
                  <a:pt x="9630" y="5242"/>
                </a:cubicBezTo>
                <a:cubicBezTo>
                  <a:pt x="9683" y="5229"/>
                  <a:pt x="9728" y="5242"/>
                  <a:pt x="9744" y="5223"/>
                </a:cubicBezTo>
                <a:cubicBezTo>
                  <a:pt x="9759" y="5203"/>
                  <a:pt x="9786" y="5167"/>
                  <a:pt x="9799" y="5139"/>
                </a:cubicBezTo>
                <a:cubicBezTo>
                  <a:pt x="9804" y="5124"/>
                  <a:pt x="9789" y="5104"/>
                  <a:pt x="9808" y="5094"/>
                </a:cubicBezTo>
                <a:cubicBezTo>
                  <a:pt x="9829" y="5082"/>
                  <a:pt x="9811" y="5060"/>
                  <a:pt x="9816" y="5044"/>
                </a:cubicBezTo>
                <a:cubicBezTo>
                  <a:pt x="9831" y="5001"/>
                  <a:pt x="9840" y="5000"/>
                  <a:pt x="9858" y="4997"/>
                </a:cubicBezTo>
                <a:cubicBezTo>
                  <a:pt x="9874" y="4995"/>
                  <a:pt x="9890" y="4993"/>
                  <a:pt x="9896" y="4984"/>
                </a:cubicBezTo>
                <a:cubicBezTo>
                  <a:pt x="9923" y="4944"/>
                  <a:pt x="9827" y="4829"/>
                  <a:pt x="9767" y="4844"/>
                </a:cubicBezTo>
                <a:cubicBezTo>
                  <a:pt x="9705" y="4860"/>
                  <a:pt x="9654" y="4951"/>
                  <a:pt x="9633" y="4950"/>
                </a:cubicBezTo>
                <a:cubicBezTo>
                  <a:pt x="9607" y="4948"/>
                  <a:pt x="9595" y="4948"/>
                  <a:pt x="9577" y="4961"/>
                </a:cubicBezTo>
                <a:cubicBezTo>
                  <a:pt x="9563" y="4972"/>
                  <a:pt x="9562" y="4990"/>
                  <a:pt x="9551" y="5002"/>
                </a:cubicBezTo>
                <a:cubicBezTo>
                  <a:pt x="9540" y="5017"/>
                  <a:pt x="9524" y="5029"/>
                  <a:pt x="9512" y="5044"/>
                </a:cubicBezTo>
                <a:cubicBezTo>
                  <a:pt x="9502" y="5057"/>
                  <a:pt x="9498" y="5068"/>
                  <a:pt x="9512" y="5081"/>
                </a:cubicBezTo>
                <a:cubicBezTo>
                  <a:pt x="9523" y="5090"/>
                  <a:pt x="9529" y="5095"/>
                  <a:pt x="9498" y="5135"/>
                </a:cubicBezTo>
                <a:cubicBezTo>
                  <a:pt x="9472" y="5168"/>
                  <a:pt x="9430" y="5186"/>
                  <a:pt x="9412" y="5227"/>
                </a:cubicBezTo>
                <a:cubicBezTo>
                  <a:pt x="9405" y="5241"/>
                  <a:pt x="9406" y="5270"/>
                  <a:pt x="9409" y="5282"/>
                </a:cubicBezTo>
                <a:cubicBezTo>
                  <a:pt x="9417" y="5324"/>
                  <a:pt x="9482" y="5308"/>
                  <a:pt x="9522" y="5290"/>
                </a:cubicBezTo>
                <a:close/>
                <a:moveTo>
                  <a:pt x="19444" y="10799"/>
                </a:moveTo>
                <a:cubicBezTo>
                  <a:pt x="19444" y="9905"/>
                  <a:pt x="19291" y="9000"/>
                  <a:pt x="19134" y="8522"/>
                </a:cubicBezTo>
                <a:cubicBezTo>
                  <a:pt x="19085" y="8372"/>
                  <a:pt x="18971" y="8252"/>
                  <a:pt x="18824" y="8195"/>
                </a:cubicBezTo>
                <a:cubicBezTo>
                  <a:pt x="18677" y="8138"/>
                  <a:pt x="18512" y="8150"/>
                  <a:pt x="18375" y="8228"/>
                </a:cubicBezTo>
                <a:cubicBezTo>
                  <a:pt x="18029" y="8423"/>
                  <a:pt x="18040" y="8449"/>
                  <a:pt x="17919" y="8442"/>
                </a:cubicBezTo>
                <a:cubicBezTo>
                  <a:pt x="17863" y="8440"/>
                  <a:pt x="17615" y="8604"/>
                  <a:pt x="17526" y="8415"/>
                </a:cubicBezTo>
                <a:cubicBezTo>
                  <a:pt x="17510" y="8380"/>
                  <a:pt x="17422" y="8219"/>
                  <a:pt x="17301" y="8441"/>
                </a:cubicBezTo>
                <a:cubicBezTo>
                  <a:pt x="17269" y="8500"/>
                  <a:pt x="17089" y="8455"/>
                  <a:pt x="17030" y="8422"/>
                </a:cubicBezTo>
                <a:cubicBezTo>
                  <a:pt x="16856" y="8325"/>
                  <a:pt x="16641" y="8098"/>
                  <a:pt x="16588" y="8040"/>
                </a:cubicBezTo>
                <a:lnTo>
                  <a:pt x="16588" y="8041"/>
                </a:lnTo>
                <a:cubicBezTo>
                  <a:pt x="16528" y="7971"/>
                  <a:pt x="16356" y="8066"/>
                  <a:pt x="16483" y="8254"/>
                </a:cubicBezTo>
                <a:cubicBezTo>
                  <a:pt x="16907" y="8886"/>
                  <a:pt x="16981" y="8892"/>
                  <a:pt x="17101" y="8955"/>
                </a:cubicBezTo>
                <a:cubicBezTo>
                  <a:pt x="17101" y="8955"/>
                  <a:pt x="17101" y="8955"/>
                  <a:pt x="17101" y="8955"/>
                </a:cubicBezTo>
                <a:cubicBezTo>
                  <a:pt x="17158" y="8912"/>
                  <a:pt x="17150" y="8899"/>
                  <a:pt x="17223" y="8888"/>
                </a:cubicBezTo>
                <a:cubicBezTo>
                  <a:pt x="17269" y="8882"/>
                  <a:pt x="17309" y="8854"/>
                  <a:pt x="17329" y="8812"/>
                </a:cubicBezTo>
                <a:cubicBezTo>
                  <a:pt x="17329" y="8812"/>
                  <a:pt x="17329" y="8811"/>
                  <a:pt x="17329" y="8811"/>
                </a:cubicBezTo>
                <a:cubicBezTo>
                  <a:pt x="17353" y="8763"/>
                  <a:pt x="17397" y="8729"/>
                  <a:pt x="17448" y="8719"/>
                </a:cubicBezTo>
                <a:cubicBezTo>
                  <a:pt x="17501" y="8708"/>
                  <a:pt x="17555" y="8721"/>
                  <a:pt x="17595" y="8756"/>
                </a:cubicBezTo>
                <a:cubicBezTo>
                  <a:pt x="17595" y="8757"/>
                  <a:pt x="17596" y="8757"/>
                  <a:pt x="17596" y="8757"/>
                </a:cubicBezTo>
                <a:cubicBezTo>
                  <a:pt x="17669" y="8821"/>
                  <a:pt x="17764" y="8762"/>
                  <a:pt x="17842" y="8799"/>
                </a:cubicBezTo>
                <a:cubicBezTo>
                  <a:pt x="18040" y="8892"/>
                  <a:pt x="17964" y="9082"/>
                  <a:pt x="17925" y="9305"/>
                </a:cubicBezTo>
                <a:cubicBezTo>
                  <a:pt x="17925" y="9305"/>
                  <a:pt x="17925" y="9306"/>
                  <a:pt x="17924" y="9307"/>
                </a:cubicBezTo>
                <a:cubicBezTo>
                  <a:pt x="17923" y="9307"/>
                  <a:pt x="17923" y="9308"/>
                  <a:pt x="17922" y="9307"/>
                </a:cubicBezTo>
                <a:cubicBezTo>
                  <a:pt x="17904" y="9304"/>
                  <a:pt x="17887" y="9318"/>
                  <a:pt x="17887" y="9336"/>
                </a:cubicBezTo>
                <a:cubicBezTo>
                  <a:pt x="17886" y="9407"/>
                  <a:pt x="17931" y="9474"/>
                  <a:pt x="17917" y="9546"/>
                </a:cubicBezTo>
                <a:cubicBezTo>
                  <a:pt x="17917" y="9549"/>
                  <a:pt x="17915" y="9551"/>
                  <a:pt x="17913" y="9552"/>
                </a:cubicBezTo>
                <a:cubicBezTo>
                  <a:pt x="17889" y="9564"/>
                  <a:pt x="17868" y="9579"/>
                  <a:pt x="17850" y="9599"/>
                </a:cubicBezTo>
                <a:cubicBezTo>
                  <a:pt x="17793" y="9659"/>
                  <a:pt x="17790" y="9735"/>
                  <a:pt x="17740" y="9803"/>
                </a:cubicBezTo>
                <a:cubicBezTo>
                  <a:pt x="17694" y="9868"/>
                  <a:pt x="17744" y="10011"/>
                  <a:pt x="17633" y="10012"/>
                </a:cubicBezTo>
                <a:cubicBezTo>
                  <a:pt x="17591" y="10012"/>
                  <a:pt x="17449" y="10094"/>
                  <a:pt x="17427" y="10186"/>
                </a:cubicBezTo>
                <a:cubicBezTo>
                  <a:pt x="17401" y="10297"/>
                  <a:pt x="17341" y="10395"/>
                  <a:pt x="17254" y="10468"/>
                </a:cubicBezTo>
                <a:cubicBezTo>
                  <a:pt x="17191" y="10522"/>
                  <a:pt x="17104" y="10592"/>
                  <a:pt x="16984" y="10685"/>
                </a:cubicBezTo>
                <a:cubicBezTo>
                  <a:pt x="16927" y="10729"/>
                  <a:pt x="16698" y="10977"/>
                  <a:pt x="16500" y="11023"/>
                </a:cubicBezTo>
                <a:cubicBezTo>
                  <a:pt x="16473" y="11030"/>
                  <a:pt x="16444" y="11019"/>
                  <a:pt x="16428" y="10997"/>
                </a:cubicBezTo>
                <a:cubicBezTo>
                  <a:pt x="16427" y="10996"/>
                  <a:pt x="16426" y="10994"/>
                  <a:pt x="16425" y="10993"/>
                </a:cubicBezTo>
                <a:cubicBezTo>
                  <a:pt x="16295" y="10790"/>
                  <a:pt x="16267" y="10548"/>
                  <a:pt x="16165" y="10335"/>
                </a:cubicBezTo>
                <a:cubicBezTo>
                  <a:pt x="16044" y="10082"/>
                  <a:pt x="15717" y="10016"/>
                  <a:pt x="15626" y="9736"/>
                </a:cubicBezTo>
                <a:cubicBezTo>
                  <a:pt x="15549" y="9500"/>
                  <a:pt x="15516" y="9400"/>
                  <a:pt x="15409" y="9340"/>
                </a:cubicBezTo>
                <a:cubicBezTo>
                  <a:pt x="15334" y="9297"/>
                  <a:pt x="15271" y="9238"/>
                  <a:pt x="15224" y="9165"/>
                </a:cubicBezTo>
                <a:cubicBezTo>
                  <a:pt x="15149" y="9046"/>
                  <a:pt x="15034" y="8877"/>
                  <a:pt x="14940" y="8787"/>
                </a:cubicBezTo>
                <a:cubicBezTo>
                  <a:pt x="14897" y="8745"/>
                  <a:pt x="14868" y="8692"/>
                  <a:pt x="14859" y="8634"/>
                </a:cubicBezTo>
                <a:cubicBezTo>
                  <a:pt x="14854" y="8607"/>
                  <a:pt x="14815" y="8609"/>
                  <a:pt x="14814" y="8636"/>
                </a:cubicBezTo>
                <a:cubicBezTo>
                  <a:pt x="14809" y="8730"/>
                  <a:pt x="14826" y="8759"/>
                  <a:pt x="14800" y="8779"/>
                </a:cubicBezTo>
                <a:cubicBezTo>
                  <a:pt x="14778" y="8796"/>
                  <a:pt x="14751" y="8787"/>
                  <a:pt x="14731" y="8767"/>
                </a:cubicBezTo>
                <a:cubicBezTo>
                  <a:pt x="14664" y="8697"/>
                  <a:pt x="14554" y="8571"/>
                  <a:pt x="14526" y="8501"/>
                </a:cubicBezTo>
                <a:cubicBezTo>
                  <a:pt x="14526" y="8501"/>
                  <a:pt x="14526" y="8501"/>
                  <a:pt x="14526" y="8502"/>
                </a:cubicBezTo>
                <a:cubicBezTo>
                  <a:pt x="14519" y="8529"/>
                  <a:pt x="14524" y="8559"/>
                  <a:pt x="14540" y="8582"/>
                </a:cubicBezTo>
                <a:cubicBezTo>
                  <a:pt x="14686" y="8789"/>
                  <a:pt x="15396" y="9814"/>
                  <a:pt x="15414" y="9911"/>
                </a:cubicBezTo>
                <a:cubicBezTo>
                  <a:pt x="15532" y="10556"/>
                  <a:pt x="16032" y="10711"/>
                  <a:pt x="16287" y="10948"/>
                </a:cubicBezTo>
                <a:cubicBezTo>
                  <a:pt x="16334" y="10993"/>
                  <a:pt x="16366" y="11051"/>
                  <a:pt x="16378" y="11113"/>
                </a:cubicBezTo>
                <a:cubicBezTo>
                  <a:pt x="16390" y="11173"/>
                  <a:pt x="16419" y="11225"/>
                  <a:pt x="16463" y="11265"/>
                </a:cubicBezTo>
                <a:cubicBezTo>
                  <a:pt x="16510" y="11309"/>
                  <a:pt x="16557" y="11303"/>
                  <a:pt x="16823" y="11269"/>
                </a:cubicBezTo>
                <a:cubicBezTo>
                  <a:pt x="16868" y="11264"/>
                  <a:pt x="16896" y="11232"/>
                  <a:pt x="16927" y="11204"/>
                </a:cubicBezTo>
                <a:cubicBezTo>
                  <a:pt x="16953" y="11180"/>
                  <a:pt x="17169" y="11103"/>
                  <a:pt x="17198" y="11086"/>
                </a:cubicBezTo>
                <a:cubicBezTo>
                  <a:pt x="17256" y="11048"/>
                  <a:pt x="17183" y="11070"/>
                  <a:pt x="17317" y="11007"/>
                </a:cubicBezTo>
                <a:cubicBezTo>
                  <a:pt x="17370" y="10981"/>
                  <a:pt x="17432" y="10823"/>
                  <a:pt x="17421" y="11002"/>
                </a:cubicBezTo>
                <a:cubicBezTo>
                  <a:pt x="17419" y="11049"/>
                  <a:pt x="17445" y="11091"/>
                  <a:pt x="17440" y="11137"/>
                </a:cubicBezTo>
                <a:cubicBezTo>
                  <a:pt x="17412" y="11409"/>
                  <a:pt x="17389" y="11454"/>
                  <a:pt x="17373" y="11506"/>
                </a:cubicBezTo>
                <a:cubicBezTo>
                  <a:pt x="17353" y="11576"/>
                  <a:pt x="17325" y="11643"/>
                  <a:pt x="17308" y="11714"/>
                </a:cubicBezTo>
                <a:cubicBezTo>
                  <a:pt x="17227" y="12048"/>
                  <a:pt x="17097" y="12403"/>
                  <a:pt x="16873" y="12666"/>
                </a:cubicBezTo>
                <a:cubicBezTo>
                  <a:pt x="16868" y="12672"/>
                  <a:pt x="16863" y="12677"/>
                  <a:pt x="16858" y="12682"/>
                </a:cubicBezTo>
                <a:cubicBezTo>
                  <a:pt x="16734" y="12797"/>
                  <a:pt x="16507" y="13009"/>
                  <a:pt x="16323" y="13370"/>
                </a:cubicBezTo>
                <a:cubicBezTo>
                  <a:pt x="16207" y="13597"/>
                  <a:pt x="16043" y="13795"/>
                  <a:pt x="15922" y="14019"/>
                </a:cubicBezTo>
                <a:cubicBezTo>
                  <a:pt x="15881" y="14095"/>
                  <a:pt x="15871" y="14113"/>
                  <a:pt x="15907" y="14215"/>
                </a:cubicBezTo>
                <a:cubicBezTo>
                  <a:pt x="15933" y="14288"/>
                  <a:pt x="16010" y="14625"/>
                  <a:pt x="16022" y="15057"/>
                </a:cubicBezTo>
                <a:cubicBezTo>
                  <a:pt x="16034" y="15528"/>
                  <a:pt x="15959" y="15605"/>
                  <a:pt x="15808" y="15714"/>
                </a:cubicBezTo>
                <a:cubicBezTo>
                  <a:pt x="15567" y="15889"/>
                  <a:pt x="15402" y="16008"/>
                  <a:pt x="15289" y="16092"/>
                </a:cubicBezTo>
                <a:cubicBezTo>
                  <a:pt x="15156" y="16190"/>
                  <a:pt x="15077" y="16344"/>
                  <a:pt x="15075" y="16508"/>
                </a:cubicBezTo>
                <a:cubicBezTo>
                  <a:pt x="15075" y="16569"/>
                  <a:pt x="15060" y="16645"/>
                  <a:pt x="15019" y="16738"/>
                </a:cubicBezTo>
                <a:cubicBezTo>
                  <a:pt x="15019" y="16738"/>
                  <a:pt x="15019" y="16738"/>
                  <a:pt x="15019" y="16738"/>
                </a:cubicBezTo>
                <a:cubicBezTo>
                  <a:pt x="15028" y="16755"/>
                  <a:pt x="14708" y="16915"/>
                  <a:pt x="14598" y="17045"/>
                </a:cubicBezTo>
                <a:cubicBezTo>
                  <a:pt x="14597" y="17048"/>
                  <a:pt x="14598" y="17051"/>
                  <a:pt x="14599" y="17054"/>
                </a:cubicBezTo>
                <a:cubicBezTo>
                  <a:pt x="14673" y="17287"/>
                  <a:pt x="13730" y="17964"/>
                  <a:pt x="13534" y="17963"/>
                </a:cubicBezTo>
                <a:cubicBezTo>
                  <a:pt x="13392" y="17961"/>
                  <a:pt x="13044" y="18016"/>
                  <a:pt x="12879" y="18087"/>
                </a:cubicBezTo>
                <a:cubicBezTo>
                  <a:pt x="12767" y="18135"/>
                  <a:pt x="12465" y="18033"/>
                  <a:pt x="12443" y="17968"/>
                </a:cubicBezTo>
                <a:cubicBezTo>
                  <a:pt x="12439" y="17959"/>
                  <a:pt x="12438" y="17941"/>
                  <a:pt x="12446" y="17935"/>
                </a:cubicBezTo>
                <a:cubicBezTo>
                  <a:pt x="12520" y="17874"/>
                  <a:pt x="12271" y="17513"/>
                  <a:pt x="12211" y="17472"/>
                </a:cubicBezTo>
                <a:cubicBezTo>
                  <a:pt x="12173" y="17445"/>
                  <a:pt x="12101" y="17277"/>
                  <a:pt x="12071" y="17235"/>
                </a:cubicBezTo>
                <a:cubicBezTo>
                  <a:pt x="11980" y="17107"/>
                  <a:pt x="12136" y="16925"/>
                  <a:pt x="12035" y="16797"/>
                </a:cubicBezTo>
                <a:cubicBezTo>
                  <a:pt x="12029" y="16791"/>
                  <a:pt x="12024" y="16783"/>
                  <a:pt x="12019" y="16776"/>
                </a:cubicBezTo>
                <a:lnTo>
                  <a:pt x="11725" y="16366"/>
                </a:lnTo>
                <a:cubicBezTo>
                  <a:pt x="11680" y="16302"/>
                  <a:pt x="11550" y="16226"/>
                  <a:pt x="11549" y="16148"/>
                </a:cubicBezTo>
                <a:cubicBezTo>
                  <a:pt x="11549" y="16148"/>
                  <a:pt x="11549" y="16148"/>
                  <a:pt x="11549" y="16148"/>
                </a:cubicBezTo>
                <a:cubicBezTo>
                  <a:pt x="11548" y="16062"/>
                  <a:pt x="11701" y="15650"/>
                  <a:pt x="11713" y="15632"/>
                </a:cubicBezTo>
                <a:cubicBezTo>
                  <a:pt x="11728" y="15612"/>
                  <a:pt x="11740" y="15590"/>
                  <a:pt x="11751" y="15568"/>
                </a:cubicBezTo>
                <a:cubicBezTo>
                  <a:pt x="11758" y="15556"/>
                  <a:pt x="11769" y="15547"/>
                  <a:pt x="11792" y="15535"/>
                </a:cubicBezTo>
                <a:cubicBezTo>
                  <a:pt x="11867" y="15497"/>
                  <a:pt x="11973" y="15403"/>
                  <a:pt x="11851" y="15203"/>
                </a:cubicBezTo>
                <a:cubicBezTo>
                  <a:pt x="11844" y="15191"/>
                  <a:pt x="11844" y="15244"/>
                  <a:pt x="11805" y="14967"/>
                </a:cubicBezTo>
                <a:cubicBezTo>
                  <a:pt x="11780" y="14785"/>
                  <a:pt x="11541" y="14373"/>
                  <a:pt x="11500" y="14330"/>
                </a:cubicBezTo>
                <a:cubicBezTo>
                  <a:pt x="11500" y="14330"/>
                  <a:pt x="11223" y="14198"/>
                  <a:pt x="11097" y="13937"/>
                </a:cubicBezTo>
                <a:cubicBezTo>
                  <a:pt x="11103" y="13922"/>
                  <a:pt x="11113" y="13910"/>
                  <a:pt x="11125" y="13899"/>
                </a:cubicBezTo>
                <a:cubicBezTo>
                  <a:pt x="11242" y="13805"/>
                  <a:pt x="11221" y="13688"/>
                  <a:pt x="11256" y="13435"/>
                </a:cubicBezTo>
                <a:cubicBezTo>
                  <a:pt x="11258" y="13422"/>
                  <a:pt x="11260" y="13409"/>
                  <a:pt x="11262" y="13397"/>
                </a:cubicBezTo>
                <a:cubicBezTo>
                  <a:pt x="11263" y="13396"/>
                  <a:pt x="11263" y="13395"/>
                  <a:pt x="11263" y="13395"/>
                </a:cubicBezTo>
                <a:lnTo>
                  <a:pt x="11266" y="13378"/>
                </a:lnTo>
                <a:cubicBezTo>
                  <a:pt x="11266" y="13378"/>
                  <a:pt x="11267" y="13377"/>
                  <a:pt x="11267" y="13377"/>
                </a:cubicBezTo>
                <a:lnTo>
                  <a:pt x="11267" y="13376"/>
                </a:lnTo>
                <a:cubicBezTo>
                  <a:pt x="11277" y="13326"/>
                  <a:pt x="11291" y="13259"/>
                  <a:pt x="11222" y="13156"/>
                </a:cubicBezTo>
                <a:cubicBezTo>
                  <a:pt x="11211" y="13138"/>
                  <a:pt x="11190" y="13129"/>
                  <a:pt x="11168" y="13131"/>
                </a:cubicBezTo>
                <a:cubicBezTo>
                  <a:pt x="11167" y="13131"/>
                  <a:pt x="11166" y="13131"/>
                  <a:pt x="11165" y="13131"/>
                </a:cubicBezTo>
                <a:cubicBezTo>
                  <a:pt x="11127" y="13134"/>
                  <a:pt x="11094" y="13107"/>
                  <a:pt x="11091" y="13069"/>
                </a:cubicBezTo>
                <a:lnTo>
                  <a:pt x="11091" y="13068"/>
                </a:lnTo>
                <a:cubicBezTo>
                  <a:pt x="11091" y="13068"/>
                  <a:pt x="11090" y="13067"/>
                  <a:pt x="11090" y="13067"/>
                </a:cubicBezTo>
                <a:cubicBezTo>
                  <a:pt x="11035" y="13045"/>
                  <a:pt x="10974" y="13042"/>
                  <a:pt x="10917" y="13058"/>
                </a:cubicBezTo>
                <a:cubicBezTo>
                  <a:pt x="10792" y="13094"/>
                  <a:pt x="10527" y="13149"/>
                  <a:pt x="10497" y="12977"/>
                </a:cubicBezTo>
                <a:cubicBezTo>
                  <a:pt x="10457" y="12746"/>
                  <a:pt x="10300" y="12696"/>
                  <a:pt x="10222" y="12701"/>
                </a:cubicBezTo>
                <a:cubicBezTo>
                  <a:pt x="9892" y="12724"/>
                  <a:pt x="9613" y="13007"/>
                  <a:pt x="9272" y="12985"/>
                </a:cubicBezTo>
                <a:cubicBezTo>
                  <a:pt x="9257" y="12984"/>
                  <a:pt x="9238" y="12977"/>
                  <a:pt x="9223" y="12971"/>
                </a:cubicBezTo>
                <a:cubicBezTo>
                  <a:pt x="8929" y="12860"/>
                  <a:pt x="8612" y="12858"/>
                  <a:pt x="8313" y="12800"/>
                </a:cubicBezTo>
                <a:cubicBezTo>
                  <a:pt x="8211" y="12781"/>
                  <a:pt x="8065" y="12732"/>
                  <a:pt x="7992" y="12659"/>
                </a:cubicBezTo>
                <a:lnTo>
                  <a:pt x="7573" y="12247"/>
                </a:lnTo>
                <a:cubicBezTo>
                  <a:pt x="7545" y="12220"/>
                  <a:pt x="7521" y="12191"/>
                  <a:pt x="7500" y="12159"/>
                </a:cubicBezTo>
                <a:cubicBezTo>
                  <a:pt x="7367" y="11955"/>
                  <a:pt x="7318" y="11505"/>
                  <a:pt x="7282" y="11425"/>
                </a:cubicBezTo>
                <a:cubicBezTo>
                  <a:pt x="7277" y="11413"/>
                  <a:pt x="7272" y="11401"/>
                  <a:pt x="7265" y="11390"/>
                </a:cubicBezTo>
                <a:lnTo>
                  <a:pt x="7229" y="11322"/>
                </a:lnTo>
                <a:cubicBezTo>
                  <a:pt x="7229" y="11321"/>
                  <a:pt x="7228" y="11321"/>
                  <a:pt x="7228" y="11320"/>
                </a:cubicBezTo>
                <a:cubicBezTo>
                  <a:pt x="7228" y="11320"/>
                  <a:pt x="7228" y="11320"/>
                  <a:pt x="7228" y="11319"/>
                </a:cubicBezTo>
                <a:cubicBezTo>
                  <a:pt x="7130" y="11192"/>
                  <a:pt x="7100" y="11024"/>
                  <a:pt x="7146" y="10871"/>
                </a:cubicBezTo>
                <a:lnTo>
                  <a:pt x="7312" y="10320"/>
                </a:lnTo>
                <a:cubicBezTo>
                  <a:pt x="7314" y="10312"/>
                  <a:pt x="7317" y="10304"/>
                  <a:pt x="7319" y="10295"/>
                </a:cubicBezTo>
                <a:cubicBezTo>
                  <a:pt x="7323" y="10278"/>
                  <a:pt x="7327" y="10260"/>
                  <a:pt x="7329" y="10242"/>
                </a:cubicBezTo>
                <a:cubicBezTo>
                  <a:pt x="7369" y="9969"/>
                  <a:pt x="7316" y="9869"/>
                  <a:pt x="7291" y="9820"/>
                </a:cubicBezTo>
                <a:cubicBezTo>
                  <a:pt x="7243" y="9728"/>
                  <a:pt x="7243" y="9728"/>
                  <a:pt x="7479" y="9399"/>
                </a:cubicBezTo>
                <a:cubicBezTo>
                  <a:pt x="7910" y="8798"/>
                  <a:pt x="7983" y="8769"/>
                  <a:pt x="8069" y="8734"/>
                </a:cubicBezTo>
                <a:cubicBezTo>
                  <a:pt x="8070" y="8734"/>
                  <a:pt x="8070" y="8734"/>
                  <a:pt x="8070" y="8734"/>
                </a:cubicBezTo>
                <a:cubicBezTo>
                  <a:pt x="8257" y="8756"/>
                  <a:pt x="8612" y="8527"/>
                  <a:pt x="8605" y="8403"/>
                </a:cubicBezTo>
                <a:cubicBezTo>
                  <a:pt x="8603" y="8364"/>
                  <a:pt x="8599" y="8281"/>
                  <a:pt x="8669" y="8171"/>
                </a:cubicBezTo>
                <a:cubicBezTo>
                  <a:pt x="8696" y="8128"/>
                  <a:pt x="8730" y="8090"/>
                  <a:pt x="8769" y="8058"/>
                </a:cubicBezTo>
                <a:lnTo>
                  <a:pt x="9156" y="7744"/>
                </a:lnTo>
                <a:cubicBezTo>
                  <a:pt x="9227" y="7686"/>
                  <a:pt x="9328" y="7681"/>
                  <a:pt x="9405" y="7731"/>
                </a:cubicBezTo>
                <a:cubicBezTo>
                  <a:pt x="9457" y="7713"/>
                  <a:pt x="9514" y="7715"/>
                  <a:pt x="9565" y="7738"/>
                </a:cubicBezTo>
                <a:cubicBezTo>
                  <a:pt x="9631" y="7767"/>
                  <a:pt x="9673" y="7747"/>
                  <a:pt x="9695" y="7737"/>
                </a:cubicBezTo>
                <a:cubicBezTo>
                  <a:pt x="9929" y="7624"/>
                  <a:pt x="10185" y="7590"/>
                  <a:pt x="11372" y="7514"/>
                </a:cubicBezTo>
                <a:cubicBezTo>
                  <a:pt x="11413" y="7512"/>
                  <a:pt x="11451" y="7530"/>
                  <a:pt x="11476" y="7561"/>
                </a:cubicBezTo>
                <a:cubicBezTo>
                  <a:pt x="11476" y="7561"/>
                  <a:pt x="11476" y="7562"/>
                  <a:pt x="11477" y="7562"/>
                </a:cubicBezTo>
                <a:cubicBezTo>
                  <a:pt x="11547" y="7653"/>
                  <a:pt x="11494" y="7641"/>
                  <a:pt x="11574" y="7774"/>
                </a:cubicBezTo>
                <a:cubicBezTo>
                  <a:pt x="11604" y="7825"/>
                  <a:pt x="11574" y="7864"/>
                  <a:pt x="11479" y="7960"/>
                </a:cubicBezTo>
                <a:cubicBezTo>
                  <a:pt x="11443" y="7996"/>
                  <a:pt x="11449" y="8054"/>
                  <a:pt x="11461" y="8056"/>
                </a:cubicBezTo>
                <a:cubicBezTo>
                  <a:pt x="11493" y="8057"/>
                  <a:pt x="11571" y="8078"/>
                  <a:pt x="11634" y="8111"/>
                </a:cubicBezTo>
                <a:cubicBezTo>
                  <a:pt x="11719" y="8155"/>
                  <a:pt x="11852" y="8198"/>
                  <a:pt x="11962" y="8230"/>
                </a:cubicBezTo>
                <a:cubicBezTo>
                  <a:pt x="12063" y="8259"/>
                  <a:pt x="12152" y="8318"/>
                  <a:pt x="12219" y="8398"/>
                </a:cubicBezTo>
                <a:cubicBezTo>
                  <a:pt x="12263" y="8451"/>
                  <a:pt x="12851" y="8802"/>
                  <a:pt x="12827" y="8324"/>
                </a:cubicBezTo>
                <a:cubicBezTo>
                  <a:pt x="12825" y="8291"/>
                  <a:pt x="12858" y="8233"/>
                  <a:pt x="12913" y="8188"/>
                </a:cubicBezTo>
                <a:cubicBezTo>
                  <a:pt x="13104" y="8033"/>
                  <a:pt x="13244" y="8234"/>
                  <a:pt x="13296" y="8246"/>
                </a:cubicBezTo>
                <a:cubicBezTo>
                  <a:pt x="13381" y="8265"/>
                  <a:pt x="13392" y="8265"/>
                  <a:pt x="13448" y="8264"/>
                </a:cubicBezTo>
                <a:cubicBezTo>
                  <a:pt x="13449" y="8264"/>
                  <a:pt x="13449" y="8264"/>
                  <a:pt x="13450" y="8264"/>
                </a:cubicBezTo>
                <a:cubicBezTo>
                  <a:pt x="13450" y="8264"/>
                  <a:pt x="13450" y="8264"/>
                  <a:pt x="13450" y="8264"/>
                </a:cubicBezTo>
                <a:cubicBezTo>
                  <a:pt x="13503" y="8265"/>
                  <a:pt x="13527" y="8325"/>
                  <a:pt x="13695" y="8314"/>
                </a:cubicBezTo>
                <a:cubicBezTo>
                  <a:pt x="13985" y="8294"/>
                  <a:pt x="14277" y="8340"/>
                  <a:pt x="14567" y="8289"/>
                </a:cubicBezTo>
                <a:cubicBezTo>
                  <a:pt x="14599" y="8283"/>
                  <a:pt x="14644" y="8272"/>
                  <a:pt x="14670" y="8251"/>
                </a:cubicBezTo>
                <a:cubicBezTo>
                  <a:pt x="14990" y="7987"/>
                  <a:pt x="14665" y="7662"/>
                  <a:pt x="14715" y="7371"/>
                </a:cubicBezTo>
                <a:cubicBezTo>
                  <a:pt x="14715" y="7371"/>
                  <a:pt x="14715" y="7369"/>
                  <a:pt x="14714" y="7368"/>
                </a:cubicBezTo>
                <a:cubicBezTo>
                  <a:pt x="14714" y="7368"/>
                  <a:pt x="14713" y="7367"/>
                  <a:pt x="14712" y="7367"/>
                </a:cubicBezTo>
                <a:cubicBezTo>
                  <a:pt x="14712" y="7367"/>
                  <a:pt x="14712" y="7367"/>
                  <a:pt x="14712" y="7367"/>
                </a:cubicBezTo>
                <a:cubicBezTo>
                  <a:pt x="14613" y="7375"/>
                  <a:pt x="14519" y="7414"/>
                  <a:pt x="14444" y="7479"/>
                </a:cubicBezTo>
                <a:cubicBezTo>
                  <a:pt x="14417" y="7502"/>
                  <a:pt x="14384" y="7519"/>
                  <a:pt x="14338" y="7523"/>
                </a:cubicBezTo>
                <a:cubicBezTo>
                  <a:pt x="14258" y="7532"/>
                  <a:pt x="14196" y="7480"/>
                  <a:pt x="14126" y="7453"/>
                </a:cubicBezTo>
                <a:cubicBezTo>
                  <a:pt x="14091" y="7440"/>
                  <a:pt x="14052" y="7457"/>
                  <a:pt x="14038" y="7492"/>
                </a:cubicBezTo>
                <a:cubicBezTo>
                  <a:pt x="14038" y="7493"/>
                  <a:pt x="14038" y="7493"/>
                  <a:pt x="14038" y="7493"/>
                </a:cubicBezTo>
                <a:cubicBezTo>
                  <a:pt x="14011" y="7558"/>
                  <a:pt x="13705" y="7510"/>
                  <a:pt x="13614" y="7357"/>
                </a:cubicBezTo>
                <a:cubicBezTo>
                  <a:pt x="13586" y="7311"/>
                  <a:pt x="13544" y="7275"/>
                  <a:pt x="13494" y="7254"/>
                </a:cubicBezTo>
                <a:cubicBezTo>
                  <a:pt x="13494" y="7254"/>
                  <a:pt x="13494" y="7254"/>
                  <a:pt x="13494" y="7254"/>
                </a:cubicBezTo>
                <a:cubicBezTo>
                  <a:pt x="13495" y="7253"/>
                  <a:pt x="13496" y="7252"/>
                  <a:pt x="13497" y="7251"/>
                </a:cubicBezTo>
                <a:cubicBezTo>
                  <a:pt x="13587" y="7166"/>
                  <a:pt x="13450" y="7101"/>
                  <a:pt x="13434" y="7035"/>
                </a:cubicBezTo>
                <a:cubicBezTo>
                  <a:pt x="13427" y="7002"/>
                  <a:pt x="13444" y="6969"/>
                  <a:pt x="13475" y="6956"/>
                </a:cubicBezTo>
                <a:cubicBezTo>
                  <a:pt x="13476" y="6955"/>
                  <a:pt x="13476" y="6955"/>
                  <a:pt x="13477" y="6955"/>
                </a:cubicBezTo>
                <a:cubicBezTo>
                  <a:pt x="13552" y="6926"/>
                  <a:pt x="13586" y="6886"/>
                  <a:pt x="13571" y="6897"/>
                </a:cubicBezTo>
                <a:cubicBezTo>
                  <a:pt x="13539" y="6921"/>
                  <a:pt x="13502" y="6934"/>
                  <a:pt x="13462" y="6936"/>
                </a:cubicBezTo>
                <a:cubicBezTo>
                  <a:pt x="13462" y="6936"/>
                  <a:pt x="13462" y="6936"/>
                  <a:pt x="13462" y="6936"/>
                </a:cubicBezTo>
                <a:cubicBezTo>
                  <a:pt x="13441" y="6937"/>
                  <a:pt x="13420" y="6933"/>
                  <a:pt x="13402" y="6923"/>
                </a:cubicBezTo>
                <a:cubicBezTo>
                  <a:pt x="13358" y="6898"/>
                  <a:pt x="13308" y="6885"/>
                  <a:pt x="13257" y="6885"/>
                </a:cubicBezTo>
                <a:cubicBezTo>
                  <a:pt x="13196" y="6885"/>
                  <a:pt x="13134" y="6902"/>
                  <a:pt x="13122" y="6963"/>
                </a:cubicBezTo>
                <a:cubicBezTo>
                  <a:pt x="13119" y="6974"/>
                  <a:pt x="13113" y="6984"/>
                  <a:pt x="13104" y="6991"/>
                </a:cubicBezTo>
                <a:cubicBezTo>
                  <a:pt x="13096" y="6996"/>
                  <a:pt x="13086" y="6997"/>
                  <a:pt x="13077" y="6993"/>
                </a:cubicBezTo>
                <a:cubicBezTo>
                  <a:pt x="13062" y="6986"/>
                  <a:pt x="13046" y="6988"/>
                  <a:pt x="13034" y="6996"/>
                </a:cubicBezTo>
                <a:cubicBezTo>
                  <a:pt x="13022" y="7005"/>
                  <a:pt x="13015" y="7018"/>
                  <a:pt x="13017" y="7038"/>
                </a:cubicBezTo>
                <a:cubicBezTo>
                  <a:pt x="13021" y="7090"/>
                  <a:pt x="13163" y="7144"/>
                  <a:pt x="13048" y="7197"/>
                </a:cubicBezTo>
                <a:lnTo>
                  <a:pt x="13047" y="7197"/>
                </a:lnTo>
                <a:cubicBezTo>
                  <a:pt x="13047" y="7197"/>
                  <a:pt x="12998" y="7226"/>
                  <a:pt x="12994" y="7228"/>
                </a:cubicBezTo>
                <a:cubicBezTo>
                  <a:pt x="12946" y="7252"/>
                  <a:pt x="12885" y="7200"/>
                  <a:pt x="12844" y="7197"/>
                </a:cubicBezTo>
                <a:cubicBezTo>
                  <a:pt x="12831" y="7196"/>
                  <a:pt x="12818" y="7202"/>
                  <a:pt x="12804" y="7202"/>
                </a:cubicBezTo>
                <a:cubicBezTo>
                  <a:pt x="12804" y="7202"/>
                  <a:pt x="12803" y="7202"/>
                  <a:pt x="12803" y="7202"/>
                </a:cubicBezTo>
                <a:cubicBezTo>
                  <a:pt x="12795" y="7201"/>
                  <a:pt x="12790" y="7199"/>
                  <a:pt x="12788" y="7197"/>
                </a:cubicBezTo>
                <a:cubicBezTo>
                  <a:pt x="12788" y="7197"/>
                  <a:pt x="12788" y="7197"/>
                  <a:pt x="12787" y="7196"/>
                </a:cubicBezTo>
                <a:cubicBezTo>
                  <a:pt x="12783" y="7193"/>
                  <a:pt x="12739" y="7153"/>
                  <a:pt x="12732" y="7141"/>
                </a:cubicBezTo>
                <a:cubicBezTo>
                  <a:pt x="12715" y="7112"/>
                  <a:pt x="12713" y="7109"/>
                  <a:pt x="12704" y="7099"/>
                </a:cubicBezTo>
                <a:cubicBezTo>
                  <a:pt x="12696" y="7091"/>
                  <a:pt x="12683" y="7082"/>
                  <a:pt x="12673" y="7074"/>
                </a:cubicBezTo>
                <a:cubicBezTo>
                  <a:pt x="12651" y="7058"/>
                  <a:pt x="12637" y="7033"/>
                  <a:pt x="12635" y="7006"/>
                </a:cubicBezTo>
                <a:cubicBezTo>
                  <a:pt x="12633" y="6985"/>
                  <a:pt x="12631" y="6955"/>
                  <a:pt x="12627" y="6922"/>
                </a:cubicBezTo>
                <a:cubicBezTo>
                  <a:pt x="12618" y="6849"/>
                  <a:pt x="12581" y="6781"/>
                  <a:pt x="12523" y="6735"/>
                </a:cubicBezTo>
                <a:cubicBezTo>
                  <a:pt x="12508" y="6723"/>
                  <a:pt x="12490" y="6717"/>
                  <a:pt x="12471" y="6718"/>
                </a:cubicBezTo>
                <a:cubicBezTo>
                  <a:pt x="12459" y="6718"/>
                  <a:pt x="12446" y="6715"/>
                  <a:pt x="12436" y="6708"/>
                </a:cubicBezTo>
                <a:cubicBezTo>
                  <a:pt x="12388" y="6675"/>
                  <a:pt x="12355" y="6668"/>
                  <a:pt x="12355" y="6668"/>
                </a:cubicBezTo>
                <a:cubicBezTo>
                  <a:pt x="12355" y="6668"/>
                  <a:pt x="12355" y="6668"/>
                  <a:pt x="12355" y="6668"/>
                </a:cubicBezTo>
                <a:lnTo>
                  <a:pt x="11975" y="6391"/>
                </a:lnTo>
                <a:cubicBezTo>
                  <a:pt x="11953" y="6376"/>
                  <a:pt x="11927" y="6368"/>
                  <a:pt x="11900" y="6369"/>
                </a:cubicBezTo>
                <a:cubicBezTo>
                  <a:pt x="11878" y="6371"/>
                  <a:pt x="11866" y="6350"/>
                  <a:pt x="11853" y="6332"/>
                </a:cubicBezTo>
                <a:cubicBezTo>
                  <a:pt x="11829" y="6294"/>
                  <a:pt x="11783" y="6277"/>
                  <a:pt x="11740" y="6290"/>
                </a:cubicBezTo>
                <a:cubicBezTo>
                  <a:pt x="11739" y="6291"/>
                  <a:pt x="11737" y="6291"/>
                  <a:pt x="11735" y="6292"/>
                </a:cubicBezTo>
                <a:cubicBezTo>
                  <a:pt x="11708" y="6302"/>
                  <a:pt x="11696" y="6335"/>
                  <a:pt x="11710" y="6361"/>
                </a:cubicBezTo>
                <a:cubicBezTo>
                  <a:pt x="11719" y="6375"/>
                  <a:pt x="11727" y="6389"/>
                  <a:pt x="11736" y="6402"/>
                </a:cubicBezTo>
                <a:lnTo>
                  <a:pt x="11957" y="6724"/>
                </a:lnTo>
                <a:cubicBezTo>
                  <a:pt x="11994" y="6777"/>
                  <a:pt x="12054" y="6809"/>
                  <a:pt x="12119" y="6808"/>
                </a:cubicBezTo>
                <a:cubicBezTo>
                  <a:pt x="12145" y="6808"/>
                  <a:pt x="12168" y="6827"/>
                  <a:pt x="12170" y="6854"/>
                </a:cubicBezTo>
                <a:cubicBezTo>
                  <a:pt x="12172" y="6867"/>
                  <a:pt x="12179" y="6878"/>
                  <a:pt x="12191" y="6885"/>
                </a:cubicBezTo>
                <a:cubicBezTo>
                  <a:pt x="12296" y="6946"/>
                  <a:pt x="12432" y="6954"/>
                  <a:pt x="12505" y="7069"/>
                </a:cubicBezTo>
                <a:cubicBezTo>
                  <a:pt x="12506" y="7070"/>
                  <a:pt x="12507" y="7071"/>
                  <a:pt x="12507" y="7071"/>
                </a:cubicBezTo>
                <a:cubicBezTo>
                  <a:pt x="12507" y="7071"/>
                  <a:pt x="12507" y="7073"/>
                  <a:pt x="12507" y="7074"/>
                </a:cubicBezTo>
                <a:cubicBezTo>
                  <a:pt x="12507" y="7083"/>
                  <a:pt x="12502" y="7110"/>
                  <a:pt x="12497" y="7119"/>
                </a:cubicBezTo>
                <a:cubicBezTo>
                  <a:pt x="12489" y="7133"/>
                  <a:pt x="12461" y="7139"/>
                  <a:pt x="12453" y="7132"/>
                </a:cubicBezTo>
                <a:cubicBezTo>
                  <a:pt x="12447" y="7126"/>
                  <a:pt x="12448" y="7114"/>
                  <a:pt x="12448" y="7100"/>
                </a:cubicBezTo>
                <a:cubicBezTo>
                  <a:pt x="12448" y="7096"/>
                  <a:pt x="12447" y="7091"/>
                  <a:pt x="12445" y="7085"/>
                </a:cubicBezTo>
                <a:cubicBezTo>
                  <a:pt x="12434" y="7054"/>
                  <a:pt x="12411" y="7049"/>
                  <a:pt x="12382" y="7036"/>
                </a:cubicBezTo>
                <a:cubicBezTo>
                  <a:pt x="12341" y="7018"/>
                  <a:pt x="12294" y="7037"/>
                  <a:pt x="12276" y="7076"/>
                </a:cubicBezTo>
                <a:cubicBezTo>
                  <a:pt x="12276" y="7077"/>
                  <a:pt x="12276" y="7077"/>
                  <a:pt x="12276" y="7077"/>
                </a:cubicBezTo>
                <a:cubicBezTo>
                  <a:pt x="12275" y="7079"/>
                  <a:pt x="12274" y="7080"/>
                  <a:pt x="12274" y="7081"/>
                </a:cubicBezTo>
                <a:cubicBezTo>
                  <a:pt x="12256" y="7127"/>
                  <a:pt x="12286" y="7141"/>
                  <a:pt x="12301" y="7148"/>
                </a:cubicBezTo>
                <a:cubicBezTo>
                  <a:pt x="12326" y="7160"/>
                  <a:pt x="12363" y="7178"/>
                  <a:pt x="12353" y="7231"/>
                </a:cubicBezTo>
                <a:cubicBezTo>
                  <a:pt x="12349" y="7253"/>
                  <a:pt x="12324" y="7245"/>
                  <a:pt x="12311" y="7255"/>
                </a:cubicBezTo>
                <a:cubicBezTo>
                  <a:pt x="12311" y="7255"/>
                  <a:pt x="12320" y="7247"/>
                  <a:pt x="12276" y="7336"/>
                </a:cubicBezTo>
                <a:cubicBezTo>
                  <a:pt x="12260" y="7366"/>
                  <a:pt x="12275" y="7373"/>
                  <a:pt x="12235" y="7393"/>
                </a:cubicBezTo>
                <a:cubicBezTo>
                  <a:pt x="12203" y="7409"/>
                  <a:pt x="12187" y="7387"/>
                  <a:pt x="12183" y="7381"/>
                </a:cubicBezTo>
                <a:cubicBezTo>
                  <a:pt x="12169" y="7357"/>
                  <a:pt x="12189" y="7335"/>
                  <a:pt x="12188" y="7312"/>
                </a:cubicBezTo>
                <a:cubicBezTo>
                  <a:pt x="12188" y="7301"/>
                  <a:pt x="12187" y="7292"/>
                  <a:pt x="12218" y="7279"/>
                </a:cubicBezTo>
                <a:cubicBezTo>
                  <a:pt x="12261" y="7261"/>
                  <a:pt x="12215" y="7190"/>
                  <a:pt x="12189" y="7149"/>
                </a:cubicBezTo>
                <a:cubicBezTo>
                  <a:pt x="12189" y="7149"/>
                  <a:pt x="12189" y="7148"/>
                  <a:pt x="12188" y="7148"/>
                </a:cubicBezTo>
                <a:cubicBezTo>
                  <a:pt x="12135" y="7056"/>
                  <a:pt x="12170" y="7131"/>
                  <a:pt x="12109" y="7073"/>
                </a:cubicBezTo>
                <a:cubicBezTo>
                  <a:pt x="12071" y="7038"/>
                  <a:pt x="11972" y="6978"/>
                  <a:pt x="11953" y="6954"/>
                </a:cubicBezTo>
                <a:cubicBezTo>
                  <a:pt x="11822" y="6793"/>
                  <a:pt x="11608" y="6717"/>
                  <a:pt x="11496" y="6536"/>
                </a:cubicBezTo>
                <a:cubicBezTo>
                  <a:pt x="11474" y="6500"/>
                  <a:pt x="11441" y="6471"/>
                  <a:pt x="11402" y="6453"/>
                </a:cubicBezTo>
                <a:cubicBezTo>
                  <a:pt x="11376" y="6441"/>
                  <a:pt x="11345" y="6433"/>
                  <a:pt x="11312" y="6434"/>
                </a:cubicBezTo>
                <a:cubicBezTo>
                  <a:pt x="11280" y="6436"/>
                  <a:pt x="11126" y="6524"/>
                  <a:pt x="11002" y="6594"/>
                </a:cubicBezTo>
                <a:cubicBezTo>
                  <a:pt x="10886" y="6661"/>
                  <a:pt x="10802" y="6503"/>
                  <a:pt x="10688" y="6548"/>
                </a:cubicBezTo>
                <a:cubicBezTo>
                  <a:pt x="10566" y="6597"/>
                  <a:pt x="10638" y="6758"/>
                  <a:pt x="10534" y="6817"/>
                </a:cubicBezTo>
                <a:cubicBezTo>
                  <a:pt x="10416" y="6885"/>
                  <a:pt x="10275" y="6907"/>
                  <a:pt x="10171" y="7002"/>
                </a:cubicBezTo>
                <a:cubicBezTo>
                  <a:pt x="10166" y="7006"/>
                  <a:pt x="10163" y="7012"/>
                  <a:pt x="10160" y="7018"/>
                </a:cubicBezTo>
                <a:cubicBezTo>
                  <a:pt x="10129" y="7091"/>
                  <a:pt x="10073" y="7124"/>
                  <a:pt x="10069" y="7141"/>
                </a:cubicBezTo>
                <a:cubicBezTo>
                  <a:pt x="10066" y="7157"/>
                  <a:pt x="10065" y="7163"/>
                  <a:pt x="10071" y="7184"/>
                </a:cubicBezTo>
                <a:cubicBezTo>
                  <a:pt x="10085" y="7228"/>
                  <a:pt x="10071" y="7277"/>
                  <a:pt x="10036" y="7307"/>
                </a:cubicBezTo>
                <a:cubicBezTo>
                  <a:pt x="10013" y="7327"/>
                  <a:pt x="10032" y="7391"/>
                  <a:pt x="10011" y="7402"/>
                </a:cubicBezTo>
                <a:cubicBezTo>
                  <a:pt x="9973" y="7422"/>
                  <a:pt x="9931" y="7400"/>
                  <a:pt x="9892" y="7411"/>
                </a:cubicBezTo>
                <a:cubicBezTo>
                  <a:pt x="9832" y="7428"/>
                  <a:pt x="9829" y="7505"/>
                  <a:pt x="9771" y="7523"/>
                </a:cubicBezTo>
                <a:cubicBezTo>
                  <a:pt x="9696" y="7545"/>
                  <a:pt x="9623" y="7498"/>
                  <a:pt x="9547" y="7514"/>
                </a:cubicBezTo>
                <a:cubicBezTo>
                  <a:pt x="9377" y="7551"/>
                  <a:pt x="9377" y="7551"/>
                  <a:pt x="9371" y="7566"/>
                </a:cubicBezTo>
                <a:cubicBezTo>
                  <a:pt x="9364" y="7581"/>
                  <a:pt x="9351" y="7604"/>
                  <a:pt x="9327" y="7604"/>
                </a:cubicBezTo>
                <a:cubicBezTo>
                  <a:pt x="9238" y="7602"/>
                  <a:pt x="9271" y="7491"/>
                  <a:pt x="9229" y="7444"/>
                </a:cubicBezTo>
                <a:cubicBezTo>
                  <a:pt x="9184" y="7391"/>
                  <a:pt x="9172" y="7397"/>
                  <a:pt x="9151" y="7406"/>
                </a:cubicBezTo>
                <a:cubicBezTo>
                  <a:pt x="9124" y="7418"/>
                  <a:pt x="9077" y="7438"/>
                  <a:pt x="9063" y="7429"/>
                </a:cubicBezTo>
                <a:cubicBezTo>
                  <a:pt x="9044" y="7418"/>
                  <a:pt x="9029" y="7400"/>
                  <a:pt x="9007" y="7394"/>
                </a:cubicBezTo>
                <a:cubicBezTo>
                  <a:pt x="8992" y="7389"/>
                  <a:pt x="8979" y="7379"/>
                  <a:pt x="8972" y="7365"/>
                </a:cubicBezTo>
                <a:cubicBezTo>
                  <a:pt x="8960" y="7340"/>
                  <a:pt x="8991" y="7239"/>
                  <a:pt x="8998" y="7211"/>
                </a:cubicBezTo>
                <a:cubicBezTo>
                  <a:pt x="9003" y="7193"/>
                  <a:pt x="9002" y="7175"/>
                  <a:pt x="8995" y="7158"/>
                </a:cubicBezTo>
                <a:cubicBezTo>
                  <a:pt x="8988" y="7138"/>
                  <a:pt x="8969" y="7125"/>
                  <a:pt x="8948" y="7124"/>
                </a:cubicBezTo>
                <a:cubicBezTo>
                  <a:pt x="8944" y="7124"/>
                  <a:pt x="8940" y="7123"/>
                  <a:pt x="8937" y="7120"/>
                </a:cubicBezTo>
                <a:cubicBezTo>
                  <a:pt x="8912" y="7092"/>
                  <a:pt x="9014" y="6989"/>
                  <a:pt x="9042" y="6937"/>
                </a:cubicBezTo>
                <a:cubicBezTo>
                  <a:pt x="9046" y="6929"/>
                  <a:pt x="9051" y="6917"/>
                  <a:pt x="9054" y="6908"/>
                </a:cubicBezTo>
                <a:cubicBezTo>
                  <a:pt x="9141" y="6686"/>
                  <a:pt x="9141" y="6611"/>
                  <a:pt x="9123" y="6537"/>
                </a:cubicBezTo>
                <a:cubicBezTo>
                  <a:pt x="9115" y="6504"/>
                  <a:pt x="9139" y="6473"/>
                  <a:pt x="9173" y="6471"/>
                </a:cubicBezTo>
                <a:cubicBezTo>
                  <a:pt x="9191" y="6470"/>
                  <a:pt x="9211" y="6469"/>
                  <a:pt x="9227" y="6468"/>
                </a:cubicBezTo>
                <a:cubicBezTo>
                  <a:pt x="9263" y="6426"/>
                  <a:pt x="9323" y="6414"/>
                  <a:pt x="9372" y="6439"/>
                </a:cubicBezTo>
                <a:cubicBezTo>
                  <a:pt x="9439" y="6473"/>
                  <a:pt x="9573" y="6522"/>
                  <a:pt x="9801" y="6532"/>
                </a:cubicBezTo>
                <a:cubicBezTo>
                  <a:pt x="9856" y="6535"/>
                  <a:pt x="9911" y="6547"/>
                  <a:pt x="9963" y="6567"/>
                </a:cubicBezTo>
                <a:cubicBezTo>
                  <a:pt x="10012" y="6585"/>
                  <a:pt x="10053" y="6543"/>
                  <a:pt x="10071" y="6519"/>
                </a:cubicBezTo>
                <a:cubicBezTo>
                  <a:pt x="10113" y="6465"/>
                  <a:pt x="10107" y="6397"/>
                  <a:pt x="10115" y="6334"/>
                </a:cubicBezTo>
                <a:cubicBezTo>
                  <a:pt x="10120" y="6301"/>
                  <a:pt x="10139" y="6270"/>
                  <a:pt x="10167" y="6252"/>
                </a:cubicBezTo>
                <a:cubicBezTo>
                  <a:pt x="10175" y="6247"/>
                  <a:pt x="10179" y="6238"/>
                  <a:pt x="10177" y="6229"/>
                </a:cubicBezTo>
                <a:cubicBezTo>
                  <a:pt x="10175" y="6217"/>
                  <a:pt x="10165" y="6121"/>
                  <a:pt x="10153" y="6120"/>
                </a:cubicBezTo>
                <a:cubicBezTo>
                  <a:pt x="10153" y="6120"/>
                  <a:pt x="10152" y="6120"/>
                  <a:pt x="10151" y="6120"/>
                </a:cubicBezTo>
                <a:cubicBezTo>
                  <a:pt x="10057" y="6110"/>
                  <a:pt x="10087" y="5988"/>
                  <a:pt x="10025" y="5949"/>
                </a:cubicBezTo>
                <a:cubicBezTo>
                  <a:pt x="9973" y="5915"/>
                  <a:pt x="9975" y="5893"/>
                  <a:pt x="9844" y="5879"/>
                </a:cubicBezTo>
                <a:cubicBezTo>
                  <a:pt x="9826" y="5877"/>
                  <a:pt x="9870" y="5786"/>
                  <a:pt x="9946" y="5762"/>
                </a:cubicBezTo>
                <a:cubicBezTo>
                  <a:pt x="9950" y="5760"/>
                  <a:pt x="9955" y="5761"/>
                  <a:pt x="9959" y="5763"/>
                </a:cubicBezTo>
                <a:cubicBezTo>
                  <a:pt x="10006" y="5786"/>
                  <a:pt x="10058" y="5798"/>
                  <a:pt x="10110" y="5795"/>
                </a:cubicBezTo>
                <a:cubicBezTo>
                  <a:pt x="10130" y="5794"/>
                  <a:pt x="10148" y="5784"/>
                  <a:pt x="10160" y="5768"/>
                </a:cubicBezTo>
                <a:cubicBezTo>
                  <a:pt x="10171" y="5752"/>
                  <a:pt x="10175" y="5732"/>
                  <a:pt x="10169" y="5712"/>
                </a:cubicBezTo>
                <a:lnTo>
                  <a:pt x="10169" y="5711"/>
                </a:lnTo>
                <a:cubicBezTo>
                  <a:pt x="10164" y="5692"/>
                  <a:pt x="10181" y="5661"/>
                  <a:pt x="10203" y="5676"/>
                </a:cubicBezTo>
                <a:cubicBezTo>
                  <a:pt x="10247" y="5704"/>
                  <a:pt x="10268" y="5723"/>
                  <a:pt x="10344" y="5712"/>
                </a:cubicBezTo>
                <a:cubicBezTo>
                  <a:pt x="10363" y="5709"/>
                  <a:pt x="10378" y="5695"/>
                  <a:pt x="10382" y="5677"/>
                </a:cubicBezTo>
                <a:cubicBezTo>
                  <a:pt x="10384" y="5668"/>
                  <a:pt x="10390" y="5661"/>
                  <a:pt x="10398" y="5656"/>
                </a:cubicBezTo>
                <a:cubicBezTo>
                  <a:pt x="10483" y="5608"/>
                  <a:pt x="10519" y="5587"/>
                  <a:pt x="10536" y="5567"/>
                </a:cubicBezTo>
                <a:cubicBezTo>
                  <a:pt x="10576" y="5521"/>
                  <a:pt x="10623" y="5482"/>
                  <a:pt x="10677" y="5452"/>
                </a:cubicBezTo>
                <a:cubicBezTo>
                  <a:pt x="10754" y="5409"/>
                  <a:pt x="10791" y="5381"/>
                  <a:pt x="10865" y="5315"/>
                </a:cubicBezTo>
                <a:cubicBezTo>
                  <a:pt x="10896" y="5286"/>
                  <a:pt x="10934" y="5266"/>
                  <a:pt x="10976" y="5257"/>
                </a:cubicBezTo>
                <a:cubicBezTo>
                  <a:pt x="10988" y="5253"/>
                  <a:pt x="10997" y="5241"/>
                  <a:pt x="10995" y="5229"/>
                </a:cubicBezTo>
                <a:cubicBezTo>
                  <a:pt x="10994" y="5226"/>
                  <a:pt x="10995" y="5224"/>
                  <a:pt x="10996" y="5222"/>
                </a:cubicBezTo>
                <a:cubicBezTo>
                  <a:pt x="11010" y="5203"/>
                  <a:pt x="11031" y="5192"/>
                  <a:pt x="11054" y="5190"/>
                </a:cubicBezTo>
                <a:cubicBezTo>
                  <a:pt x="11108" y="5185"/>
                  <a:pt x="11139" y="5185"/>
                  <a:pt x="11162" y="5185"/>
                </a:cubicBezTo>
                <a:cubicBezTo>
                  <a:pt x="11162" y="5185"/>
                  <a:pt x="11162" y="5184"/>
                  <a:pt x="11163" y="5184"/>
                </a:cubicBezTo>
                <a:cubicBezTo>
                  <a:pt x="11178" y="5166"/>
                  <a:pt x="11201" y="5156"/>
                  <a:pt x="11224" y="5157"/>
                </a:cubicBezTo>
                <a:cubicBezTo>
                  <a:pt x="11280" y="5158"/>
                  <a:pt x="11354" y="5184"/>
                  <a:pt x="11342" y="5031"/>
                </a:cubicBezTo>
                <a:cubicBezTo>
                  <a:pt x="11325" y="4892"/>
                  <a:pt x="11371" y="4753"/>
                  <a:pt x="11467" y="4652"/>
                </a:cubicBezTo>
                <a:cubicBezTo>
                  <a:pt x="11467" y="4652"/>
                  <a:pt x="11467" y="4652"/>
                  <a:pt x="11467" y="4652"/>
                </a:cubicBezTo>
                <a:cubicBezTo>
                  <a:pt x="11511" y="4670"/>
                  <a:pt x="11501" y="4715"/>
                  <a:pt x="11509" y="4761"/>
                </a:cubicBezTo>
                <a:cubicBezTo>
                  <a:pt x="11513" y="4790"/>
                  <a:pt x="11505" y="4818"/>
                  <a:pt x="11486" y="4839"/>
                </a:cubicBezTo>
                <a:cubicBezTo>
                  <a:pt x="11485" y="4839"/>
                  <a:pt x="11485" y="4840"/>
                  <a:pt x="11485" y="4840"/>
                </a:cubicBezTo>
                <a:cubicBezTo>
                  <a:pt x="11300" y="5044"/>
                  <a:pt x="11537" y="5038"/>
                  <a:pt x="11543" y="5090"/>
                </a:cubicBezTo>
                <a:cubicBezTo>
                  <a:pt x="11543" y="5090"/>
                  <a:pt x="11543" y="5091"/>
                  <a:pt x="11543" y="5091"/>
                </a:cubicBezTo>
                <a:cubicBezTo>
                  <a:pt x="11544" y="5100"/>
                  <a:pt x="11549" y="5108"/>
                  <a:pt x="11556" y="5112"/>
                </a:cubicBezTo>
                <a:cubicBezTo>
                  <a:pt x="11564" y="5117"/>
                  <a:pt x="11573" y="5118"/>
                  <a:pt x="11581" y="5115"/>
                </a:cubicBezTo>
                <a:cubicBezTo>
                  <a:pt x="11590" y="5112"/>
                  <a:pt x="11771" y="5036"/>
                  <a:pt x="11779" y="5041"/>
                </a:cubicBezTo>
                <a:cubicBezTo>
                  <a:pt x="11813" y="5063"/>
                  <a:pt x="11787" y="5074"/>
                  <a:pt x="11814" y="5099"/>
                </a:cubicBezTo>
                <a:cubicBezTo>
                  <a:pt x="11815" y="5099"/>
                  <a:pt x="11815" y="5100"/>
                  <a:pt x="11815" y="5100"/>
                </a:cubicBezTo>
                <a:cubicBezTo>
                  <a:pt x="11856" y="5138"/>
                  <a:pt x="11917" y="5145"/>
                  <a:pt x="11967" y="5119"/>
                </a:cubicBezTo>
                <a:cubicBezTo>
                  <a:pt x="12071" y="5064"/>
                  <a:pt x="12191" y="5045"/>
                  <a:pt x="12308" y="5067"/>
                </a:cubicBezTo>
                <a:cubicBezTo>
                  <a:pt x="12365" y="5077"/>
                  <a:pt x="12507" y="4940"/>
                  <a:pt x="12481" y="4863"/>
                </a:cubicBezTo>
                <a:cubicBezTo>
                  <a:pt x="12481" y="4863"/>
                  <a:pt x="12481" y="4863"/>
                  <a:pt x="12481" y="4863"/>
                </a:cubicBezTo>
                <a:cubicBezTo>
                  <a:pt x="12465" y="4816"/>
                  <a:pt x="12462" y="4766"/>
                  <a:pt x="12473" y="4718"/>
                </a:cubicBezTo>
                <a:cubicBezTo>
                  <a:pt x="12479" y="4688"/>
                  <a:pt x="12467" y="4672"/>
                  <a:pt x="12501" y="4649"/>
                </a:cubicBezTo>
                <a:cubicBezTo>
                  <a:pt x="12519" y="4637"/>
                  <a:pt x="12541" y="4635"/>
                  <a:pt x="12560" y="4644"/>
                </a:cubicBezTo>
                <a:cubicBezTo>
                  <a:pt x="12584" y="4655"/>
                  <a:pt x="12612" y="4656"/>
                  <a:pt x="12638" y="4645"/>
                </a:cubicBezTo>
                <a:cubicBezTo>
                  <a:pt x="12671" y="4631"/>
                  <a:pt x="12694" y="4598"/>
                  <a:pt x="12697" y="4562"/>
                </a:cubicBezTo>
                <a:cubicBezTo>
                  <a:pt x="12697" y="4554"/>
                  <a:pt x="12694" y="4547"/>
                  <a:pt x="12687" y="4543"/>
                </a:cubicBezTo>
                <a:cubicBezTo>
                  <a:pt x="12656" y="4524"/>
                  <a:pt x="12639" y="4487"/>
                  <a:pt x="12643" y="4450"/>
                </a:cubicBezTo>
                <a:cubicBezTo>
                  <a:pt x="12649" y="4408"/>
                  <a:pt x="12680" y="4375"/>
                  <a:pt x="12722" y="4367"/>
                </a:cubicBezTo>
                <a:cubicBezTo>
                  <a:pt x="12842" y="4346"/>
                  <a:pt x="12864" y="4413"/>
                  <a:pt x="12978" y="4311"/>
                </a:cubicBezTo>
                <a:cubicBezTo>
                  <a:pt x="12985" y="4305"/>
                  <a:pt x="12988" y="4296"/>
                  <a:pt x="12986" y="4287"/>
                </a:cubicBezTo>
                <a:cubicBezTo>
                  <a:pt x="12983" y="4278"/>
                  <a:pt x="12976" y="4271"/>
                  <a:pt x="12967" y="4269"/>
                </a:cubicBezTo>
                <a:cubicBezTo>
                  <a:pt x="12872" y="4248"/>
                  <a:pt x="12773" y="4255"/>
                  <a:pt x="12682" y="4287"/>
                </a:cubicBezTo>
                <a:lnTo>
                  <a:pt x="12572" y="4326"/>
                </a:lnTo>
                <a:cubicBezTo>
                  <a:pt x="12571" y="4326"/>
                  <a:pt x="12571" y="4326"/>
                  <a:pt x="12571" y="4326"/>
                </a:cubicBezTo>
                <a:lnTo>
                  <a:pt x="12570" y="4326"/>
                </a:lnTo>
                <a:cubicBezTo>
                  <a:pt x="12552" y="4338"/>
                  <a:pt x="12529" y="4344"/>
                  <a:pt x="12507" y="4342"/>
                </a:cubicBezTo>
                <a:cubicBezTo>
                  <a:pt x="12430" y="4336"/>
                  <a:pt x="12382" y="4263"/>
                  <a:pt x="12352" y="4182"/>
                </a:cubicBezTo>
                <a:cubicBezTo>
                  <a:pt x="12317" y="4088"/>
                  <a:pt x="12328" y="3983"/>
                  <a:pt x="12383" y="3900"/>
                </a:cubicBezTo>
                <a:cubicBezTo>
                  <a:pt x="12411" y="3858"/>
                  <a:pt x="12424" y="3805"/>
                  <a:pt x="12454" y="3766"/>
                </a:cubicBezTo>
                <a:cubicBezTo>
                  <a:pt x="12467" y="3750"/>
                  <a:pt x="12472" y="3730"/>
                  <a:pt x="12467" y="3710"/>
                </a:cubicBezTo>
                <a:cubicBezTo>
                  <a:pt x="12455" y="3654"/>
                  <a:pt x="12358" y="3630"/>
                  <a:pt x="12305" y="3642"/>
                </a:cubicBezTo>
                <a:cubicBezTo>
                  <a:pt x="12197" y="3666"/>
                  <a:pt x="12269" y="3794"/>
                  <a:pt x="12226" y="3861"/>
                </a:cubicBezTo>
                <a:cubicBezTo>
                  <a:pt x="12202" y="3900"/>
                  <a:pt x="12098" y="3927"/>
                  <a:pt x="12089" y="3980"/>
                </a:cubicBezTo>
                <a:cubicBezTo>
                  <a:pt x="12067" y="4115"/>
                  <a:pt x="12055" y="4186"/>
                  <a:pt x="12064" y="4233"/>
                </a:cubicBezTo>
                <a:cubicBezTo>
                  <a:pt x="12083" y="4333"/>
                  <a:pt x="12073" y="4437"/>
                  <a:pt x="12035" y="4531"/>
                </a:cubicBezTo>
                <a:cubicBezTo>
                  <a:pt x="12034" y="4532"/>
                  <a:pt x="12034" y="4533"/>
                  <a:pt x="12034" y="4533"/>
                </a:cubicBezTo>
                <a:cubicBezTo>
                  <a:pt x="12003" y="4614"/>
                  <a:pt x="12066" y="4698"/>
                  <a:pt x="12024" y="4779"/>
                </a:cubicBezTo>
                <a:cubicBezTo>
                  <a:pt x="11975" y="4872"/>
                  <a:pt x="11861" y="4798"/>
                  <a:pt x="11835" y="4911"/>
                </a:cubicBezTo>
                <a:cubicBezTo>
                  <a:pt x="11824" y="4958"/>
                  <a:pt x="11731" y="4888"/>
                  <a:pt x="11699" y="4857"/>
                </a:cubicBezTo>
                <a:cubicBezTo>
                  <a:pt x="11696" y="4764"/>
                  <a:pt x="11660" y="4721"/>
                  <a:pt x="11634" y="4649"/>
                </a:cubicBezTo>
                <a:cubicBezTo>
                  <a:pt x="11613" y="4590"/>
                  <a:pt x="11565" y="4545"/>
                  <a:pt x="11505" y="4527"/>
                </a:cubicBezTo>
                <a:cubicBezTo>
                  <a:pt x="11347" y="4480"/>
                  <a:pt x="11314" y="4635"/>
                  <a:pt x="11174" y="4592"/>
                </a:cubicBezTo>
                <a:cubicBezTo>
                  <a:pt x="11061" y="4557"/>
                  <a:pt x="10981" y="4455"/>
                  <a:pt x="10976" y="4337"/>
                </a:cubicBezTo>
                <a:cubicBezTo>
                  <a:pt x="10970" y="4218"/>
                  <a:pt x="11038" y="4109"/>
                  <a:pt x="11147" y="4063"/>
                </a:cubicBezTo>
                <a:cubicBezTo>
                  <a:pt x="11519" y="3906"/>
                  <a:pt x="11588" y="3775"/>
                  <a:pt x="11613" y="3687"/>
                </a:cubicBezTo>
                <a:cubicBezTo>
                  <a:pt x="11618" y="3668"/>
                  <a:pt x="11634" y="3652"/>
                  <a:pt x="11654" y="3646"/>
                </a:cubicBezTo>
                <a:cubicBezTo>
                  <a:pt x="11654" y="3646"/>
                  <a:pt x="11654" y="3646"/>
                  <a:pt x="11654" y="3646"/>
                </a:cubicBezTo>
                <a:cubicBezTo>
                  <a:pt x="11658" y="3626"/>
                  <a:pt x="11669" y="3608"/>
                  <a:pt x="11684" y="3594"/>
                </a:cubicBezTo>
                <a:cubicBezTo>
                  <a:pt x="11722" y="3558"/>
                  <a:pt x="11748" y="3511"/>
                  <a:pt x="11782" y="3472"/>
                </a:cubicBezTo>
                <a:cubicBezTo>
                  <a:pt x="11819" y="3429"/>
                  <a:pt x="11858" y="3363"/>
                  <a:pt x="11858" y="3363"/>
                </a:cubicBezTo>
                <a:cubicBezTo>
                  <a:pt x="11858" y="3363"/>
                  <a:pt x="12050" y="3174"/>
                  <a:pt x="12254" y="3110"/>
                </a:cubicBezTo>
                <a:cubicBezTo>
                  <a:pt x="12348" y="3081"/>
                  <a:pt x="12417" y="3082"/>
                  <a:pt x="12439" y="3087"/>
                </a:cubicBezTo>
                <a:cubicBezTo>
                  <a:pt x="12463" y="3091"/>
                  <a:pt x="12497" y="3098"/>
                  <a:pt x="12552" y="3109"/>
                </a:cubicBezTo>
                <a:cubicBezTo>
                  <a:pt x="12549" y="3127"/>
                  <a:pt x="12554" y="3146"/>
                  <a:pt x="12565" y="3161"/>
                </a:cubicBezTo>
                <a:cubicBezTo>
                  <a:pt x="12591" y="3195"/>
                  <a:pt x="12675" y="3186"/>
                  <a:pt x="12777" y="3234"/>
                </a:cubicBezTo>
                <a:cubicBezTo>
                  <a:pt x="12895" y="3288"/>
                  <a:pt x="13036" y="3272"/>
                  <a:pt x="13163" y="3298"/>
                </a:cubicBezTo>
                <a:cubicBezTo>
                  <a:pt x="13215" y="3309"/>
                  <a:pt x="13250" y="3357"/>
                  <a:pt x="13244" y="3410"/>
                </a:cubicBezTo>
                <a:cubicBezTo>
                  <a:pt x="13238" y="3463"/>
                  <a:pt x="13193" y="3501"/>
                  <a:pt x="13140" y="3500"/>
                </a:cubicBezTo>
                <a:cubicBezTo>
                  <a:pt x="13103" y="3499"/>
                  <a:pt x="13070" y="3522"/>
                  <a:pt x="13057" y="3556"/>
                </a:cubicBezTo>
                <a:cubicBezTo>
                  <a:pt x="13045" y="3591"/>
                  <a:pt x="13056" y="3630"/>
                  <a:pt x="13084" y="3652"/>
                </a:cubicBezTo>
                <a:cubicBezTo>
                  <a:pt x="13130" y="3688"/>
                  <a:pt x="13182" y="3717"/>
                  <a:pt x="13236" y="3736"/>
                </a:cubicBezTo>
                <a:cubicBezTo>
                  <a:pt x="13301" y="3758"/>
                  <a:pt x="13404" y="3775"/>
                  <a:pt x="13359" y="3725"/>
                </a:cubicBezTo>
                <a:cubicBezTo>
                  <a:pt x="13343" y="3707"/>
                  <a:pt x="13320" y="3697"/>
                  <a:pt x="13296" y="3697"/>
                </a:cubicBezTo>
                <a:cubicBezTo>
                  <a:pt x="13208" y="3696"/>
                  <a:pt x="13236" y="3615"/>
                  <a:pt x="13283" y="3637"/>
                </a:cubicBezTo>
                <a:cubicBezTo>
                  <a:pt x="13335" y="3660"/>
                  <a:pt x="13482" y="3676"/>
                  <a:pt x="13380" y="3578"/>
                </a:cubicBezTo>
                <a:cubicBezTo>
                  <a:pt x="13368" y="3566"/>
                  <a:pt x="13366" y="3547"/>
                  <a:pt x="13377" y="3533"/>
                </a:cubicBezTo>
                <a:cubicBezTo>
                  <a:pt x="13394" y="3512"/>
                  <a:pt x="13408" y="3488"/>
                  <a:pt x="13418" y="3463"/>
                </a:cubicBezTo>
                <a:cubicBezTo>
                  <a:pt x="13438" y="3409"/>
                  <a:pt x="13435" y="3426"/>
                  <a:pt x="13504" y="3447"/>
                </a:cubicBezTo>
                <a:cubicBezTo>
                  <a:pt x="13515" y="3451"/>
                  <a:pt x="13528" y="3449"/>
                  <a:pt x="13537" y="3442"/>
                </a:cubicBezTo>
                <a:cubicBezTo>
                  <a:pt x="13557" y="3428"/>
                  <a:pt x="13583" y="3418"/>
                  <a:pt x="13564" y="3403"/>
                </a:cubicBezTo>
                <a:cubicBezTo>
                  <a:pt x="13548" y="3391"/>
                  <a:pt x="13581" y="3363"/>
                  <a:pt x="13593" y="3367"/>
                </a:cubicBezTo>
                <a:cubicBezTo>
                  <a:pt x="13612" y="3374"/>
                  <a:pt x="13634" y="3368"/>
                  <a:pt x="13648" y="3351"/>
                </a:cubicBezTo>
                <a:cubicBezTo>
                  <a:pt x="13658" y="3338"/>
                  <a:pt x="13661" y="3321"/>
                  <a:pt x="13657" y="3306"/>
                </a:cubicBezTo>
                <a:cubicBezTo>
                  <a:pt x="13645" y="3266"/>
                  <a:pt x="13677" y="3159"/>
                  <a:pt x="13734" y="3138"/>
                </a:cubicBezTo>
                <a:cubicBezTo>
                  <a:pt x="13748" y="3133"/>
                  <a:pt x="13763" y="3132"/>
                  <a:pt x="13777" y="3137"/>
                </a:cubicBezTo>
                <a:cubicBezTo>
                  <a:pt x="13789" y="3126"/>
                  <a:pt x="13802" y="3117"/>
                  <a:pt x="13817" y="3112"/>
                </a:cubicBezTo>
                <a:cubicBezTo>
                  <a:pt x="13842" y="3103"/>
                  <a:pt x="13886" y="3084"/>
                  <a:pt x="13916" y="3058"/>
                </a:cubicBezTo>
                <a:cubicBezTo>
                  <a:pt x="13947" y="3031"/>
                  <a:pt x="13990" y="3020"/>
                  <a:pt x="14030" y="3030"/>
                </a:cubicBezTo>
                <a:cubicBezTo>
                  <a:pt x="14030" y="3030"/>
                  <a:pt x="14030" y="3030"/>
                  <a:pt x="14030" y="3030"/>
                </a:cubicBezTo>
                <a:cubicBezTo>
                  <a:pt x="14043" y="3016"/>
                  <a:pt x="14042" y="2995"/>
                  <a:pt x="14030" y="2982"/>
                </a:cubicBezTo>
                <a:cubicBezTo>
                  <a:pt x="14005" y="2958"/>
                  <a:pt x="13925" y="2917"/>
                  <a:pt x="13937" y="2885"/>
                </a:cubicBezTo>
                <a:cubicBezTo>
                  <a:pt x="13941" y="2875"/>
                  <a:pt x="13990" y="2863"/>
                  <a:pt x="13998" y="2820"/>
                </a:cubicBezTo>
                <a:cubicBezTo>
                  <a:pt x="14002" y="2790"/>
                  <a:pt x="13986" y="2762"/>
                  <a:pt x="13958" y="2751"/>
                </a:cubicBezTo>
                <a:cubicBezTo>
                  <a:pt x="13121" y="2422"/>
                  <a:pt x="12220" y="2221"/>
                  <a:pt x="11279" y="2170"/>
                </a:cubicBezTo>
                <a:cubicBezTo>
                  <a:pt x="11106" y="2277"/>
                  <a:pt x="10933" y="2396"/>
                  <a:pt x="10776" y="2526"/>
                </a:cubicBezTo>
                <a:cubicBezTo>
                  <a:pt x="10207" y="2998"/>
                  <a:pt x="9307" y="3193"/>
                  <a:pt x="9327" y="3141"/>
                </a:cubicBezTo>
                <a:cubicBezTo>
                  <a:pt x="9241" y="3142"/>
                  <a:pt x="9218" y="3118"/>
                  <a:pt x="9218" y="3118"/>
                </a:cubicBezTo>
                <a:cubicBezTo>
                  <a:pt x="9190" y="3126"/>
                  <a:pt x="9165" y="3142"/>
                  <a:pt x="9142" y="3125"/>
                </a:cubicBezTo>
                <a:lnTo>
                  <a:pt x="9141" y="3125"/>
                </a:lnTo>
                <a:cubicBezTo>
                  <a:pt x="9143" y="3114"/>
                  <a:pt x="9137" y="3103"/>
                  <a:pt x="9128" y="3096"/>
                </a:cubicBezTo>
                <a:cubicBezTo>
                  <a:pt x="9098" y="3076"/>
                  <a:pt x="9039" y="3124"/>
                  <a:pt x="8896" y="3196"/>
                </a:cubicBezTo>
                <a:cubicBezTo>
                  <a:pt x="8896" y="3197"/>
                  <a:pt x="8895" y="3197"/>
                  <a:pt x="8895" y="3197"/>
                </a:cubicBezTo>
                <a:cubicBezTo>
                  <a:pt x="8892" y="3198"/>
                  <a:pt x="8889" y="3200"/>
                  <a:pt x="8887" y="3201"/>
                </a:cubicBezTo>
                <a:cubicBezTo>
                  <a:pt x="8827" y="3233"/>
                  <a:pt x="8759" y="3241"/>
                  <a:pt x="8714" y="3241"/>
                </a:cubicBezTo>
                <a:cubicBezTo>
                  <a:pt x="8681" y="3242"/>
                  <a:pt x="8649" y="3248"/>
                  <a:pt x="8618" y="3260"/>
                </a:cubicBezTo>
                <a:cubicBezTo>
                  <a:pt x="8613" y="3262"/>
                  <a:pt x="8608" y="3261"/>
                  <a:pt x="8606" y="3256"/>
                </a:cubicBezTo>
                <a:cubicBezTo>
                  <a:pt x="8595" y="3240"/>
                  <a:pt x="8647" y="3220"/>
                  <a:pt x="8666" y="3213"/>
                </a:cubicBezTo>
                <a:cubicBezTo>
                  <a:pt x="8683" y="3207"/>
                  <a:pt x="8675" y="3187"/>
                  <a:pt x="8604" y="3228"/>
                </a:cubicBezTo>
                <a:cubicBezTo>
                  <a:pt x="8588" y="3237"/>
                  <a:pt x="8570" y="3240"/>
                  <a:pt x="8553" y="3235"/>
                </a:cubicBezTo>
                <a:cubicBezTo>
                  <a:pt x="8481" y="3217"/>
                  <a:pt x="8396" y="3274"/>
                  <a:pt x="8339" y="3321"/>
                </a:cubicBezTo>
                <a:cubicBezTo>
                  <a:pt x="8330" y="3329"/>
                  <a:pt x="8319" y="3333"/>
                  <a:pt x="8305" y="3327"/>
                </a:cubicBezTo>
                <a:cubicBezTo>
                  <a:pt x="8285" y="3319"/>
                  <a:pt x="8268" y="3322"/>
                  <a:pt x="8274" y="3352"/>
                </a:cubicBezTo>
                <a:cubicBezTo>
                  <a:pt x="8280" y="3385"/>
                  <a:pt x="8092" y="3469"/>
                  <a:pt x="8089" y="3454"/>
                </a:cubicBezTo>
                <a:cubicBezTo>
                  <a:pt x="8085" y="3444"/>
                  <a:pt x="8074" y="3438"/>
                  <a:pt x="8063" y="3440"/>
                </a:cubicBezTo>
                <a:cubicBezTo>
                  <a:pt x="8039" y="3445"/>
                  <a:pt x="8009" y="3465"/>
                  <a:pt x="7993" y="3496"/>
                </a:cubicBezTo>
                <a:cubicBezTo>
                  <a:pt x="7963" y="3554"/>
                  <a:pt x="7881" y="3563"/>
                  <a:pt x="7841" y="3596"/>
                </a:cubicBezTo>
                <a:cubicBezTo>
                  <a:pt x="7799" y="3631"/>
                  <a:pt x="7738" y="3665"/>
                  <a:pt x="7738" y="3665"/>
                </a:cubicBezTo>
                <a:cubicBezTo>
                  <a:pt x="7716" y="3691"/>
                  <a:pt x="7700" y="3706"/>
                  <a:pt x="7676" y="3707"/>
                </a:cubicBezTo>
                <a:cubicBezTo>
                  <a:pt x="7653" y="3708"/>
                  <a:pt x="7639" y="3666"/>
                  <a:pt x="7649" y="3651"/>
                </a:cubicBezTo>
                <a:cubicBezTo>
                  <a:pt x="7655" y="3641"/>
                  <a:pt x="7701" y="3597"/>
                  <a:pt x="7690" y="3594"/>
                </a:cubicBezTo>
                <a:cubicBezTo>
                  <a:pt x="7685" y="3594"/>
                  <a:pt x="7682" y="3591"/>
                  <a:pt x="7680" y="3586"/>
                </a:cubicBezTo>
                <a:cubicBezTo>
                  <a:pt x="7672" y="3571"/>
                  <a:pt x="7707" y="3556"/>
                  <a:pt x="7698" y="3538"/>
                </a:cubicBezTo>
                <a:cubicBezTo>
                  <a:pt x="7692" y="3526"/>
                  <a:pt x="7624" y="3522"/>
                  <a:pt x="7618" y="3516"/>
                </a:cubicBezTo>
                <a:cubicBezTo>
                  <a:pt x="7614" y="3511"/>
                  <a:pt x="7613" y="3505"/>
                  <a:pt x="7616" y="3499"/>
                </a:cubicBezTo>
                <a:cubicBezTo>
                  <a:pt x="7659" y="3413"/>
                  <a:pt x="7664" y="3408"/>
                  <a:pt x="7722" y="3351"/>
                </a:cubicBezTo>
                <a:cubicBezTo>
                  <a:pt x="7721" y="3351"/>
                  <a:pt x="7721" y="3350"/>
                  <a:pt x="7721" y="3350"/>
                </a:cubicBezTo>
                <a:cubicBezTo>
                  <a:pt x="7715" y="3341"/>
                  <a:pt x="7715" y="3329"/>
                  <a:pt x="7721" y="3321"/>
                </a:cubicBezTo>
                <a:cubicBezTo>
                  <a:pt x="7753" y="3274"/>
                  <a:pt x="7860" y="3134"/>
                  <a:pt x="7984" y="3116"/>
                </a:cubicBezTo>
                <a:cubicBezTo>
                  <a:pt x="8017" y="3112"/>
                  <a:pt x="7996" y="3105"/>
                  <a:pt x="7996" y="3105"/>
                </a:cubicBezTo>
                <a:cubicBezTo>
                  <a:pt x="7965" y="3093"/>
                  <a:pt x="7926" y="3084"/>
                  <a:pt x="7948" y="3060"/>
                </a:cubicBezTo>
                <a:cubicBezTo>
                  <a:pt x="7992" y="3012"/>
                  <a:pt x="8060" y="2947"/>
                  <a:pt x="8135" y="2910"/>
                </a:cubicBezTo>
                <a:cubicBezTo>
                  <a:pt x="8172" y="2892"/>
                  <a:pt x="8205" y="2870"/>
                  <a:pt x="8237" y="2844"/>
                </a:cubicBezTo>
                <a:cubicBezTo>
                  <a:pt x="8268" y="2818"/>
                  <a:pt x="8371" y="2773"/>
                  <a:pt x="8484" y="2769"/>
                </a:cubicBezTo>
                <a:lnTo>
                  <a:pt x="8484" y="2768"/>
                </a:lnTo>
                <a:cubicBezTo>
                  <a:pt x="8578" y="2762"/>
                  <a:pt x="8826" y="2594"/>
                  <a:pt x="8828" y="2591"/>
                </a:cubicBezTo>
                <a:cubicBezTo>
                  <a:pt x="8828" y="2591"/>
                  <a:pt x="8828" y="2591"/>
                  <a:pt x="8828" y="2591"/>
                </a:cubicBezTo>
                <a:cubicBezTo>
                  <a:pt x="8820" y="2584"/>
                  <a:pt x="8832" y="2558"/>
                  <a:pt x="8829" y="2545"/>
                </a:cubicBezTo>
                <a:cubicBezTo>
                  <a:pt x="8829" y="2540"/>
                  <a:pt x="8831" y="2535"/>
                  <a:pt x="8836" y="2533"/>
                </a:cubicBezTo>
                <a:cubicBezTo>
                  <a:pt x="8860" y="2520"/>
                  <a:pt x="8889" y="2514"/>
                  <a:pt x="8914" y="2503"/>
                </a:cubicBezTo>
                <a:cubicBezTo>
                  <a:pt x="8917" y="2502"/>
                  <a:pt x="8919" y="2499"/>
                  <a:pt x="8920" y="2495"/>
                </a:cubicBezTo>
                <a:cubicBezTo>
                  <a:pt x="8921" y="2486"/>
                  <a:pt x="8910" y="2480"/>
                  <a:pt x="8902" y="2483"/>
                </a:cubicBezTo>
                <a:cubicBezTo>
                  <a:pt x="8850" y="2502"/>
                  <a:pt x="8829" y="2510"/>
                  <a:pt x="8817" y="2514"/>
                </a:cubicBezTo>
                <a:cubicBezTo>
                  <a:pt x="8810" y="2516"/>
                  <a:pt x="8803" y="2512"/>
                  <a:pt x="8800" y="2507"/>
                </a:cubicBezTo>
                <a:cubicBezTo>
                  <a:pt x="8797" y="2501"/>
                  <a:pt x="8798" y="2493"/>
                  <a:pt x="8803" y="2489"/>
                </a:cubicBezTo>
                <a:cubicBezTo>
                  <a:pt x="8862" y="2438"/>
                  <a:pt x="8942" y="2437"/>
                  <a:pt x="9011" y="2413"/>
                </a:cubicBezTo>
                <a:cubicBezTo>
                  <a:pt x="9042" y="2403"/>
                  <a:pt x="9042" y="2338"/>
                  <a:pt x="8978" y="2348"/>
                </a:cubicBezTo>
                <a:cubicBezTo>
                  <a:pt x="8665" y="2400"/>
                  <a:pt x="8381" y="2493"/>
                  <a:pt x="8084" y="2591"/>
                </a:cubicBezTo>
                <a:lnTo>
                  <a:pt x="8084" y="2592"/>
                </a:lnTo>
                <a:cubicBezTo>
                  <a:pt x="8086" y="2601"/>
                  <a:pt x="8024" y="2630"/>
                  <a:pt x="8017" y="2638"/>
                </a:cubicBezTo>
                <a:cubicBezTo>
                  <a:pt x="8013" y="2642"/>
                  <a:pt x="8011" y="2647"/>
                  <a:pt x="8013" y="2653"/>
                </a:cubicBezTo>
                <a:cubicBezTo>
                  <a:pt x="8013" y="2653"/>
                  <a:pt x="8013" y="2653"/>
                  <a:pt x="8013" y="2653"/>
                </a:cubicBezTo>
                <a:cubicBezTo>
                  <a:pt x="8017" y="2654"/>
                  <a:pt x="8018" y="2659"/>
                  <a:pt x="8015" y="2661"/>
                </a:cubicBezTo>
                <a:cubicBezTo>
                  <a:pt x="8003" y="2670"/>
                  <a:pt x="7981" y="2660"/>
                  <a:pt x="7974" y="2673"/>
                </a:cubicBezTo>
                <a:cubicBezTo>
                  <a:pt x="7966" y="2689"/>
                  <a:pt x="7995" y="2682"/>
                  <a:pt x="8000" y="2693"/>
                </a:cubicBezTo>
                <a:cubicBezTo>
                  <a:pt x="8004" y="2701"/>
                  <a:pt x="8003" y="2711"/>
                  <a:pt x="7997" y="2717"/>
                </a:cubicBezTo>
                <a:cubicBezTo>
                  <a:pt x="7987" y="2727"/>
                  <a:pt x="7941" y="2747"/>
                  <a:pt x="7934" y="2738"/>
                </a:cubicBezTo>
                <a:cubicBezTo>
                  <a:pt x="7927" y="2730"/>
                  <a:pt x="7926" y="2724"/>
                  <a:pt x="7917" y="2729"/>
                </a:cubicBezTo>
                <a:cubicBezTo>
                  <a:pt x="7884" y="2751"/>
                  <a:pt x="7863" y="2764"/>
                  <a:pt x="7844" y="2767"/>
                </a:cubicBezTo>
                <a:cubicBezTo>
                  <a:pt x="7777" y="2778"/>
                  <a:pt x="7692" y="2814"/>
                  <a:pt x="7692" y="2814"/>
                </a:cubicBezTo>
                <a:cubicBezTo>
                  <a:pt x="7702" y="2806"/>
                  <a:pt x="7734" y="2776"/>
                  <a:pt x="7739" y="2764"/>
                </a:cubicBezTo>
                <a:cubicBezTo>
                  <a:pt x="7757" y="2727"/>
                  <a:pt x="7777" y="2716"/>
                  <a:pt x="7799" y="2710"/>
                </a:cubicBezTo>
                <a:cubicBezTo>
                  <a:pt x="7815" y="2705"/>
                  <a:pt x="7818" y="2683"/>
                  <a:pt x="7746" y="2710"/>
                </a:cubicBezTo>
                <a:cubicBezTo>
                  <a:pt x="7681" y="2735"/>
                  <a:pt x="7621" y="2773"/>
                  <a:pt x="7571" y="2820"/>
                </a:cubicBezTo>
                <a:cubicBezTo>
                  <a:pt x="7529" y="2859"/>
                  <a:pt x="7479" y="2903"/>
                  <a:pt x="7443" y="2922"/>
                </a:cubicBezTo>
                <a:cubicBezTo>
                  <a:pt x="7450" y="2910"/>
                  <a:pt x="7445" y="2907"/>
                  <a:pt x="7440" y="2909"/>
                </a:cubicBezTo>
                <a:cubicBezTo>
                  <a:pt x="7436" y="2912"/>
                  <a:pt x="7402" y="2942"/>
                  <a:pt x="7388" y="2939"/>
                </a:cubicBezTo>
                <a:cubicBezTo>
                  <a:pt x="7346" y="2927"/>
                  <a:pt x="7401" y="2903"/>
                  <a:pt x="7401" y="2860"/>
                </a:cubicBezTo>
                <a:cubicBezTo>
                  <a:pt x="7406" y="2853"/>
                  <a:pt x="7412" y="2848"/>
                  <a:pt x="7418" y="2842"/>
                </a:cubicBezTo>
                <a:cubicBezTo>
                  <a:pt x="7369" y="2863"/>
                  <a:pt x="7325" y="2894"/>
                  <a:pt x="7289" y="2933"/>
                </a:cubicBezTo>
                <a:cubicBezTo>
                  <a:pt x="7260" y="2965"/>
                  <a:pt x="7236" y="3003"/>
                  <a:pt x="7205" y="2972"/>
                </a:cubicBezTo>
                <a:cubicBezTo>
                  <a:pt x="7190" y="2957"/>
                  <a:pt x="7168" y="2953"/>
                  <a:pt x="7149" y="2962"/>
                </a:cubicBezTo>
                <a:cubicBezTo>
                  <a:pt x="7030" y="3018"/>
                  <a:pt x="6912" y="3077"/>
                  <a:pt x="6796" y="3137"/>
                </a:cubicBezTo>
                <a:cubicBezTo>
                  <a:pt x="6783" y="3144"/>
                  <a:pt x="6772" y="3152"/>
                  <a:pt x="6761" y="3161"/>
                </a:cubicBezTo>
                <a:cubicBezTo>
                  <a:pt x="6753" y="3167"/>
                  <a:pt x="6748" y="3177"/>
                  <a:pt x="6746" y="3187"/>
                </a:cubicBezTo>
                <a:cubicBezTo>
                  <a:pt x="6744" y="3199"/>
                  <a:pt x="6723" y="3227"/>
                  <a:pt x="6716" y="3240"/>
                </a:cubicBezTo>
                <a:cubicBezTo>
                  <a:pt x="6712" y="3246"/>
                  <a:pt x="6712" y="3253"/>
                  <a:pt x="6716" y="3259"/>
                </a:cubicBezTo>
                <a:cubicBezTo>
                  <a:pt x="6727" y="3275"/>
                  <a:pt x="6762" y="3263"/>
                  <a:pt x="6781" y="3257"/>
                </a:cubicBezTo>
                <a:cubicBezTo>
                  <a:pt x="6807" y="3249"/>
                  <a:pt x="6836" y="3259"/>
                  <a:pt x="6851" y="3284"/>
                </a:cubicBezTo>
                <a:cubicBezTo>
                  <a:pt x="6865" y="3307"/>
                  <a:pt x="6861" y="3337"/>
                  <a:pt x="6842" y="3357"/>
                </a:cubicBezTo>
                <a:cubicBezTo>
                  <a:pt x="6826" y="3373"/>
                  <a:pt x="6811" y="3390"/>
                  <a:pt x="6797" y="3409"/>
                </a:cubicBezTo>
                <a:cubicBezTo>
                  <a:pt x="6769" y="3447"/>
                  <a:pt x="6742" y="3487"/>
                  <a:pt x="6701" y="3512"/>
                </a:cubicBezTo>
                <a:cubicBezTo>
                  <a:pt x="6676" y="3528"/>
                  <a:pt x="6652" y="3546"/>
                  <a:pt x="6630" y="3566"/>
                </a:cubicBezTo>
                <a:cubicBezTo>
                  <a:pt x="6407" y="3767"/>
                  <a:pt x="6399" y="4132"/>
                  <a:pt x="6234" y="4205"/>
                </a:cubicBezTo>
                <a:cubicBezTo>
                  <a:pt x="6234" y="4206"/>
                  <a:pt x="6234" y="4206"/>
                  <a:pt x="6233" y="4206"/>
                </a:cubicBezTo>
                <a:cubicBezTo>
                  <a:pt x="6107" y="4262"/>
                  <a:pt x="6063" y="4214"/>
                  <a:pt x="5911" y="4270"/>
                </a:cubicBezTo>
                <a:cubicBezTo>
                  <a:pt x="5882" y="4281"/>
                  <a:pt x="5854" y="4273"/>
                  <a:pt x="5826" y="4266"/>
                </a:cubicBezTo>
                <a:cubicBezTo>
                  <a:pt x="5803" y="4259"/>
                  <a:pt x="5784" y="4243"/>
                  <a:pt x="5775" y="4220"/>
                </a:cubicBezTo>
                <a:cubicBezTo>
                  <a:pt x="5742" y="4135"/>
                  <a:pt x="5646" y="4094"/>
                  <a:pt x="5562" y="4127"/>
                </a:cubicBezTo>
                <a:cubicBezTo>
                  <a:pt x="5548" y="4132"/>
                  <a:pt x="5533" y="4135"/>
                  <a:pt x="5516" y="4130"/>
                </a:cubicBezTo>
                <a:cubicBezTo>
                  <a:pt x="5516" y="4130"/>
                  <a:pt x="5516" y="4130"/>
                  <a:pt x="5516" y="4130"/>
                </a:cubicBezTo>
                <a:cubicBezTo>
                  <a:pt x="5516" y="4130"/>
                  <a:pt x="5515" y="4130"/>
                  <a:pt x="5515" y="4130"/>
                </a:cubicBezTo>
                <a:cubicBezTo>
                  <a:pt x="5487" y="4138"/>
                  <a:pt x="5310" y="4194"/>
                  <a:pt x="5323" y="4219"/>
                </a:cubicBezTo>
                <a:cubicBezTo>
                  <a:pt x="5323" y="4219"/>
                  <a:pt x="5635" y="4124"/>
                  <a:pt x="5565" y="4293"/>
                </a:cubicBezTo>
                <a:cubicBezTo>
                  <a:pt x="5565" y="4293"/>
                  <a:pt x="5564" y="4293"/>
                  <a:pt x="5564" y="4293"/>
                </a:cubicBezTo>
                <a:cubicBezTo>
                  <a:pt x="5552" y="4296"/>
                  <a:pt x="5543" y="4304"/>
                  <a:pt x="5538" y="4315"/>
                </a:cubicBezTo>
                <a:cubicBezTo>
                  <a:pt x="5530" y="4332"/>
                  <a:pt x="5521" y="4341"/>
                  <a:pt x="5495" y="4347"/>
                </a:cubicBezTo>
                <a:cubicBezTo>
                  <a:pt x="5466" y="4353"/>
                  <a:pt x="5434" y="4345"/>
                  <a:pt x="5411" y="4324"/>
                </a:cubicBezTo>
                <a:cubicBezTo>
                  <a:pt x="5395" y="4327"/>
                  <a:pt x="5388" y="4366"/>
                  <a:pt x="5394" y="4377"/>
                </a:cubicBezTo>
                <a:cubicBezTo>
                  <a:pt x="5402" y="4391"/>
                  <a:pt x="5444" y="4391"/>
                  <a:pt x="5401" y="4417"/>
                </a:cubicBezTo>
                <a:cubicBezTo>
                  <a:pt x="5376" y="4433"/>
                  <a:pt x="5342" y="4440"/>
                  <a:pt x="5331" y="4468"/>
                </a:cubicBezTo>
                <a:cubicBezTo>
                  <a:pt x="5317" y="4500"/>
                  <a:pt x="5301" y="4531"/>
                  <a:pt x="5281" y="4560"/>
                </a:cubicBezTo>
                <a:cubicBezTo>
                  <a:pt x="5261" y="4591"/>
                  <a:pt x="5306" y="4600"/>
                  <a:pt x="5271" y="4628"/>
                </a:cubicBezTo>
                <a:cubicBezTo>
                  <a:pt x="5230" y="4662"/>
                  <a:pt x="5088" y="4630"/>
                  <a:pt x="5038" y="4639"/>
                </a:cubicBezTo>
                <a:cubicBezTo>
                  <a:pt x="5038" y="4639"/>
                  <a:pt x="4953" y="4647"/>
                  <a:pt x="4902" y="4665"/>
                </a:cubicBezTo>
                <a:cubicBezTo>
                  <a:pt x="4851" y="4683"/>
                  <a:pt x="4758" y="4706"/>
                  <a:pt x="4707" y="4768"/>
                </a:cubicBezTo>
                <a:cubicBezTo>
                  <a:pt x="4619" y="4874"/>
                  <a:pt x="4627" y="4896"/>
                  <a:pt x="4524" y="4868"/>
                </a:cubicBezTo>
                <a:cubicBezTo>
                  <a:pt x="4518" y="4866"/>
                  <a:pt x="4512" y="4868"/>
                  <a:pt x="4508" y="4872"/>
                </a:cubicBezTo>
                <a:cubicBezTo>
                  <a:pt x="3462" y="5982"/>
                  <a:pt x="2707" y="7368"/>
                  <a:pt x="2363" y="8909"/>
                </a:cubicBezTo>
                <a:cubicBezTo>
                  <a:pt x="2363" y="8911"/>
                  <a:pt x="2362" y="8912"/>
                  <a:pt x="2362" y="8913"/>
                </a:cubicBezTo>
                <a:cubicBezTo>
                  <a:pt x="2339" y="9011"/>
                  <a:pt x="2313" y="9132"/>
                  <a:pt x="2276" y="9357"/>
                </a:cubicBezTo>
                <a:cubicBezTo>
                  <a:pt x="2275" y="9362"/>
                  <a:pt x="2275" y="9367"/>
                  <a:pt x="2276" y="9373"/>
                </a:cubicBezTo>
                <a:cubicBezTo>
                  <a:pt x="2281" y="9398"/>
                  <a:pt x="2286" y="9405"/>
                  <a:pt x="2318" y="9405"/>
                </a:cubicBezTo>
                <a:cubicBezTo>
                  <a:pt x="2394" y="9405"/>
                  <a:pt x="2459" y="9458"/>
                  <a:pt x="2473" y="9533"/>
                </a:cubicBezTo>
                <a:cubicBezTo>
                  <a:pt x="2477" y="9554"/>
                  <a:pt x="2490" y="9570"/>
                  <a:pt x="2507" y="9577"/>
                </a:cubicBezTo>
                <a:cubicBezTo>
                  <a:pt x="2524" y="9584"/>
                  <a:pt x="2543" y="9582"/>
                  <a:pt x="2561" y="9569"/>
                </a:cubicBezTo>
                <a:cubicBezTo>
                  <a:pt x="2573" y="9561"/>
                  <a:pt x="2638" y="9618"/>
                  <a:pt x="2642" y="9687"/>
                </a:cubicBezTo>
                <a:cubicBezTo>
                  <a:pt x="2644" y="9724"/>
                  <a:pt x="2658" y="9767"/>
                  <a:pt x="2666" y="9803"/>
                </a:cubicBezTo>
                <a:cubicBezTo>
                  <a:pt x="2674" y="9848"/>
                  <a:pt x="2663" y="9894"/>
                  <a:pt x="2634" y="9929"/>
                </a:cubicBezTo>
                <a:cubicBezTo>
                  <a:pt x="2629" y="9934"/>
                  <a:pt x="2628" y="9941"/>
                  <a:pt x="2629" y="9948"/>
                </a:cubicBezTo>
                <a:cubicBezTo>
                  <a:pt x="2666" y="10090"/>
                  <a:pt x="2831" y="10696"/>
                  <a:pt x="2865" y="10727"/>
                </a:cubicBezTo>
                <a:cubicBezTo>
                  <a:pt x="2884" y="10723"/>
                  <a:pt x="2900" y="10730"/>
                  <a:pt x="2911" y="10742"/>
                </a:cubicBezTo>
                <a:cubicBezTo>
                  <a:pt x="3244" y="11117"/>
                  <a:pt x="3619" y="11729"/>
                  <a:pt x="3608" y="11921"/>
                </a:cubicBezTo>
                <a:cubicBezTo>
                  <a:pt x="3533" y="12061"/>
                  <a:pt x="3541" y="12054"/>
                  <a:pt x="3604" y="12130"/>
                </a:cubicBezTo>
                <a:cubicBezTo>
                  <a:pt x="3720" y="12273"/>
                  <a:pt x="3717" y="12279"/>
                  <a:pt x="3674" y="12425"/>
                </a:cubicBezTo>
                <a:cubicBezTo>
                  <a:pt x="3699" y="12384"/>
                  <a:pt x="3745" y="12359"/>
                  <a:pt x="3794" y="12359"/>
                </a:cubicBezTo>
                <a:cubicBezTo>
                  <a:pt x="3843" y="12359"/>
                  <a:pt x="3888" y="12384"/>
                  <a:pt x="3914" y="12426"/>
                </a:cubicBezTo>
                <a:cubicBezTo>
                  <a:pt x="3932" y="12457"/>
                  <a:pt x="3952" y="12487"/>
                  <a:pt x="3978" y="12511"/>
                </a:cubicBezTo>
                <a:cubicBezTo>
                  <a:pt x="4046" y="12572"/>
                  <a:pt x="4082" y="12663"/>
                  <a:pt x="4073" y="12754"/>
                </a:cubicBezTo>
                <a:cubicBezTo>
                  <a:pt x="4073" y="12755"/>
                  <a:pt x="4178" y="12755"/>
                  <a:pt x="4325" y="12865"/>
                </a:cubicBezTo>
                <a:cubicBezTo>
                  <a:pt x="4509" y="13004"/>
                  <a:pt x="5163" y="13752"/>
                  <a:pt x="5189" y="13956"/>
                </a:cubicBezTo>
                <a:cubicBezTo>
                  <a:pt x="5200" y="14048"/>
                  <a:pt x="5162" y="14138"/>
                  <a:pt x="5116" y="14217"/>
                </a:cubicBezTo>
                <a:cubicBezTo>
                  <a:pt x="5062" y="14308"/>
                  <a:pt x="4887" y="14498"/>
                  <a:pt x="4858" y="14600"/>
                </a:cubicBezTo>
                <a:cubicBezTo>
                  <a:pt x="4843" y="14651"/>
                  <a:pt x="4762" y="14673"/>
                  <a:pt x="4762" y="14704"/>
                </a:cubicBezTo>
                <a:cubicBezTo>
                  <a:pt x="4763" y="14745"/>
                  <a:pt x="4776" y="14831"/>
                  <a:pt x="4835" y="15002"/>
                </a:cubicBezTo>
                <a:cubicBezTo>
                  <a:pt x="4853" y="15052"/>
                  <a:pt x="4894" y="15426"/>
                  <a:pt x="4874" y="15577"/>
                </a:cubicBezTo>
                <a:cubicBezTo>
                  <a:pt x="4862" y="15665"/>
                  <a:pt x="4862" y="15680"/>
                  <a:pt x="4884" y="15777"/>
                </a:cubicBezTo>
                <a:cubicBezTo>
                  <a:pt x="4891" y="15808"/>
                  <a:pt x="4815" y="15894"/>
                  <a:pt x="4763" y="15857"/>
                </a:cubicBezTo>
                <a:cubicBezTo>
                  <a:pt x="4697" y="15810"/>
                  <a:pt x="4642" y="15817"/>
                  <a:pt x="4635" y="15831"/>
                </a:cubicBezTo>
                <a:cubicBezTo>
                  <a:pt x="4545" y="15980"/>
                  <a:pt x="4218" y="16006"/>
                  <a:pt x="4291" y="16165"/>
                </a:cubicBezTo>
                <a:cubicBezTo>
                  <a:pt x="4313" y="16211"/>
                  <a:pt x="4334" y="16258"/>
                  <a:pt x="4353" y="16306"/>
                </a:cubicBezTo>
                <a:cubicBezTo>
                  <a:pt x="4375" y="16361"/>
                  <a:pt x="4387" y="16421"/>
                  <a:pt x="4389" y="16482"/>
                </a:cubicBezTo>
                <a:cubicBezTo>
                  <a:pt x="4390" y="16507"/>
                  <a:pt x="4480" y="16698"/>
                  <a:pt x="4552" y="16773"/>
                </a:cubicBezTo>
                <a:cubicBezTo>
                  <a:pt x="6125" y="18419"/>
                  <a:pt x="8343" y="19444"/>
                  <a:pt x="10800" y="19444"/>
                </a:cubicBezTo>
                <a:cubicBezTo>
                  <a:pt x="15574" y="19444"/>
                  <a:pt x="19444" y="15574"/>
                  <a:pt x="19444" y="10799"/>
                </a:cubicBezTo>
                <a:close/>
                <a:moveTo>
                  <a:pt x="13995" y="6151"/>
                </a:moveTo>
                <a:cubicBezTo>
                  <a:pt x="13994" y="6126"/>
                  <a:pt x="14038" y="6126"/>
                  <a:pt x="14042" y="6095"/>
                </a:cubicBezTo>
                <a:cubicBezTo>
                  <a:pt x="14044" y="6080"/>
                  <a:pt x="14037" y="6065"/>
                  <a:pt x="14026" y="6057"/>
                </a:cubicBezTo>
                <a:cubicBezTo>
                  <a:pt x="14010" y="6046"/>
                  <a:pt x="14003" y="6049"/>
                  <a:pt x="13984" y="6058"/>
                </a:cubicBezTo>
                <a:cubicBezTo>
                  <a:pt x="13973" y="6063"/>
                  <a:pt x="13960" y="6069"/>
                  <a:pt x="13946" y="6069"/>
                </a:cubicBezTo>
                <a:cubicBezTo>
                  <a:pt x="13935" y="6069"/>
                  <a:pt x="13925" y="6061"/>
                  <a:pt x="13923" y="6050"/>
                </a:cubicBezTo>
                <a:cubicBezTo>
                  <a:pt x="13922" y="6040"/>
                  <a:pt x="13926" y="6030"/>
                  <a:pt x="13935" y="6025"/>
                </a:cubicBezTo>
                <a:cubicBezTo>
                  <a:pt x="13938" y="6024"/>
                  <a:pt x="13940" y="6019"/>
                  <a:pt x="13938" y="6016"/>
                </a:cubicBezTo>
                <a:cubicBezTo>
                  <a:pt x="13937" y="6013"/>
                  <a:pt x="13934" y="6012"/>
                  <a:pt x="13931" y="6011"/>
                </a:cubicBezTo>
                <a:cubicBezTo>
                  <a:pt x="13902" y="6004"/>
                  <a:pt x="13876" y="5999"/>
                  <a:pt x="13856" y="5997"/>
                </a:cubicBezTo>
                <a:cubicBezTo>
                  <a:pt x="13817" y="5992"/>
                  <a:pt x="13777" y="5995"/>
                  <a:pt x="13739" y="6006"/>
                </a:cubicBezTo>
                <a:cubicBezTo>
                  <a:pt x="13708" y="6014"/>
                  <a:pt x="13706" y="6019"/>
                  <a:pt x="13699" y="6040"/>
                </a:cubicBezTo>
                <a:cubicBezTo>
                  <a:pt x="13679" y="6094"/>
                  <a:pt x="13672" y="6115"/>
                  <a:pt x="13665" y="6125"/>
                </a:cubicBezTo>
                <a:cubicBezTo>
                  <a:pt x="13638" y="6159"/>
                  <a:pt x="13620" y="6198"/>
                  <a:pt x="13610" y="6240"/>
                </a:cubicBezTo>
                <a:cubicBezTo>
                  <a:pt x="13606" y="6256"/>
                  <a:pt x="13597" y="6269"/>
                  <a:pt x="13579" y="6278"/>
                </a:cubicBezTo>
                <a:cubicBezTo>
                  <a:pt x="13579" y="6278"/>
                  <a:pt x="13579" y="6278"/>
                  <a:pt x="13577" y="6278"/>
                </a:cubicBezTo>
                <a:cubicBezTo>
                  <a:pt x="13577" y="6278"/>
                  <a:pt x="13566" y="6376"/>
                  <a:pt x="13567" y="6386"/>
                </a:cubicBezTo>
                <a:cubicBezTo>
                  <a:pt x="13568" y="6408"/>
                  <a:pt x="13581" y="6429"/>
                  <a:pt x="13574" y="6453"/>
                </a:cubicBezTo>
                <a:cubicBezTo>
                  <a:pt x="13567" y="6472"/>
                  <a:pt x="13539" y="6468"/>
                  <a:pt x="13532" y="6487"/>
                </a:cubicBezTo>
                <a:cubicBezTo>
                  <a:pt x="13532" y="6488"/>
                  <a:pt x="13532" y="6488"/>
                  <a:pt x="13532" y="6488"/>
                </a:cubicBezTo>
                <a:cubicBezTo>
                  <a:pt x="13521" y="6521"/>
                  <a:pt x="13535" y="6571"/>
                  <a:pt x="13543" y="6604"/>
                </a:cubicBezTo>
                <a:cubicBezTo>
                  <a:pt x="13543" y="6607"/>
                  <a:pt x="13542" y="6610"/>
                  <a:pt x="13539" y="6612"/>
                </a:cubicBezTo>
                <a:cubicBezTo>
                  <a:pt x="13536" y="6613"/>
                  <a:pt x="13533" y="6612"/>
                  <a:pt x="13531" y="6610"/>
                </a:cubicBezTo>
                <a:cubicBezTo>
                  <a:pt x="13517" y="6596"/>
                  <a:pt x="13510" y="6601"/>
                  <a:pt x="13507" y="6607"/>
                </a:cubicBezTo>
                <a:cubicBezTo>
                  <a:pt x="13504" y="6611"/>
                  <a:pt x="13504" y="6617"/>
                  <a:pt x="13507" y="6621"/>
                </a:cubicBezTo>
                <a:lnTo>
                  <a:pt x="13548" y="6677"/>
                </a:lnTo>
                <a:cubicBezTo>
                  <a:pt x="13588" y="6734"/>
                  <a:pt x="13642" y="6778"/>
                  <a:pt x="13706" y="6805"/>
                </a:cubicBezTo>
                <a:cubicBezTo>
                  <a:pt x="13741" y="6820"/>
                  <a:pt x="13775" y="6796"/>
                  <a:pt x="13809" y="6800"/>
                </a:cubicBezTo>
                <a:cubicBezTo>
                  <a:pt x="13848" y="6805"/>
                  <a:pt x="13886" y="6798"/>
                  <a:pt x="13925" y="6798"/>
                </a:cubicBezTo>
                <a:cubicBezTo>
                  <a:pt x="13938" y="6798"/>
                  <a:pt x="13964" y="6794"/>
                  <a:pt x="13981" y="6787"/>
                </a:cubicBezTo>
                <a:cubicBezTo>
                  <a:pt x="13994" y="6781"/>
                  <a:pt x="13996" y="6771"/>
                  <a:pt x="13997" y="6760"/>
                </a:cubicBezTo>
                <a:lnTo>
                  <a:pt x="13997" y="6757"/>
                </a:lnTo>
                <a:cubicBezTo>
                  <a:pt x="13998" y="6747"/>
                  <a:pt x="14000" y="6746"/>
                  <a:pt x="14042" y="6712"/>
                </a:cubicBezTo>
                <a:cubicBezTo>
                  <a:pt x="14073" y="6688"/>
                  <a:pt x="14111" y="6675"/>
                  <a:pt x="14142" y="6650"/>
                </a:cubicBezTo>
                <a:cubicBezTo>
                  <a:pt x="14195" y="6609"/>
                  <a:pt x="14262" y="6650"/>
                  <a:pt x="14319" y="6633"/>
                </a:cubicBezTo>
                <a:cubicBezTo>
                  <a:pt x="14332" y="6629"/>
                  <a:pt x="14511" y="6696"/>
                  <a:pt x="14522" y="6702"/>
                </a:cubicBezTo>
                <a:cubicBezTo>
                  <a:pt x="14523" y="6702"/>
                  <a:pt x="14523" y="6702"/>
                  <a:pt x="14523" y="6702"/>
                </a:cubicBezTo>
                <a:cubicBezTo>
                  <a:pt x="14576" y="6724"/>
                  <a:pt x="14717" y="6725"/>
                  <a:pt x="14751" y="6735"/>
                </a:cubicBezTo>
                <a:cubicBezTo>
                  <a:pt x="14764" y="6738"/>
                  <a:pt x="14785" y="6743"/>
                  <a:pt x="14805" y="6742"/>
                </a:cubicBezTo>
                <a:cubicBezTo>
                  <a:pt x="14806" y="6742"/>
                  <a:pt x="14808" y="6741"/>
                  <a:pt x="14809" y="6741"/>
                </a:cubicBezTo>
                <a:cubicBezTo>
                  <a:pt x="14837" y="6728"/>
                  <a:pt x="14854" y="6684"/>
                  <a:pt x="14893" y="6703"/>
                </a:cubicBezTo>
                <a:cubicBezTo>
                  <a:pt x="14961" y="6737"/>
                  <a:pt x="15151" y="6707"/>
                  <a:pt x="15105" y="6550"/>
                </a:cubicBezTo>
                <a:cubicBezTo>
                  <a:pt x="15080" y="6464"/>
                  <a:pt x="14967" y="6418"/>
                  <a:pt x="14933" y="6406"/>
                </a:cubicBezTo>
                <a:cubicBezTo>
                  <a:pt x="14831" y="6369"/>
                  <a:pt x="14764" y="6281"/>
                  <a:pt x="14674" y="6225"/>
                </a:cubicBezTo>
                <a:cubicBezTo>
                  <a:pt x="14635" y="6201"/>
                  <a:pt x="14588" y="6223"/>
                  <a:pt x="14547" y="6206"/>
                </a:cubicBezTo>
                <a:cubicBezTo>
                  <a:pt x="14454" y="6170"/>
                  <a:pt x="14454" y="6170"/>
                  <a:pt x="14450" y="6143"/>
                </a:cubicBezTo>
                <a:cubicBezTo>
                  <a:pt x="14449" y="6142"/>
                  <a:pt x="14450" y="6139"/>
                  <a:pt x="14451" y="6137"/>
                </a:cubicBezTo>
                <a:cubicBezTo>
                  <a:pt x="14476" y="6102"/>
                  <a:pt x="14495" y="6064"/>
                  <a:pt x="14506" y="6023"/>
                </a:cubicBezTo>
                <a:cubicBezTo>
                  <a:pt x="14507" y="6023"/>
                  <a:pt x="14507" y="6022"/>
                  <a:pt x="14507" y="6022"/>
                </a:cubicBezTo>
                <a:cubicBezTo>
                  <a:pt x="14511" y="6007"/>
                  <a:pt x="14517" y="6000"/>
                  <a:pt x="14501" y="5989"/>
                </a:cubicBezTo>
                <a:cubicBezTo>
                  <a:pt x="14480" y="5976"/>
                  <a:pt x="14439" y="5989"/>
                  <a:pt x="14435" y="5954"/>
                </a:cubicBezTo>
                <a:cubicBezTo>
                  <a:pt x="14432" y="5926"/>
                  <a:pt x="14491" y="5896"/>
                  <a:pt x="14515" y="5882"/>
                </a:cubicBezTo>
                <a:cubicBezTo>
                  <a:pt x="14536" y="5870"/>
                  <a:pt x="14545" y="5855"/>
                  <a:pt x="14548" y="5845"/>
                </a:cubicBezTo>
                <a:cubicBezTo>
                  <a:pt x="14554" y="5829"/>
                  <a:pt x="14535" y="5809"/>
                  <a:pt x="14527" y="5810"/>
                </a:cubicBezTo>
                <a:cubicBezTo>
                  <a:pt x="14499" y="5813"/>
                  <a:pt x="14421" y="5860"/>
                  <a:pt x="14409" y="5861"/>
                </a:cubicBezTo>
                <a:cubicBezTo>
                  <a:pt x="14409" y="5861"/>
                  <a:pt x="14409" y="5861"/>
                  <a:pt x="14409" y="5861"/>
                </a:cubicBezTo>
                <a:cubicBezTo>
                  <a:pt x="14405" y="5862"/>
                  <a:pt x="14402" y="5863"/>
                  <a:pt x="14399" y="5865"/>
                </a:cubicBezTo>
                <a:cubicBezTo>
                  <a:pt x="14399" y="5865"/>
                  <a:pt x="14399" y="5865"/>
                  <a:pt x="14399" y="5865"/>
                </a:cubicBezTo>
                <a:lnTo>
                  <a:pt x="14221" y="5967"/>
                </a:lnTo>
                <a:cubicBezTo>
                  <a:pt x="14221" y="5967"/>
                  <a:pt x="14221" y="5968"/>
                  <a:pt x="14220" y="5968"/>
                </a:cubicBezTo>
                <a:cubicBezTo>
                  <a:pt x="14188" y="5991"/>
                  <a:pt x="14171" y="6029"/>
                  <a:pt x="14174" y="6068"/>
                </a:cubicBezTo>
                <a:cubicBezTo>
                  <a:pt x="14177" y="6107"/>
                  <a:pt x="14199" y="6142"/>
                  <a:pt x="14234" y="6160"/>
                </a:cubicBezTo>
                <a:cubicBezTo>
                  <a:pt x="14249" y="6168"/>
                  <a:pt x="14270" y="6172"/>
                  <a:pt x="14263" y="6187"/>
                </a:cubicBezTo>
                <a:cubicBezTo>
                  <a:pt x="14259" y="6194"/>
                  <a:pt x="14162" y="6286"/>
                  <a:pt x="14152" y="6288"/>
                </a:cubicBezTo>
                <a:cubicBezTo>
                  <a:pt x="14125" y="6291"/>
                  <a:pt x="14117" y="6278"/>
                  <a:pt x="14114" y="6274"/>
                </a:cubicBezTo>
                <a:cubicBezTo>
                  <a:pt x="14113" y="6273"/>
                  <a:pt x="14113" y="6271"/>
                  <a:pt x="14112" y="6269"/>
                </a:cubicBezTo>
                <a:cubicBezTo>
                  <a:pt x="14097" y="6225"/>
                  <a:pt x="14062" y="6189"/>
                  <a:pt x="14013" y="6175"/>
                </a:cubicBezTo>
                <a:cubicBezTo>
                  <a:pt x="14002" y="6172"/>
                  <a:pt x="13995" y="6162"/>
                  <a:pt x="13995" y="6151"/>
                </a:cubicBezTo>
                <a:close/>
                <a:moveTo>
                  <a:pt x="21600" y="10799"/>
                </a:moveTo>
                <a:cubicBezTo>
                  <a:pt x="21600" y="16764"/>
                  <a:pt x="16764" y="21600"/>
                  <a:pt x="10799" y="21600"/>
                </a:cubicBezTo>
                <a:cubicBezTo>
                  <a:pt x="4835" y="21600"/>
                  <a:pt x="0" y="16764"/>
                  <a:pt x="0" y="10799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  <a:moveTo>
                  <a:pt x="9930" y="4828"/>
                </a:moveTo>
                <a:lnTo>
                  <a:pt x="9930" y="4828"/>
                </a:lnTo>
                <a:cubicBezTo>
                  <a:pt x="9928" y="4831"/>
                  <a:pt x="9926" y="4833"/>
                  <a:pt x="9925" y="4836"/>
                </a:cubicBezTo>
                <a:cubicBezTo>
                  <a:pt x="9922" y="4841"/>
                  <a:pt x="9924" y="4848"/>
                  <a:pt x="9929" y="4852"/>
                </a:cubicBezTo>
                <a:cubicBezTo>
                  <a:pt x="9934" y="4855"/>
                  <a:pt x="9941" y="4854"/>
                  <a:pt x="9945" y="4849"/>
                </a:cubicBezTo>
                <a:cubicBezTo>
                  <a:pt x="9950" y="4844"/>
                  <a:pt x="9956" y="4836"/>
                  <a:pt x="9964" y="4827"/>
                </a:cubicBezTo>
                <a:cubicBezTo>
                  <a:pt x="9972" y="4817"/>
                  <a:pt x="9975" y="4814"/>
                  <a:pt x="9986" y="4809"/>
                </a:cubicBezTo>
                <a:cubicBezTo>
                  <a:pt x="9995" y="4805"/>
                  <a:pt x="10004" y="4802"/>
                  <a:pt x="10013" y="4799"/>
                </a:cubicBezTo>
                <a:cubicBezTo>
                  <a:pt x="10017" y="4798"/>
                  <a:pt x="10021" y="4798"/>
                  <a:pt x="10024" y="4801"/>
                </a:cubicBezTo>
                <a:cubicBezTo>
                  <a:pt x="10026" y="4803"/>
                  <a:pt x="10028" y="4806"/>
                  <a:pt x="10028" y="4810"/>
                </a:cubicBezTo>
                <a:cubicBezTo>
                  <a:pt x="10027" y="4831"/>
                  <a:pt x="10034" y="4854"/>
                  <a:pt x="10013" y="4870"/>
                </a:cubicBezTo>
                <a:cubicBezTo>
                  <a:pt x="10001" y="4880"/>
                  <a:pt x="9991" y="4887"/>
                  <a:pt x="9984" y="4894"/>
                </a:cubicBezTo>
                <a:cubicBezTo>
                  <a:pt x="9977" y="4899"/>
                  <a:pt x="9975" y="4910"/>
                  <a:pt x="9979" y="4918"/>
                </a:cubicBezTo>
                <a:cubicBezTo>
                  <a:pt x="9984" y="4926"/>
                  <a:pt x="9993" y="4930"/>
                  <a:pt x="10002" y="4927"/>
                </a:cubicBezTo>
                <a:cubicBezTo>
                  <a:pt x="10002" y="4927"/>
                  <a:pt x="10002" y="4927"/>
                  <a:pt x="10003" y="4928"/>
                </a:cubicBezTo>
                <a:cubicBezTo>
                  <a:pt x="10004" y="4929"/>
                  <a:pt x="10005" y="4930"/>
                  <a:pt x="10005" y="4931"/>
                </a:cubicBezTo>
                <a:cubicBezTo>
                  <a:pt x="10011" y="4955"/>
                  <a:pt x="10012" y="4955"/>
                  <a:pt x="10045" y="4935"/>
                </a:cubicBezTo>
                <a:cubicBezTo>
                  <a:pt x="10046" y="4935"/>
                  <a:pt x="10047" y="4935"/>
                  <a:pt x="10048" y="4935"/>
                </a:cubicBezTo>
                <a:cubicBezTo>
                  <a:pt x="10049" y="4935"/>
                  <a:pt x="10049" y="4935"/>
                  <a:pt x="10049" y="4936"/>
                </a:cubicBezTo>
                <a:cubicBezTo>
                  <a:pt x="10054" y="4945"/>
                  <a:pt x="10061" y="4952"/>
                  <a:pt x="10070" y="4956"/>
                </a:cubicBezTo>
                <a:cubicBezTo>
                  <a:pt x="10082" y="4962"/>
                  <a:pt x="10091" y="4973"/>
                  <a:pt x="10094" y="4987"/>
                </a:cubicBezTo>
                <a:cubicBezTo>
                  <a:pt x="10094" y="4989"/>
                  <a:pt x="10095" y="4989"/>
                  <a:pt x="10095" y="4989"/>
                </a:cubicBezTo>
                <a:cubicBezTo>
                  <a:pt x="10095" y="4991"/>
                  <a:pt x="10095" y="4992"/>
                  <a:pt x="10096" y="4992"/>
                </a:cubicBezTo>
                <a:cubicBezTo>
                  <a:pt x="10107" y="5027"/>
                  <a:pt x="10098" y="5064"/>
                  <a:pt x="10072" y="5090"/>
                </a:cubicBezTo>
                <a:cubicBezTo>
                  <a:pt x="10047" y="5115"/>
                  <a:pt x="10009" y="5124"/>
                  <a:pt x="9975" y="5112"/>
                </a:cubicBezTo>
                <a:cubicBezTo>
                  <a:pt x="9969" y="5111"/>
                  <a:pt x="9963" y="5113"/>
                  <a:pt x="9959" y="5118"/>
                </a:cubicBezTo>
                <a:cubicBezTo>
                  <a:pt x="9956" y="5123"/>
                  <a:pt x="9956" y="5129"/>
                  <a:pt x="9960" y="5134"/>
                </a:cubicBezTo>
                <a:cubicBezTo>
                  <a:pt x="9963" y="5138"/>
                  <a:pt x="9967" y="5142"/>
                  <a:pt x="9967" y="5148"/>
                </a:cubicBezTo>
                <a:cubicBezTo>
                  <a:pt x="9966" y="5169"/>
                  <a:pt x="9940" y="5161"/>
                  <a:pt x="9931" y="5176"/>
                </a:cubicBezTo>
                <a:cubicBezTo>
                  <a:pt x="9931" y="5176"/>
                  <a:pt x="9931" y="5176"/>
                  <a:pt x="9931" y="5176"/>
                </a:cubicBezTo>
                <a:cubicBezTo>
                  <a:pt x="9931" y="5177"/>
                  <a:pt x="9930" y="5178"/>
                  <a:pt x="9930" y="5179"/>
                </a:cubicBezTo>
                <a:cubicBezTo>
                  <a:pt x="9930" y="5182"/>
                  <a:pt x="9931" y="5185"/>
                  <a:pt x="9933" y="5187"/>
                </a:cubicBezTo>
                <a:cubicBezTo>
                  <a:pt x="9935" y="5189"/>
                  <a:pt x="9938" y="5189"/>
                  <a:pt x="9940" y="5189"/>
                </a:cubicBezTo>
                <a:cubicBezTo>
                  <a:pt x="9953" y="5186"/>
                  <a:pt x="9963" y="5176"/>
                  <a:pt x="9976" y="5174"/>
                </a:cubicBezTo>
                <a:cubicBezTo>
                  <a:pt x="10000" y="5173"/>
                  <a:pt x="9982" y="5234"/>
                  <a:pt x="9974" y="5243"/>
                </a:cubicBezTo>
                <a:cubicBezTo>
                  <a:pt x="9965" y="5253"/>
                  <a:pt x="9903" y="5275"/>
                  <a:pt x="9883" y="5278"/>
                </a:cubicBezTo>
                <a:cubicBezTo>
                  <a:pt x="9870" y="5280"/>
                  <a:pt x="9862" y="5281"/>
                  <a:pt x="9858" y="5286"/>
                </a:cubicBezTo>
                <a:cubicBezTo>
                  <a:pt x="9854" y="5290"/>
                  <a:pt x="9851" y="5316"/>
                  <a:pt x="9869" y="5324"/>
                </a:cubicBezTo>
                <a:cubicBezTo>
                  <a:pt x="9895" y="5337"/>
                  <a:pt x="9920" y="5314"/>
                  <a:pt x="9946" y="5320"/>
                </a:cubicBezTo>
                <a:cubicBezTo>
                  <a:pt x="9971" y="5327"/>
                  <a:pt x="9994" y="5340"/>
                  <a:pt x="10011" y="5359"/>
                </a:cubicBezTo>
                <a:cubicBezTo>
                  <a:pt x="10013" y="5361"/>
                  <a:pt x="10015" y="5362"/>
                  <a:pt x="10017" y="5363"/>
                </a:cubicBezTo>
                <a:cubicBezTo>
                  <a:pt x="10025" y="5366"/>
                  <a:pt x="10035" y="5366"/>
                  <a:pt x="10043" y="5362"/>
                </a:cubicBezTo>
                <a:cubicBezTo>
                  <a:pt x="10045" y="5361"/>
                  <a:pt x="10047" y="5360"/>
                  <a:pt x="10049" y="5358"/>
                </a:cubicBezTo>
                <a:cubicBezTo>
                  <a:pt x="10056" y="5353"/>
                  <a:pt x="10063" y="5350"/>
                  <a:pt x="10071" y="5350"/>
                </a:cubicBezTo>
                <a:cubicBezTo>
                  <a:pt x="10076" y="5350"/>
                  <a:pt x="10081" y="5353"/>
                  <a:pt x="10083" y="5359"/>
                </a:cubicBezTo>
                <a:cubicBezTo>
                  <a:pt x="10085" y="5364"/>
                  <a:pt x="10083" y="5370"/>
                  <a:pt x="10079" y="5374"/>
                </a:cubicBezTo>
                <a:cubicBezTo>
                  <a:pt x="10060" y="5388"/>
                  <a:pt x="10040" y="5401"/>
                  <a:pt x="10013" y="5398"/>
                </a:cubicBezTo>
                <a:cubicBezTo>
                  <a:pt x="9999" y="5396"/>
                  <a:pt x="9985" y="5396"/>
                  <a:pt x="9970" y="5398"/>
                </a:cubicBezTo>
                <a:cubicBezTo>
                  <a:pt x="9926" y="5402"/>
                  <a:pt x="9885" y="5422"/>
                  <a:pt x="9853" y="5454"/>
                </a:cubicBezTo>
                <a:cubicBezTo>
                  <a:pt x="9843" y="5465"/>
                  <a:pt x="9831" y="5476"/>
                  <a:pt x="9821" y="5487"/>
                </a:cubicBezTo>
                <a:cubicBezTo>
                  <a:pt x="9816" y="5492"/>
                  <a:pt x="9815" y="5501"/>
                  <a:pt x="9820" y="5507"/>
                </a:cubicBezTo>
                <a:cubicBezTo>
                  <a:pt x="9825" y="5513"/>
                  <a:pt x="9834" y="5515"/>
                  <a:pt x="9840" y="5510"/>
                </a:cubicBezTo>
                <a:cubicBezTo>
                  <a:pt x="9845" y="5508"/>
                  <a:pt x="9850" y="5505"/>
                  <a:pt x="9856" y="5501"/>
                </a:cubicBezTo>
                <a:cubicBezTo>
                  <a:pt x="9875" y="5489"/>
                  <a:pt x="9909" y="5476"/>
                  <a:pt x="9928" y="5512"/>
                </a:cubicBezTo>
                <a:cubicBezTo>
                  <a:pt x="9928" y="5512"/>
                  <a:pt x="9928" y="5512"/>
                  <a:pt x="9929" y="5512"/>
                </a:cubicBezTo>
                <a:cubicBezTo>
                  <a:pt x="9931" y="5513"/>
                  <a:pt x="9934" y="5512"/>
                  <a:pt x="9937" y="5510"/>
                </a:cubicBezTo>
                <a:cubicBezTo>
                  <a:pt x="9962" y="5491"/>
                  <a:pt x="9975" y="5456"/>
                  <a:pt x="10012" y="5453"/>
                </a:cubicBezTo>
                <a:cubicBezTo>
                  <a:pt x="10038" y="5451"/>
                  <a:pt x="10058" y="5476"/>
                  <a:pt x="10085" y="5471"/>
                </a:cubicBezTo>
                <a:cubicBezTo>
                  <a:pt x="10116" y="5465"/>
                  <a:pt x="10141" y="5441"/>
                  <a:pt x="10174" y="5443"/>
                </a:cubicBezTo>
                <a:cubicBezTo>
                  <a:pt x="10186" y="5444"/>
                  <a:pt x="10220" y="5453"/>
                  <a:pt x="10223" y="5455"/>
                </a:cubicBezTo>
                <a:cubicBezTo>
                  <a:pt x="10232" y="5460"/>
                  <a:pt x="10232" y="5460"/>
                  <a:pt x="10281" y="5461"/>
                </a:cubicBezTo>
                <a:cubicBezTo>
                  <a:pt x="10302" y="5462"/>
                  <a:pt x="10317" y="5478"/>
                  <a:pt x="10337" y="5481"/>
                </a:cubicBezTo>
                <a:cubicBezTo>
                  <a:pt x="10360" y="5485"/>
                  <a:pt x="10382" y="5471"/>
                  <a:pt x="10406" y="5473"/>
                </a:cubicBezTo>
                <a:cubicBezTo>
                  <a:pt x="10406" y="5473"/>
                  <a:pt x="10406" y="5473"/>
                  <a:pt x="10406" y="5473"/>
                </a:cubicBezTo>
                <a:cubicBezTo>
                  <a:pt x="10406" y="5473"/>
                  <a:pt x="10406" y="5473"/>
                  <a:pt x="10406" y="5473"/>
                </a:cubicBezTo>
                <a:cubicBezTo>
                  <a:pt x="10407" y="5473"/>
                  <a:pt x="10477" y="5459"/>
                  <a:pt x="10476" y="5430"/>
                </a:cubicBezTo>
                <a:cubicBezTo>
                  <a:pt x="10476" y="5430"/>
                  <a:pt x="10476" y="5429"/>
                  <a:pt x="10475" y="5429"/>
                </a:cubicBezTo>
                <a:cubicBezTo>
                  <a:pt x="10475" y="5429"/>
                  <a:pt x="10475" y="5428"/>
                  <a:pt x="10474" y="5428"/>
                </a:cubicBezTo>
                <a:cubicBezTo>
                  <a:pt x="10450" y="5414"/>
                  <a:pt x="10433" y="5388"/>
                  <a:pt x="10430" y="5360"/>
                </a:cubicBezTo>
                <a:cubicBezTo>
                  <a:pt x="10430" y="5357"/>
                  <a:pt x="10431" y="5355"/>
                  <a:pt x="10433" y="5355"/>
                </a:cubicBezTo>
                <a:cubicBezTo>
                  <a:pt x="10435" y="5354"/>
                  <a:pt x="10438" y="5354"/>
                  <a:pt x="10440" y="5356"/>
                </a:cubicBezTo>
                <a:cubicBezTo>
                  <a:pt x="10441" y="5357"/>
                  <a:pt x="10443" y="5358"/>
                  <a:pt x="10444" y="5359"/>
                </a:cubicBezTo>
                <a:cubicBezTo>
                  <a:pt x="10452" y="5364"/>
                  <a:pt x="10456" y="5365"/>
                  <a:pt x="10459" y="5363"/>
                </a:cubicBezTo>
                <a:cubicBezTo>
                  <a:pt x="10476" y="5351"/>
                  <a:pt x="10494" y="5339"/>
                  <a:pt x="10512" y="5329"/>
                </a:cubicBezTo>
                <a:cubicBezTo>
                  <a:pt x="10522" y="5324"/>
                  <a:pt x="10528" y="5313"/>
                  <a:pt x="10533" y="5292"/>
                </a:cubicBezTo>
                <a:cubicBezTo>
                  <a:pt x="10535" y="5285"/>
                  <a:pt x="10542" y="5251"/>
                  <a:pt x="10499" y="5228"/>
                </a:cubicBezTo>
                <a:cubicBezTo>
                  <a:pt x="10498" y="5227"/>
                  <a:pt x="10498" y="5227"/>
                  <a:pt x="10498" y="5227"/>
                </a:cubicBezTo>
                <a:cubicBezTo>
                  <a:pt x="10494" y="5225"/>
                  <a:pt x="10415" y="5184"/>
                  <a:pt x="10392" y="5196"/>
                </a:cubicBezTo>
                <a:cubicBezTo>
                  <a:pt x="10377" y="5204"/>
                  <a:pt x="10377" y="5204"/>
                  <a:pt x="10349" y="5190"/>
                </a:cubicBezTo>
                <a:cubicBezTo>
                  <a:pt x="10348" y="5186"/>
                  <a:pt x="10350" y="5182"/>
                  <a:pt x="10353" y="5179"/>
                </a:cubicBezTo>
                <a:cubicBezTo>
                  <a:pt x="10385" y="5155"/>
                  <a:pt x="10385" y="5155"/>
                  <a:pt x="10384" y="5148"/>
                </a:cubicBezTo>
                <a:cubicBezTo>
                  <a:pt x="10383" y="5133"/>
                  <a:pt x="10375" y="5122"/>
                  <a:pt x="10366" y="5112"/>
                </a:cubicBezTo>
                <a:cubicBezTo>
                  <a:pt x="10358" y="5103"/>
                  <a:pt x="10357" y="5090"/>
                  <a:pt x="10364" y="5081"/>
                </a:cubicBezTo>
                <a:cubicBezTo>
                  <a:pt x="10364" y="5080"/>
                  <a:pt x="10364" y="5080"/>
                  <a:pt x="10364" y="5080"/>
                </a:cubicBezTo>
                <a:cubicBezTo>
                  <a:pt x="10370" y="5072"/>
                  <a:pt x="10339" y="5005"/>
                  <a:pt x="10339" y="5004"/>
                </a:cubicBezTo>
                <a:cubicBezTo>
                  <a:pt x="10336" y="5002"/>
                  <a:pt x="10335" y="5000"/>
                  <a:pt x="10331" y="5001"/>
                </a:cubicBezTo>
                <a:cubicBezTo>
                  <a:pt x="10318" y="5002"/>
                  <a:pt x="10304" y="5002"/>
                  <a:pt x="10291" y="5002"/>
                </a:cubicBezTo>
                <a:cubicBezTo>
                  <a:pt x="10289" y="5002"/>
                  <a:pt x="10287" y="5002"/>
                  <a:pt x="10284" y="5003"/>
                </a:cubicBezTo>
                <a:cubicBezTo>
                  <a:pt x="10283" y="5003"/>
                  <a:pt x="10283" y="5003"/>
                  <a:pt x="10283" y="5002"/>
                </a:cubicBezTo>
                <a:cubicBezTo>
                  <a:pt x="10282" y="5001"/>
                  <a:pt x="10282" y="5000"/>
                  <a:pt x="10282" y="5000"/>
                </a:cubicBezTo>
                <a:cubicBezTo>
                  <a:pt x="10287" y="4982"/>
                  <a:pt x="10270" y="4971"/>
                  <a:pt x="10269" y="4956"/>
                </a:cubicBezTo>
                <a:cubicBezTo>
                  <a:pt x="10267" y="4941"/>
                  <a:pt x="10271" y="4925"/>
                  <a:pt x="10273" y="4910"/>
                </a:cubicBezTo>
                <a:cubicBezTo>
                  <a:pt x="10274" y="4897"/>
                  <a:pt x="10273" y="4881"/>
                  <a:pt x="10268" y="4866"/>
                </a:cubicBezTo>
                <a:cubicBezTo>
                  <a:pt x="10253" y="4812"/>
                  <a:pt x="10255" y="4754"/>
                  <a:pt x="10274" y="4702"/>
                </a:cubicBezTo>
                <a:cubicBezTo>
                  <a:pt x="10283" y="4680"/>
                  <a:pt x="10294" y="4659"/>
                  <a:pt x="10307" y="4640"/>
                </a:cubicBezTo>
                <a:cubicBezTo>
                  <a:pt x="10339" y="4597"/>
                  <a:pt x="10198" y="4602"/>
                  <a:pt x="10171" y="4604"/>
                </a:cubicBezTo>
                <a:cubicBezTo>
                  <a:pt x="10169" y="4604"/>
                  <a:pt x="10167" y="4603"/>
                  <a:pt x="10166" y="4601"/>
                </a:cubicBezTo>
                <a:cubicBezTo>
                  <a:pt x="10165" y="4600"/>
                  <a:pt x="10165" y="4597"/>
                  <a:pt x="10166" y="4596"/>
                </a:cubicBezTo>
                <a:cubicBezTo>
                  <a:pt x="10173" y="4586"/>
                  <a:pt x="10174" y="4572"/>
                  <a:pt x="10184" y="4563"/>
                </a:cubicBezTo>
                <a:cubicBezTo>
                  <a:pt x="10197" y="4551"/>
                  <a:pt x="10214" y="4547"/>
                  <a:pt x="10229" y="4538"/>
                </a:cubicBezTo>
                <a:cubicBezTo>
                  <a:pt x="10261" y="4518"/>
                  <a:pt x="10234" y="4505"/>
                  <a:pt x="10222" y="4502"/>
                </a:cubicBezTo>
                <a:cubicBezTo>
                  <a:pt x="10194" y="4495"/>
                  <a:pt x="10164" y="4491"/>
                  <a:pt x="10135" y="4491"/>
                </a:cubicBezTo>
                <a:cubicBezTo>
                  <a:pt x="10124" y="4491"/>
                  <a:pt x="10113" y="4492"/>
                  <a:pt x="10102" y="4497"/>
                </a:cubicBezTo>
                <a:cubicBezTo>
                  <a:pt x="10094" y="4500"/>
                  <a:pt x="10086" y="4509"/>
                  <a:pt x="10077" y="4521"/>
                </a:cubicBezTo>
                <a:cubicBezTo>
                  <a:pt x="10060" y="4545"/>
                  <a:pt x="10039" y="4567"/>
                  <a:pt x="10015" y="4586"/>
                </a:cubicBezTo>
                <a:cubicBezTo>
                  <a:pt x="10014" y="4587"/>
                  <a:pt x="10013" y="4588"/>
                  <a:pt x="10011" y="4589"/>
                </a:cubicBezTo>
                <a:cubicBezTo>
                  <a:pt x="10005" y="4594"/>
                  <a:pt x="9996" y="4595"/>
                  <a:pt x="9989" y="4592"/>
                </a:cubicBezTo>
                <a:cubicBezTo>
                  <a:pt x="9985" y="4590"/>
                  <a:pt x="9980" y="4590"/>
                  <a:pt x="9975" y="4592"/>
                </a:cubicBezTo>
                <a:cubicBezTo>
                  <a:pt x="9974" y="4592"/>
                  <a:pt x="9973" y="4593"/>
                  <a:pt x="9973" y="4593"/>
                </a:cubicBezTo>
                <a:cubicBezTo>
                  <a:pt x="9964" y="4597"/>
                  <a:pt x="9958" y="4603"/>
                  <a:pt x="9954" y="4610"/>
                </a:cubicBezTo>
                <a:cubicBezTo>
                  <a:pt x="9949" y="4619"/>
                  <a:pt x="9950" y="4631"/>
                  <a:pt x="9957" y="4638"/>
                </a:cubicBezTo>
                <a:cubicBezTo>
                  <a:pt x="9964" y="4646"/>
                  <a:pt x="9975" y="4648"/>
                  <a:pt x="9984" y="4643"/>
                </a:cubicBezTo>
                <a:lnTo>
                  <a:pt x="9985" y="4643"/>
                </a:lnTo>
                <a:cubicBezTo>
                  <a:pt x="9986" y="4646"/>
                  <a:pt x="9986" y="4650"/>
                  <a:pt x="9985" y="4652"/>
                </a:cubicBezTo>
                <a:cubicBezTo>
                  <a:pt x="9979" y="4664"/>
                  <a:pt x="9978" y="4676"/>
                  <a:pt x="9973" y="4688"/>
                </a:cubicBezTo>
                <a:cubicBezTo>
                  <a:pt x="9972" y="4689"/>
                  <a:pt x="9971" y="4690"/>
                  <a:pt x="9970" y="4691"/>
                </a:cubicBezTo>
                <a:cubicBezTo>
                  <a:pt x="9968" y="4691"/>
                  <a:pt x="9965" y="4690"/>
                  <a:pt x="9964" y="4688"/>
                </a:cubicBezTo>
                <a:cubicBezTo>
                  <a:pt x="9958" y="4679"/>
                  <a:pt x="9955" y="4679"/>
                  <a:pt x="9951" y="4680"/>
                </a:cubicBezTo>
                <a:cubicBezTo>
                  <a:pt x="9951" y="4680"/>
                  <a:pt x="9950" y="4680"/>
                  <a:pt x="9950" y="4680"/>
                </a:cubicBezTo>
                <a:cubicBezTo>
                  <a:pt x="9933" y="4684"/>
                  <a:pt x="9921" y="4723"/>
                  <a:pt x="9922" y="4734"/>
                </a:cubicBezTo>
                <a:cubicBezTo>
                  <a:pt x="9922" y="4738"/>
                  <a:pt x="9923" y="4741"/>
                  <a:pt x="9925" y="4743"/>
                </a:cubicBezTo>
                <a:cubicBezTo>
                  <a:pt x="9947" y="4766"/>
                  <a:pt x="9949" y="4802"/>
                  <a:pt x="9930" y="4828"/>
                </a:cubicBezTo>
                <a:close/>
                <a:moveTo>
                  <a:pt x="11792" y="7486"/>
                </a:moveTo>
                <a:cubicBezTo>
                  <a:pt x="11788" y="7480"/>
                  <a:pt x="11810" y="7414"/>
                  <a:pt x="11827" y="7420"/>
                </a:cubicBezTo>
                <a:cubicBezTo>
                  <a:pt x="11839" y="7424"/>
                  <a:pt x="11835" y="7430"/>
                  <a:pt x="11850" y="7431"/>
                </a:cubicBezTo>
                <a:cubicBezTo>
                  <a:pt x="11864" y="7432"/>
                  <a:pt x="11872" y="7415"/>
                  <a:pt x="11887" y="7418"/>
                </a:cubicBezTo>
                <a:cubicBezTo>
                  <a:pt x="11910" y="7422"/>
                  <a:pt x="11927" y="7444"/>
                  <a:pt x="11951" y="7445"/>
                </a:cubicBezTo>
                <a:cubicBezTo>
                  <a:pt x="11970" y="7445"/>
                  <a:pt x="11981" y="7427"/>
                  <a:pt x="11998" y="7425"/>
                </a:cubicBezTo>
                <a:cubicBezTo>
                  <a:pt x="12011" y="7424"/>
                  <a:pt x="12023" y="7432"/>
                  <a:pt x="12036" y="7429"/>
                </a:cubicBezTo>
                <a:cubicBezTo>
                  <a:pt x="12050" y="7426"/>
                  <a:pt x="12060" y="7417"/>
                  <a:pt x="12072" y="7410"/>
                </a:cubicBezTo>
                <a:cubicBezTo>
                  <a:pt x="12094" y="7397"/>
                  <a:pt x="12092" y="7409"/>
                  <a:pt x="12118" y="7406"/>
                </a:cubicBezTo>
                <a:cubicBezTo>
                  <a:pt x="12126" y="7405"/>
                  <a:pt x="12133" y="7400"/>
                  <a:pt x="12141" y="7399"/>
                </a:cubicBezTo>
                <a:cubicBezTo>
                  <a:pt x="12143" y="7398"/>
                  <a:pt x="12144" y="7398"/>
                  <a:pt x="12146" y="7398"/>
                </a:cubicBezTo>
                <a:cubicBezTo>
                  <a:pt x="12158" y="7400"/>
                  <a:pt x="12163" y="7407"/>
                  <a:pt x="12160" y="7421"/>
                </a:cubicBezTo>
                <a:cubicBezTo>
                  <a:pt x="12154" y="7451"/>
                  <a:pt x="12130" y="7474"/>
                  <a:pt x="12126" y="7505"/>
                </a:cubicBezTo>
                <a:cubicBezTo>
                  <a:pt x="12123" y="7525"/>
                  <a:pt x="12149" y="7536"/>
                  <a:pt x="12143" y="7558"/>
                </a:cubicBezTo>
                <a:cubicBezTo>
                  <a:pt x="12126" y="7613"/>
                  <a:pt x="12110" y="7615"/>
                  <a:pt x="12100" y="7617"/>
                </a:cubicBezTo>
                <a:cubicBezTo>
                  <a:pt x="12085" y="7620"/>
                  <a:pt x="12074" y="7615"/>
                  <a:pt x="12068" y="7612"/>
                </a:cubicBezTo>
                <a:cubicBezTo>
                  <a:pt x="12050" y="7603"/>
                  <a:pt x="12037" y="7586"/>
                  <a:pt x="12019" y="7575"/>
                </a:cubicBezTo>
                <a:cubicBezTo>
                  <a:pt x="12009" y="7570"/>
                  <a:pt x="11998" y="7568"/>
                  <a:pt x="11988" y="7564"/>
                </a:cubicBezTo>
                <a:cubicBezTo>
                  <a:pt x="11958" y="7551"/>
                  <a:pt x="11869" y="7489"/>
                  <a:pt x="11841" y="7491"/>
                </a:cubicBezTo>
                <a:cubicBezTo>
                  <a:pt x="11831" y="7491"/>
                  <a:pt x="11823" y="7499"/>
                  <a:pt x="11813" y="7498"/>
                </a:cubicBezTo>
                <a:cubicBezTo>
                  <a:pt x="11813" y="7498"/>
                  <a:pt x="11812" y="7498"/>
                  <a:pt x="11812" y="7498"/>
                </a:cubicBezTo>
                <a:cubicBezTo>
                  <a:pt x="11807" y="7498"/>
                  <a:pt x="11798" y="7496"/>
                  <a:pt x="11792" y="74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4633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AutoShape 1"/>
          <p:cNvSpPr>
            <a:spLocks/>
          </p:cNvSpPr>
          <p:nvPr/>
        </p:nvSpPr>
        <p:spPr bwMode="auto">
          <a:xfrm>
            <a:off x="13398500" y="9893300"/>
            <a:ext cx="9004300" cy="2070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6194" name="AutoShape 2"/>
          <p:cNvSpPr>
            <a:spLocks/>
          </p:cNvSpPr>
          <p:nvPr/>
        </p:nvSpPr>
        <p:spPr bwMode="auto">
          <a:xfrm>
            <a:off x="1761893" y="9893300"/>
            <a:ext cx="9325207" cy="2070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50800" cap="flat" cmpd="sng">
            <a:solidFill>
              <a:schemeClr val="accent3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6196" name="AutoShape 4"/>
          <p:cNvSpPr>
            <a:spLocks/>
          </p:cNvSpPr>
          <p:nvPr/>
        </p:nvSpPr>
        <p:spPr bwMode="auto">
          <a:xfrm>
            <a:off x="4457700" y="3378200"/>
            <a:ext cx="4152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Country growth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197" name="AutoShape 5"/>
          <p:cNvSpPr>
            <a:spLocks/>
          </p:cNvSpPr>
          <p:nvPr/>
        </p:nvSpPr>
        <p:spPr bwMode="auto">
          <a:xfrm>
            <a:off x="16421100" y="3378200"/>
            <a:ext cx="4152900" cy="60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3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Worldwide growth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198" name="AutoShape 6"/>
          <p:cNvSpPr>
            <a:spLocks/>
          </p:cNvSpPr>
          <p:nvPr/>
        </p:nvSpPr>
        <p:spPr bwMode="auto">
          <a:xfrm>
            <a:off x="1955800" y="4476750"/>
            <a:ext cx="26162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$1M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6199" name="AutoShape 7"/>
          <p:cNvSpPr>
            <a:spLocks/>
          </p:cNvSpPr>
          <p:nvPr/>
        </p:nvSpPr>
        <p:spPr bwMode="auto">
          <a:xfrm>
            <a:off x="2120900" y="5708650"/>
            <a:ext cx="2451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online sales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00" name="AutoShape 8"/>
          <p:cNvSpPr>
            <a:spLocks/>
          </p:cNvSpPr>
          <p:nvPr/>
        </p:nvSpPr>
        <p:spPr bwMode="auto">
          <a:xfrm>
            <a:off x="1955800" y="7150100"/>
            <a:ext cx="26162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$2M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6201" name="AutoShape 9"/>
          <p:cNvSpPr>
            <a:spLocks/>
          </p:cNvSpPr>
          <p:nvPr/>
        </p:nvSpPr>
        <p:spPr bwMode="auto">
          <a:xfrm>
            <a:off x="2120900" y="8382000"/>
            <a:ext cx="2451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total sales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02" name="AutoShape 10"/>
          <p:cNvSpPr>
            <a:spLocks/>
          </p:cNvSpPr>
          <p:nvPr/>
        </p:nvSpPr>
        <p:spPr bwMode="auto">
          <a:xfrm>
            <a:off x="1955800" y="9944100"/>
            <a:ext cx="26162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3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80%</a:t>
            </a:r>
            <a:endParaRPr lang="en-US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136203" name="AutoShape 11"/>
          <p:cNvSpPr>
            <a:spLocks/>
          </p:cNvSpPr>
          <p:nvPr/>
        </p:nvSpPr>
        <p:spPr bwMode="auto">
          <a:xfrm>
            <a:off x="1993900" y="11176000"/>
            <a:ext cx="2578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more clients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04" name="AutoShape 12"/>
          <p:cNvSpPr>
            <a:spLocks/>
          </p:cNvSpPr>
          <p:nvPr/>
        </p:nvSpPr>
        <p:spPr bwMode="auto">
          <a:xfrm>
            <a:off x="13398500" y="4470400"/>
            <a:ext cx="28194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$4M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36205" name="AutoShape 13"/>
          <p:cNvSpPr>
            <a:spLocks/>
          </p:cNvSpPr>
          <p:nvPr/>
        </p:nvSpPr>
        <p:spPr bwMode="auto">
          <a:xfrm>
            <a:off x="13766800" y="5702300"/>
            <a:ext cx="2451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online sales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06" name="AutoShape 14"/>
          <p:cNvSpPr>
            <a:spLocks/>
          </p:cNvSpPr>
          <p:nvPr/>
        </p:nvSpPr>
        <p:spPr bwMode="auto">
          <a:xfrm>
            <a:off x="13398500" y="7137400"/>
            <a:ext cx="28194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$8M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36207" name="AutoShape 15"/>
          <p:cNvSpPr>
            <a:spLocks/>
          </p:cNvSpPr>
          <p:nvPr/>
        </p:nvSpPr>
        <p:spPr bwMode="auto">
          <a:xfrm>
            <a:off x="13766800" y="8369300"/>
            <a:ext cx="2451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total sales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08" name="AutoShape 16"/>
          <p:cNvSpPr>
            <a:spLocks/>
          </p:cNvSpPr>
          <p:nvPr/>
        </p:nvSpPr>
        <p:spPr bwMode="auto">
          <a:xfrm>
            <a:off x="13601700" y="9931400"/>
            <a:ext cx="26162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9200" b="1" dirty="0">
                <a:solidFill>
                  <a:schemeClr val="accent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54%</a:t>
            </a:r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36209" name="AutoShape 17"/>
          <p:cNvSpPr>
            <a:spLocks/>
          </p:cNvSpPr>
          <p:nvPr/>
        </p:nvSpPr>
        <p:spPr bwMode="auto">
          <a:xfrm>
            <a:off x="13639800" y="11163300"/>
            <a:ext cx="2578100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400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more clients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10" name="AutoShape 18"/>
          <p:cNvSpPr>
            <a:spLocks/>
          </p:cNvSpPr>
          <p:nvPr/>
        </p:nvSpPr>
        <p:spPr bwMode="auto">
          <a:xfrm>
            <a:off x="4940300" y="4724400"/>
            <a:ext cx="5143500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Cum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11" name="AutoShape 19"/>
          <p:cNvSpPr>
            <a:spLocks/>
          </p:cNvSpPr>
          <p:nvPr/>
        </p:nvSpPr>
        <p:spPr bwMode="auto">
          <a:xfrm>
            <a:off x="4914900" y="72517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12" name="AutoShape 20"/>
          <p:cNvSpPr>
            <a:spLocks/>
          </p:cNvSpPr>
          <p:nvPr/>
        </p:nvSpPr>
        <p:spPr bwMode="auto">
          <a:xfrm>
            <a:off x="4991100" y="101092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13" name="AutoShape 21"/>
          <p:cNvSpPr>
            <a:spLocks/>
          </p:cNvSpPr>
          <p:nvPr/>
        </p:nvSpPr>
        <p:spPr bwMode="auto">
          <a:xfrm>
            <a:off x="16586200" y="46101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14" name="AutoShape 22"/>
          <p:cNvSpPr>
            <a:spLocks/>
          </p:cNvSpPr>
          <p:nvPr/>
        </p:nvSpPr>
        <p:spPr bwMode="auto">
          <a:xfrm>
            <a:off x="16586200" y="72898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6215" name="AutoShape 23"/>
          <p:cNvSpPr>
            <a:spLocks/>
          </p:cNvSpPr>
          <p:nvPr/>
        </p:nvSpPr>
        <p:spPr bwMode="auto">
          <a:xfrm>
            <a:off x="16586200" y="10058400"/>
            <a:ext cx="5308600" cy="147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Socidis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natoque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penatibus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et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magnis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dis parturient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montes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nascetur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ridiculus</a:t>
            </a:r>
            <a:r>
              <a:rPr lang="en-US" sz="30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9195146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Next year’s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9990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AutoShape 3"/>
          <p:cNvSpPr>
            <a:spLocks/>
          </p:cNvSpPr>
          <p:nvPr/>
        </p:nvSpPr>
        <p:spPr bwMode="auto">
          <a:xfrm>
            <a:off x="19042063" y="1651000"/>
            <a:ext cx="4268787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+ 48 786 54 23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7220" name="AutoShape 4"/>
          <p:cNvSpPr>
            <a:spLocks/>
          </p:cNvSpPr>
          <p:nvPr/>
        </p:nvSpPr>
        <p:spPr bwMode="auto">
          <a:xfrm>
            <a:off x="17729200" y="3987800"/>
            <a:ext cx="2224088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johndoe23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7221" name="AutoShape 5"/>
          <p:cNvSpPr>
            <a:spLocks/>
          </p:cNvSpPr>
          <p:nvPr/>
        </p:nvSpPr>
        <p:spPr bwMode="auto">
          <a:xfrm>
            <a:off x="12692063" y="9398000"/>
            <a:ext cx="1385887" cy="160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22" name="AutoShape 6"/>
          <p:cNvSpPr>
            <a:spLocks/>
          </p:cNvSpPr>
          <p:nvPr/>
        </p:nvSpPr>
        <p:spPr bwMode="auto">
          <a:xfrm>
            <a:off x="13042900" y="10023475"/>
            <a:ext cx="1035050" cy="919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67" y="21600"/>
                </a:moveTo>
                <a:lnTo>
                  <a:pt x="21599" y="13514"/>
                </a:lnTo>
                <a:lnTo>
                  <a:pt x="21523" y="4158"/>
                </a:lnTo>
                <a:lnTo>
                  <a:pt x="17141" y="0"/>
                </a:lnTo>
                <a:lnTo>
                  <a:pt x="0" y="12994"/>
                </a:lnTo>
                <a:lnTo>
                  <a:pt x="8967" y="216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7223" name="AutoShape 7"/>
          <p:cNvSpPr>
            <a:spLocks/>
          </p:cNvSpPr>
          <p:nvPr/>
        </p:nvSpPr>
        <p:spPr bwMode="auto">
          <a:xfrm>
            <a:off x="12884150" y="9626601"/>
            <a:ext cx="996950" cy="1149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24" name="AutoShape 8"/>
          <p:cNvSpPr>
            <a:spLocks/>
          </p:cNvSpPr>
          <p:nvPr/>
        </p:nvSpPr>
        <p:spPr bwMode="auto">
          <a:xfrm>
            <a:off x="13530263" y="7948613"/>
            <a:ext cx="1385887" cy="160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25" name="AutoShape 9"/>
          <p:cNvSpPr>
            <a:spLocks/>
          </p:cNvSpPr>
          <p:nvPr/>
        </p:nvSpPr>
        <p:spPr bwMode="auto">
          <a:xfrm>
            <a:off x="13881100" y="8575675"/>
            <a:ext cx="1035050" cy="919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67" y="21600"/>
                </a:moveTo>
                <a:lnTo>
                  <a:pt x="21599" y="13514"/>
                </a:lnTo>
                <a:lnTo>
                  <a:pt x="21523" y="4158"/>
                </a:lnTo>
                <a:lnTo>
                  <a:pt x="17141" y="0"/>
                </a:lnTo>
                <a:lnTo>
                  <a:pt x="0" y="12994"/>
                </a:lnTo>
                <a:lnTo>
                  <a:pt x="8967" y="2160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7226" name="AutoShape 10"/>
          <p:cNvSpPr>
            <a:spLocks/>
          </p:cNvSpPr>
          <p:nvPr/>
        </p:nvSpPr>
        <p:spPr bwMode="auto">
          <a:xfrm>
            <a:off x="13724731" y="8169275"/>
            <a:ext cx="996950" cy="11509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27" name="AutoShape 11"/>
          <p:cNvSpPr>
            <a:spLocks/>
          </p:cNvSpPr>
          <p:nvPr/>
        </p:nvSpPr>
        <p:spPr bwMode="auto">
          <a:xfrm>
            <a:off x="14279563" y="6477000"/>
            <a:ext cx="1385887" cy="160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28" name="AutoShape 12"/>
          <p:cNvSpPr>
            <a:spLocks/>
          </p:cNvSpPr>
          <p:nvPr/>
        </p:nvSpPr>
        <p:spPr bwMode="auto">
          <a:xfrm>
            <a:off x="14630400" y="7102475"/>
            <a:ext cx="1035050" cy="919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67" y="21600"/>
                </a:moveTo>
                <a:lnTo>
                  <a:pt x="21599" y="13514"/>
                </a:lnTo>
                <a:lnTo>
                  <a:pt x="21523" y="4158"/>
                </a:lnTo>
                <a:lnTo>
                  <a:pt x="17141" y="0"/>
                </a:lnTo>
                <a:lnTo>
                  <a:pt x="0" y="12994"/>
                </a:lnTo>
                <a:lnTo>
                  <a:pt x="8967" y="216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7229" name="AutoShape 13"/>
          <p:cNvSpPr>
            <a:spLocks/>
          </p:cNvSpPr>
          <p:nvPr/>
        </p:nvSpPr>
        <p:spPr bwMode="auto">
          <a:xfrm>
            <a:off x="14474031" y="6706395"/>
            <a:ext cx="996950" cy="1149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30" name="AutoShape 14"/>
          <p:cNvSpPr>
            <a:spLocks/>
          </p:cNvSpPr>
          <p:nvPr/>
        </p:nvSpPr>
        <p:spPr bwMode="auto">
          <a:xfrm>
            <a:off x="15079663" y="5029200"/>
            <a:ext cx="1385887" cy="160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31" name="AutoShape 15"/>
          <p:cNvSpPr>
            <a:spLocks/>
          </p:cNvSpPr>
          <p:nvPr/>
        </p:nvSpPr>
        <p:spPr bwMode="auto">
          <a:xfrm>
            <a:off x="15430500" y="5654675"/>
            <a:ext cx="1035050" cy="919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67" y="21600"/>
                </a:moveTo>
                <a:lnTo>
                  <a:pt x="21599" y="13514"/>
                </a:lnTo>
                <a:lnTo>
                  <a:pt x="21523" y="4158"/>
                </a:lnTo>
                <a:lnTo>
                  <a:pt x="17141" y="0"/>
                </a:lnTo>
                <a:lnTo>
                  <a:pt x="0" y="12994"/>
                </a:lnTo>
                <a:lnTo>
                  <a:pt x="8967" y="21600"/>
                </a:lnTo>
                <a:close/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7232" name="AutoShape 16"/>
          <p:cNvSpPr>
            <a:spLocks/>
          </p:cNvSpPr>
          <p:nvPr/>
        </p:nvSpPr>
        <p:spPr bwMode="auto">
          <a:xfrm>
            <a:off x="15262225" y="5262563"/>
            <a:ext cx="996950" cy="1149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15828963" y="3556000"/>
            <a:ext cx="1385887" cy="160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34" name="AutoShape 18"/>
          <p:cNvSpPr>
            <a:spLocks/>
          </p:cNvSpPr>
          <p:nvPr/>
        </p:nvSpPr>
        <p:spPr bwMode="auto">
          <a:xfrm>
            <a:off x="16179800" y="4181475"/>
            <a:ext cx="1035050" cy="919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67" y="21600"/>
                </a:moveTo>
                <a:lnTo>
                  <a:pt x="21599" y="13514"/>
                </a:lnTo>
                <a:lnTo>
                  <a:pt x="21523" y="4158"/>
                </a:lnTo>
                <a:lnTo>
                  <a:pt x="17141" y="0"/>
                </a:lnTo>
                <a:lnTo>
                  <a:pt x="0" y="12994"/>
                </a:lnTo>
                <a:lnTo>
                  <a:pt x="8967" y="216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7235" name="AutoShape 19"/>
          <p:cNvSpPr>
            <a:spLocks/>
          </p:cNvSpPr>
          <p:nvPr/>
        </p:nvSpPr>
        <p:spPr bwMode="auto">
          <a:xfrm>
            <a:off x="16023431" y="3775075"/>
            <a:ext cx="996950" cy="1149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36" name="AutoShape 20"/>
          <p:cNvSpPr>
            <a:spLocks/>
          </p:cNvSpPr>
          <p:nvPr/>
        </p:nvSpPr>
        <p:spPr bwMode="auto">
          <a:xfrm>
            <a:off x="18288000" y="889000"/>
            <a:ext cx="50292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John Doe | CEO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7237" name="AutoShape 21"/>
          <p:cNvSpPr>
            <a:spLocks/>
          </p:cNvSpPr>
          <p:nvPr/>
        </p:nvSpPr>
        <p:spPr bwMode="auto">
          <a:xfrm>
            <a:off x="16992600" y="5511800"/>
            <a:ext cx="4103688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john.doe@gmail.com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7238" name="AutoShape 22"/>
          <p:cNvSpPr>
            <a:spLocks/>
          </p:cNvSpPr>
          <p:nvPr/>
        </p:nvSpPr>
        <p:spPr bwMode="auto">
          <a:xfrm>
            <a:off x="16129000" y="6959600"/>
            <a:ext cx="4087813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twitter.com/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johndoe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7239" name="AutoShape 23"/>
          <p:cNvSpPr>
            <a:spLocks/>
          </p:cNvSpPr>
          <p:nvPr/>
        </p:nvSpPr>
        <p:spPr bwMode="auto">
          <a:xfrm>
            <a:off x="14503400" y="9855200"/>
            <a:ext cx="4538663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pinterest.com/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johndoe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37240" name="AutoShape 24"/>
          <p:cNvSpPr>
            <a:spLocks/>
          </p:cNvSpPr>
          <p:nvPr/>
        </p:nvSpPr>
        <p:spPr bwMode="auto">
          <a:xfrm>
            <a:off x="1549400" y="3314700"/>
            <a:ext cx="7073900" cy="7073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9" y="0"/>
                </a:moveTo>
                <a:cubicBezTo>
                  <a:pt x="11502" y="0"/>
                  <a:pt x="11680" y="695"/>
                  <a:pt x="12382" y="806"/>
                </a:cubicBezTo>
                <a:cubicBezTo>
                  <a:pt x="13085" y="917"/>
                  <a:pt x="13468" y="311"/>
                  <a:pt x="14137" y="528"/>
                </a:cubicBezTo>
                <a:cubicBezTo>
                  <a:pt x="14806" y="745"/>
                  <a:pt x="14759" y="1461"/>
                  <a:pt x="15393" y="1784"/>
                </a:cubicBezTo>
                <a:cubicBezTo>
                  <a:pt x="16027" y="2107"/>
                  <a:pt x="16579" y="1649"/>
                  <a:pt x="17148" y="2062"/>
                </a:cubicBezTo>
                <a:cubicBezTo>
                  <a:pt x="17716" y="2475"/>
                  <a:pt x="17451" y="3142"/>
                  <a:pt x="17954" y="3645"/>
                </a:cubicBezTo>
                <a:cubicBezTo>
                  <a:pt x="18457" y="4148"/>
                  <a:pt x="19124" y="3883"/>
                  <a:pt x="19537" y="4451"/>
                </a:cubicBezTo>
                <a:cubicBezTo>
                  <a:pt x="19950" y="5020"/>
                  <a:pt x="19492" y="5572"/>
                  <a:pt x="19815" y="6206"/>
                </a:cubicBezTo>
                <a:cubicBezTo>
                  <a:pt x="20138" y="6840"/>
                  <a:pt x="20854" y="6794"/>
                  <a:pt x="21071" y="7462"/>
                </a:cubicBezTo>
                <a:cubicBezTo>
                  <a:pt x="21288" y="8131"/>
                  <a:pt x="20682" y="8514"/>
                  <a:pt x="20793" y="9217"/>
                </a:cubicBezTo>
                <a:cubicBezTo>
                  <a:pt x="20904" y="9919"/>
                  <a:pt x="21600" y="10096"/>
                  <a:pt x="21600" y="10800"/>
                </a:cubicBezTo>
                <a:cubicBezTo>
                  <a:pt x="21600" y="11502"/>
                  <a:pt x="20904" y="11680"/>
                  <a:pt x="20793" y="12382"/>
                </a:cubicBezTo>
                <a:cubicBezTo>
                  <a:pt x="20682" y="13085"/>
                  <a:pt x="21288" y="13468"/>
                  <a:pt x="21071" y="14137"/>
                </a:cubicBezTo>
                <a:cubicBezTo>
                  <a:pt x="20854" y="14806"/>
                  <a:pt x="20138" y="14759"/>
                  <a:pt x="19815" y="15393"/>
                </a:cubicBezTo>
                <a:cubicBezTo>
                  <a:pt x="19492" y="16027"/>
                  <a:pt x="19950" y="16579"/>
                  <a:pt x="19537" y="17148"/>
                </a:cubicBezTo>
                <a:cubicBezTo>
                  <a:pt x="19124" y="17716"/>
                  <a:pt x="18457" y="17451"/>
                  <a:pt x="17954" y="17954"/>
                </a:cubicBezTo>
                <a:cubicBezTo>
                  <a:pt x="17451" y="18457"/>
                  <a:pt x="17716" y="19124"/>
                  <a:pt x="17148" y="19537"/>
                </a:cubicBezTo>
                <a:cubicBezTo>
                  <a:pt x="16579" y="19950"/>
                  <a:pt x="16027" y="19492"/>
                  <a:pt x="15393" y="19815"/>
                </a:cubicBezTo>
                <a:cubicBezTo>
                  <a:pt x="14759" y="20138"/>
                  <a:pt x="14806" y="20854"/>
                  <a:pt x="14137" y="21071"/>
                </a:cubicBezTo>
                <a:cubicBezTo>
                  <a:pt x="13468" y="21288"/>
                  <a:pt x="13085" y="20682"/>
                  <a:pt x="12382" y="20793"/>
                </a:cubicBezTo>
                <a:cubicBezTo>
                  <a:pt x="11680" y="20904"/>
                  <a:pt x="11502" y="21600"/>
                  <a:pt x="10799" y="21600"/>
                </a:cubicBezTo>
                <a:cubicBezTo>
                  <a:pt x="10096" y="21600"/>
                  <a:pt x="9919" y="20904"/>
                  <a:pt x="9217" y="20793"/>
                </a:cubicBezTo>
                <a:cubicBezTo>
                  <a:pt x="8514" y="20682"/>
                  <a:pt x="8131" y="21288"/>
                  <a:pt x="7462" y="21071"/>
                </a:cubicBezTo>
                <a:cubicBezTo>
                  <a:pt x="6794" y="20854"/>
                  <a:pt x="6840" y="20138"/>
                  <a:pt x="6206" y="19815"/>
                </a:cubicBezTo>
                <a:cubicBezTo>
                  <a:pt x="5572" y="19492"/>
                  <a:pt x="5020" y="19950"/>
                  <a:pt x="4451" y="19537"/>
                </a:cubicBezTo>
                <a:cubicBezTo>
                  <a:pt x="3883" y="19124"/>
                  <a:pt x="4148" y="18457"/>
                  <a:pt x="3645" y="17954"/>
                </a:cubicBezTo>
                <a:cubicBezTo>
                  <a:pt x="3142" y="17451"/>
                  <a:pt x="2475" y="17716"/>
                  <a:pt x="2062" y="17148"/>
                </a:cubicBezTo>
                <a:cubicBezTo>
                  <a:pt x="1649" y="16579"/>
                  <a:pt x="2107" y="16027"/>
                  <a:pt x="1784" y="15393"/>
                </a:cubicBezTo>
                <a:cubicBezTo>
                  <a:pt x="1461" y="14759"/>
                  <a:pt x="745" y="14806"/>
                  <a:pt x="528" y="14137"/>
                </a:cubicBezTo>
                <a:cubicBezTo>
                  <a:pt x="311" y="13468"/>
                  <a:pt x="917" y="13085"/>
                  <a:pt x="806" y="12382"/>
                </a:cubicBezTo>
                <a:cubicBezTo>
                  <a:pt x="695" y="11680"/>
                  <a:pt x="0" y="11502"/>
                  <a:pt x="0" y="10799"/>
                </a:cubicBezTo>
                <a:cubicBezTo>
                  <a:pt x="0" y="10096"/>
                  <a:pt x="695" y="9919"/>
                  <a:pt x="806" y="9217"/>
                </a:cubicBezTo>
                <a:cubicBezTo>
                  <a:pt x="917" y="8514"/>
                  <a:pt x="311" y="8131"/>
                  <a:pt x="528" y="7462"/>
                </a:cubicBezTo>
                <a:cubicBezTo>
                  <a:pt x="745" y="6794"/>
                  <a:pt x="1461" y="6840"/>
                  <a:pt x="1784" y="6206"/>
                </a:cubicBezTo>
                <a:cubicBezTo>
                  <a:pt x="2107" y="5572"/>
                  <a:pt x="1649" y="5020"/>
                  <a:pt x="2062" y="4451"/>
                </a:cubicBezTo>
                <a:cubicBezTo>
                  <a:pt x="2475" y="3883"/>
                  <a:pt x="3142" y="4148"/>
                  <a:pt x="3645" y="3645"/>
                </a:cubicBezTo>
                <a:cubicBezTo>
                  <a:pt x="4148" y="3142"/>
                  <a:pt x="3883" y="2475"/>
                  <a:pt x="4451" y="2062"/>
                </a:cubicBezTo>
                <a:cubicBezTo>
                  <a:pt x="5020" y="1649"/>
                  <a:pt x="5572" y="2107"/>
                  <a:pt x="6206" y="1784"/>
                </a:cubicBezTo>
                <a:cubicBezTo>
                  <a:pt x="6840" y="1461"/>
                  <a:pt x="6794" y="745"/>
                  <a:pt x="7462" y="528"/>
                </a:cubicBezTo>
                <a:cubicBezTo>
                  <a:pt x="8131" y="311"/>
                  <a:pt x="8514" y="917"/>
                  <a:pt x="9217" y="806"/>
                </a:cubicBezTo>
                <a:cubicBezTo>
                  <a:pt x="9919" y="695"/>
                  <a:pt x="10096" y="0"/>
                  <a:pt x="1079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1" name="AutoShape 25"/>
          <p:cNvSpPr>
            <a:spLocks/>
          </p:cNvSpPr>
          <p:nvPr/>
        </p:nvSpPr>
        <p:spPr bwMode="auto">
          <a:xfrm>
            <a:off x="2159000" y="3924300"/>
            <a:ext cx="5865813" cy="58658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81497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2" name="AutoShape 26"/>
          <p:cNvSpPr>
            <a:spLocks/>
          </p:cNvSpPr>
          <p:nvPr/>
        </p:nvSpPr>
        <p:spPr bwMode="auto">
          <a:xfrm>
            <a:off x="2398713" y="4151313"/>
            <a:ext cx="5386387" cy="53863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7D3F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3" name="AutoShape 27"/>
          <p:cNvSpPr>
            <a:spLocks/>
          </p:cNvSpPr>
          <p:nvPr/>
        </p:nvSpPr>
        <p:spPr bwMode="auto">
          <a:xfrm>
            <a:off x="2744788" y="5676900"/>
            <a:ext cx="4692650" cy="236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7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Your Logo</a:t>
            </a:r>
          </a:p>
          <a:p>
            <a:r>
              <a:rPr lang="en-US" sz="74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Here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7244" name="AutoShape 28"/>
          <p:cNvSpPr>
            <a:spLocks/>
          </p:cNvSpPr>
          <p:nvPr/>
        </p:nvSpPr>
        <p:spPr bwMode="auto">
          <a:xfrm>
            <a:off x="16190913" y="4019550"/>
            <a:ext cx="6604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147" y="17891"/>
                </a:moveTo>
                <a:cubicBezTo>
                  <a:pt x="8276" y="17891"/>
                  <a:pt x="5391" y="16584"/>
                  <a:pt x="5406" y="14334"/>
                </a:cubicBezTo>
                <a:cubicBezTo>
                  <a:pt x="5410" y="13655"/>
                  <a:pt x="5915" y="13031"/>
                  <a:pt x="6586" y="13031"/>
                </a:cubicBezTo>
                <a:cubicBezTo>
                  <a:pt x="8276" y="13031"/>
                  <a:pt x="8261" y="15555"/>
                  <a:pt x="10952" y="15555"/>
                </a:cubicBezTo>
                <a:cubicBezTo>
                  <a:pt x="12840" y="15555"/>
                  <a:pt x="13485" y="14519"/>
                  <a:pt x="13485" y="13799"/>
                </a:cubicBezTo>
                <a:cubicBezTo>
                  <a:pt x="13485" y="11194"/>
                  <a:pt x="5324" y="12791"/>
                  <a:pt x="5324" y="7893"/>
                </a:cubicBezTo>
                <a:cubicBezTo>
                  <a:pt x="5324" y="5242"/>
                  <a:pt x="7492" y="3413"/>
                  <a:pt x="10900" y="3614"/>
                </a:cubicBezTo>
                <a:cubicBezTo>
                  <a:pt x="14150" y="3806"/>
                  <a:pt x="16054" y="5242"/>
                  <a:pt x="16239" y="6583"/>
                </a:cubicBezTo>
                <a:cubicBezTo>
                  <a:pt x="16329" y="7459"/>
                  <a:pt x="15750" y="8141"/>
                  <a:pt x="14742" y="8141"/>
                </a:cubicBezTo>
                <a:cubicBezTo>
                  <a:pt x="13273" y="8141"/>
                  <a:pt x="13122" y="6172"/>
                  <a:pt x="10591" y="6172"/>
                </a:cubicBezTo>
                <a:cubicBezTo>
                  <a:pt x="9449" y="6172"/>
                  <a:pt x="8485" y="6649"/>
                  <a:pt x="8485" y="7684"/>
                </a:cubicBezTo>
                <a:cubicBezTo>
                  <a:pt x="8485" y="9846"/>
                  <a:pt x="16598" y="8590"/>
                  <a:pt x="16598" y="13350"/>
                </a:cubicBezTo>
                <a:cubicBezTo>
                  <a:pt x="16598" y="16093"/>
                  <a:pt x="14411" y="17891"/>
                  <a:pt x="11147" y="17891"/>
                </a:cubicBezTo>
                <a:close/>
                <a:moveTo>
                  <a:pt x="20714" y="12574"/>
                </a:moveTo>
                <a:cubicBezTo>
                  <a:pt x="20815" y="12000"/>
                  <a:pt x="20870" y="11410"/>
                  <a:pt x="20870" y="10807"/>
                </a:cubicBezTo>
                <a:cubicBezTo>
                  <a:pt x="20870" y="5216"/>
                  <a:pt x="16358" y="684"/>
                  <a:pt x="10792" y="684"/>
                </a:cubicBezTo>
                <a:cubicBezTo>
                  <a:pt x="10157" y="684"/>
                  <a:pt x="9538" y="745"/>
                  <a:pt x="8936" y="857"/>
                </a:cubicBezTo>
                <a:cubicBezTo>
                  <a:pt x="8046" y="313"/>
                  <a:pt x="7000" y="0"/>
                  <a:pt x="5882" y="0"/>
                </a:cubicBezTo>
                <a:cubicBezTo>
                  <a:pt x="2633" y="0"/>
                  <a:pt x="0" y="2645"/>
                  <a:pt x="0" y="5908"/>
                </a:cubicBezTo>
                <a:cubicBezTo>
                  <a:pt x="0" y="7045"/>
                  <a:pt x="320" y="8107"/>
                  <a:pt x="874" y="9009"/>
                </a:cubicBezTo>
                <a:cubicBezTo>
                  <a:pt x="770" y="9593"/>
                  <a:pt x="713" y="10193"/>
                  <a:pt x="713" y="10807"/>
                </a:cubicBezTo>
                <a:cubicBezTo>
                  <a:pt x="713" y="16399"/>
                  <a:pt x="5225" y="20932"/>
                  <a:pt x="10792" y="20932"/>
                </a:cubicBezTo>
                <a:cubicBezTo>
                  <a:pt x="11437" y="20932"/>
                  <a:pt x="12068" y="20868"/>
                  <a:pt x="12681" y="20752"/>
                </a:cubicBezTo>
                <a:cubicBezTo>
                  <a:pt x="13567" y="21289"/>
                  <a:pt x="14606" y="21599"/>
                  <a:pt x="15717" y="21599"/>
                </a:cubicBezTo>
                <a:cubicBezTo>
                  <a:pt x="18966" y="21599"/>
                  <a:pt x="21599" y="18954"/>
                  <a:pt x="21599" y="15691"/>
                </a:cubicBezTo>
                <a:cubicBezTo>
                  <a:pt x="21599" y="14546"/>
                  <a:pt x="21275" y="13478"/>
                  <a:pt x="20714" y="125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5" name="AutoShape 29"/>
          <p:cNvSpPr>
            <a:spLocks/>
          </p:cNvSpPr>
          <p:nvPr/>
        </p:nvSpPr>
        <p:spPr bwMode="auto">
          <a:xfrm>
            <a:off x="15379700" y="5486400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31" y="11685"/>
                </a:moveTo>
                <a:cubicBezTo>
                  <a:pt x="11743" y="11073"/>
                  <a:pt x="11951" y="10280"/>
                  <a:pt x="11951" y="9681"/>
                </a:cubicBezTo>
                <a:cubicBezTo>
                  <a:pt x="11951" y="9148"/>
                  <a:pt x="11652" y="8784"/>
                  <a:pt x="11196" y="8784"/>
                </a:cubicBezTo>
                <a:cubicBezTo>
                  <a:pt x="10702" y="8784"/>
                  <a:pt x="10247" y="9109"/>
                  <a:pt x="9921" y="9720"/>
                </a:cubicBezTo>
                <a:cubicBezTo>
                  <a:pt x="9609" y="10306"/>
                  <a:pt x="9401" y="11073"/>
                  <a:pt x="9401" y="11672"/>
                </a:cubicBezTo>
                <a:cubicBezTo>
                  <a:pt x="9401" y="12362"/>
                  <a:pt x="9661" y="12726"/>
                  <a:pt x="10155" y="12726"/>
                </a:cubicBezTo>
                <a:cubicBezTo>
                  <a:pt x="10637" y="12726"/>
                  <a:pt x="11092" y="12349"/>
                  <a:pt x="11431" y="11685"/>
                </a:cubicBezTo>
                <a:close/>
                <a:moveTo>
                  <a:pt x="14111" y="7820"/>
                </a:moveTo>
                <a:cubicBezTo>
                  <a:pt x="14033" y="8081"/>
                  <a:pt x="13799" y="8875"/>
                  <a:pt x="13733" y="9161"/>
                </a:cubicBezTo>
                <a:lnTo>
                  <a:pt x="12954" y="12049"/>
                </a:lnTo>
                <a:cubicBezTo>
                  <a:pt x="12914" y="12192"/>
                  <a:pt x="12901" y="12323"/>
                  <a:pt x="12901" y="12440"/>
                </a:cubicBezTo>
                <a:cubicBezTo>
                  <a:pt x="12901" y="12648"/>
                  <a:pt x="13018" y="12765"/>
                  <a:pt x="13239" y="12765"/>
                </a:cubicBezTo>
                <a:cubicBezTo>
                  <a:pt x="13486" y="12765"/>
                  <a:pt x="13799" y="12635"/>
                  <a:pt x="14059" y="12427"/>
                </a:cubicBezTo>
                <a:cubicBezTo>
                  <a:pt x="14697" y="11932"/>
                  <a:pt x="15113" y="10969"/>
                  <a:pt x="15113" y="9967"/>
                </a:cubicBezTo>
                <a:cubicBezTo>
                  <a:pt x="15113" y="8770"/>
                  <a:pt x="14553" y="7729"/>
                  <a:pt x="13617" y="7144"/>
                </a:cubicBezTo>
                <a:cubicBezTo>
                  <a:pt x="13031" y="6793"/>
                  <a:pt x="12212" y="6598"/>
                  <a:pt x="11288" y="6598"/>
                </a:cubicBezTo>
                <a:cubicBezTo>
                  <a:pt x="8542" y="6598"/>
                  <a:pt x="6617" y="8419"/>
                  <a:pt x="6617" y="10995"/>
                </a:cubicBezTo>
                <a:cubicBezTo>
                  <a:pt x="6617" y="13493"/>
                  <a:pt x="8347" y="15133"/>
                  <a:pt x="10962" y="15133"/>
                </a:cubicBezTo>
                <a:cubicBezTo>
                  <a:pt x="11639" y="15133"/>
                  <a:pt x="12354" y="15029"/>
                  <a:pt x="12954" y="14847"/>
                </a:cubicBezTo>
                <a:cubicBezTo>
                  <a:pt x="13460" y="14691"/>
                  <a:pt x="13786" y="14534"/>
                  <a:pt x="14411" y="14157"/>
                </a:cubicBezTo>
                <a:lnTo>
                  <a:pt x="15204" y="15302"/>
                </a:lnTo>
                <a:cubicBezTo>
                  <a:pt x="14501" y="15719"/>
                  <a:pt x="14189" y="15875"/>
                  <a:pt x="13577" y="16057"/>
                </a:cubicBezTo>
                <a:cubicBezTo>
                  <a:pt x="12693" y="16330"/>
                  <a:pt x="11756" y="16473"/>
                  <a:pt x="10819" y="16473"/>
                </a:cubicBezTo>
                <a:cubicBezTo>
                  <a:pt x="8985" y="16473"/>
                  <a:pt x="7554" y="15953"/>
                  <a:pt x="6526" y="14925"/>
                </a:cubicBezTo>
                <a:cubicBezTo>
                  <a:pt x="5550" y="13962"/>
                  <a:pt x="5016" y="12583"/>
                  <a:pt x="5016" y="11073"/>
                </a:cubicBezTo>
                <a:cubicBezTo>
                  <a:pt x="5016" y="9460"/>
                  <a:pt x="5563" y="8068"/>
                  <a:pt x="6604" y="7014"/>
                </a:cubicBezTo>
                <a:cubicBezTo>
                  <a:pt x="7800" y="5817"/>
                  <a:pt x="9375" y="5231"/>
                  <a:pt x="11392" y="5231"/>
                </a:cubicBezTo>
                <a:cubicBezTo>
                  <a:pt x="14424" y="5231"/>
                  <a:pt x="16583" y="7183"/>
                  <a:pt x="16583" y="9902"/>
                </a:cubicBezTo>
                <a:cubicBezTo>
                  <a:pt x="16583" y="11125"/>
                  <a:pt x="16141" y="12244"/>
                  <a:pt x="15347" y="13038"/>
                </a:cubicBezTo>
                <a:cubicBezTo>
                  <a:pt x="14671" y="13715"/>
                  <a:pt x="13786" y="14105"/>
                  <a:pt x="12914" y="14105"/>
                </a:cubicBezTo>
                <a:cubicBezTo>
                  <a:pt x="12406" y="14105"/>
                  <a:pt x="11990" y="13910"/>
                  <a:pt x="11795" y="13598"/>
                </a:cubicBezTo>
                <a:cubicBezTo>
                  <a:pt x="11730" y="13494"/>
                  <a:pt x="11717" y="13428"/>
                  <a:pt x="11678" y="13194"/>
                </a:cubicBezTo>
                <a:cubicBezTo>
                  <a:pt x="11184" y="13767"/>
                  <a:pt x="10663" y="14014"/>
                  <a:pt x="9934" y="14014"/>
                </a:cubicBezTo>
                <a:cubicBezTo>
                  <a:pt x="8646" y="14014"/>
                  <a:pt x="7826" y="13052"/>
                  <a:pt x="7826" y="11568"/>
                </a:cubicBezTo>
                <a:cubicBezTo>
                  <a:pt x="7826" y="9369"/>
                  <a:pt x="9271" y="7548"/>
                  <a:pt x="11001" y="7548"/>
                </a:cubicBezTo>
                <a:cubicBezTo>
                  <a:pt x="11730" y="7548"/>
                  <a:pt x="12095" y="7729"/>
                  <a:pt x="12445" y="8276"/>
                </a:cubicBezTo>
                <a:lnTo>
                  <a:pt x="12576" y="7821"/>
                </a:lnTo>
                <a:lnTo>
                  <a:pt x="14111" y="7821"/>
                </a:lnTo>
                <a:cubicBezTo>
                  <a:pt x="14111" y="7821"/>
                  <a:pt x="14111" y="7820"/>
                  <a:pt x="14111" y="7820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  <a:moveTo>
                  <a:pt x="10800" y="2096"/>
                </a:moveTo>
                <a:cubicBezTo>
                  <a:pt x="13124" y="2096"/>
                  <a:pt x="15310" y="3002"/>
                  <a:pt x="16954" y="4646"/>
                </a:cubicBezTo>
                <a:cubicBezTo>
                  <a:pt x="18597" y="6290"/>
                  <a:pt x="19503" y="8475"/>
                  <a:pt x="19503" y="10800"/>
                </a:cubicBezTo>
                <a:cubicBezTo>
                  <a:pt x="19503" y="13124"/>
                  <a:pt x="18597" y="15310"/>
                  <a:pt x="16954" y="16954"/>
                </a:cubicBezTo>
                <a:cubicBezTo>
                  <a:pt x="15310" y="18598"/>
                  <a:pt x="13124" y="19503"/>
                  <a:pt x="10800" y="19503"/>
                </a:cubicBezTo>
                <a:cubicBezTo>
                  <a:pt x="8475" y="19503"/>
                  <a:pt x="6290" y="18598"/>
                  <a:pt x="4645" y="16954"/>
                </a:cubicBezTo>
                <a:cubicBezTo>
                  <a:pt x="3002" y="15310"/>
                  <a:pt x="2096" y="13124"/>
                  <a:pt x="2096" y="10800"/>
                </a:cubicBezTo>
                <a:cubicBezTo>
                  <a:pt x="2096" y="8475"/>
                  <a:pt x="3002" y="6290"/>
                  <a:pt x="4645" y="4646"/>
                </a:cubicBezTo>
                <a:cubicBezTo>
                  <a:pt x="6290" y="3002"/>
                  <a:pt x="8475" y="2096"/>
                  <a:pt x="10800" y="20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6" name="AutoShape 30"/>
          <p:cNvSpPr>
            <a:spLocks/>
          </p:cNvSpPr>
          <p:nvPr/>
        </p:nvSpPr>
        <p:spPr bwMode="auto">
          <a:xfrm>
            <a:off x="14630400" y="7010400"/>
            <a:ext cx="660400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556"/>
                </a:moveTo>
                <a:cubicBezTo>
                  <a:pt x="20805" y="2990"/>
                  <a:pt x="19951" y="3283"/>
                  <a:pt x="19054" y="3414"/>
                </a:cubicBezTo>
                <a:cubicBezTo>
                  <a:pt x="19969" y="2740"/>
                  <a:pt x="20671" y="1672"/>
                  <a:pt x="21003" y="398"/>
                </a:cubicBezTo>
                <a:cubicBezTo>
                  <a:pt x="20146" y="1023"/>
                  <a:pt x="19198" y="1477"/>
                  <a:pt x="18188" y="1721"/>
                </a:cubicBezTo>
                <a:cubicBezTo>
                  <a:pt x="17380" y="661"/>
                  <a:pt x="16228" y="0"/>
                  <a:pt x="14954" y="0"/>
                </a:cubicBezTo>
                <a:cubicBezTo>
                  <a:pt x="12094" y="0"/>
                  <a:pt x="9991" y="3284"/>
                  <a:pt x="10637" y="6695"/>
                </a:cubicBezTo>
                <a:cubicBezTo>
                  <a:pt x="6955" y="6468"/>
                  <a:pt x="3689" y="4296"/>
                  <a:pt x="1503" y="998"/>
                </a:cubicBezTo>
                <a:cubicBezTo>
                  <a:pt x="342" y="3448"/>
                  <a:pt x="901" y="6655"/>
                  <a:pt x="2875" y="8278"/>
                </a:cubicBezTo>
                <a:cubicBezTo>
                  <a:pt x="2148" y="8249"/>
                  <a:pt x="1465" y="8004"/>
                  <a:pt x="868" y="7596"/>
                </a:cubicBezTo>
                <a:cubicBezTo>
                  <a:pt x="820" y="10122"/>
                  <a:pt x="2291" y="12485"/>
                  <a:pt x="4421" y="13012"/>
                </a:cubicBezTo>
                <a:cubicBezTo>
                  <a:pt x="3798" y="13220"/>
                  <a:pt x="3115" y="13268"/>
                  <a:pt x="2421" y="13105"/>
                </a:cubicBezTo>
                <a:cubicBezTo>
                  <a:pt x="2984" y="15271"/>
                  <a:pt x="4621" y="16846"/>
                  <a:pt x="6560" y="16892"/>
                </a:cubicBezTo>
                <a:cubicBezTo>
                  <a:pt x="4697" y="18688"/>
                  <a:pt x="2351" y="19490"/>
                  <a:pt x="0" y="19149"/>
                </a:cubicBezTo>
                <a:cubicBezTo>
                  <a:pt x="1961" y="20697"/>
                  <a:pt x="4290" y="21599"/>
                  <a:pt x="6793" y="21599"/>
                </a:cubicBezTo>
                <a:cubicBezTo>
                  <a:pt x="15020" y="21599"/>
                  <a:pt x="19669" y="13049"/>
                  <a:pt x="19389" y="5379"/>
                </a:cubicBezTo>
                <a:cubicBezTo>
                  <a:pt x="20254" y="4610"/>
                  <a:pt x="21005" y="3650"/>
                  <a:pt x="21599" y="25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7" name="AutoShape 31"/>
          <p:cNvSpPr>
            <a:spLocks/>
          </p:cNvSpPr>
          <p:nvPr/>
        </p:nvSpPr>
        <p:spPr bwMode="auto">
          <a:xfrm>
            <a:off x="14065250" y="8394700"/>
            <a:ext cx="342900" cy="723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901" y="7061"/>
                </a:moveTo>
                <a:lnTo>
                  <a:pt x="0" y="7061"/>
                </a:lnTo>
                <a:lnTo>
                  <a:pt x="0" y="10753"/>
                </a:lnTo>
                <a:lnTo>
                  <a:pt x="4901" y="10753"/>
                </a:lnTo>
                <a:lnTo>
                  <a:pt x="4901" y="21599"/>
                </a:lnTo>
                <a:lnTo>
                  <a:pt x="14324" y="21599"/>
                </a:lnTo>
                <a:lnTo>
                  <a:pt x="14324" y="10707"/>
                </a:lnTo>
                <a:lnTo>
                  <a:pt x="20899" y="10707"/>
                </a:lnTo>
                <a:lnTo>
                  <a:pt x="21600" y="7061"/>
                </a:lnTo>
                <a:lnTo>
                  <a:pt x="14324" y="7061"/>
                </a:lnTo>
                <a:cubicBezTo>
                  <a:pt x="14324" y="7061"/>
                  <a:pt x="14324" y="5699"/>
                  <a:pt x="14324" y="4984"/>
                </a:cubicBezTo>
                <a:cubicBezTo>
                  <a:pt x="14324" y="4124"/>
                  <a:pt x="14700" y="3784"/>
                  <a:pt x="16501" y="3784"/>
                </a:cubicBezTo>
                <a:cubicBezTo>
                  <a:pt x="17950" y="3784"/>
                  <a:pt x="21600" y="3784"/>
                  <a:pt x="21600" y="3784"/>
                </a:cubicBezTo>
                <a:lnTo>
                  <a:pt x="21600" y="0"/>
                </a:lnTo>
                <a:cubicBezTo>
                  <a:pt x="21600" y="0"/>
                  <a:pt x="16224" y="0"/>
                  <a:pt x="15075" y="0"/>
                </a:cubicBezTo>
                <a:cubicBezTo>
                  <a:pt x="8062" y="0"/>
                  <a:pt x="4901" y="1424"/>
                  <a:pt x="4901" y="4153"/>
                </a:cubicBezTo>
                <a:cubicBezTo>
                  <a:pt x="4901" y="6530"/>
                  <a:pt x="4901" y="7061"/>
                  <a:pt x="4901" y="7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8" name="AutoShape 32"/>
          <p:cNvSpPr>
            <a:spLocks/>
          </p:cNvSpPr>
          <p:nvPr/>
        </p:nvSpPr>
        <p:spPr bwMode="auto">
          <a:xfrm>
            <a:off x="13103225" y="9823450"/>
            <a:ext cx="584200" cy="762000"/>
          </a:xfrm>
          <a:custGeom>
            <a:avLst/>
            <a:gdLst>
              <a:gd name="T0" fmla="*/ 10800 w 21600"/>
              <a:gd name="T1" fmla="*/ 10777 h 21554"/>
              <a:gd name="T2" fmla="*/ 10800 w 21600"/>
              <a:gd name="T3" fmla="*/ 10777 h 21554"/>
              <a:gd name="T4" fmla="*/ 10800 w 21600"/>
              <a:gd name="T5" fmla="*/ 10777 h 21554"/>
              <a:gd name="T6" fmla="*/ 10800 w 21600"/>
              <a:gd name="T7" fmla="*/ 10777 h 2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4">
                <a:moveTo>
                  <a:pt x="11453" y="0"/>
                </a:moveTo>
                <a:cubicBezTo>
                  <a:pt x="3839" y="0"/>
                  <a:pt x="0" y="4217"/>
                  <a:pt x="0" y="7734"/>
                </a:cubicBezTo>
                <a:cubicBezTo>
                  <a:pt x="0" y="9863"/>
                  <a:pt x="1043" y="11758"/>
                  <a:pt x="3281" y="12464"/>
                </a:cubicBezTo>
                <a:cubicBezTo>
                  <a:pt x="3649" y="12579"/>
                  <a:pt x="3978" y="12468"/>
                  <a:pt x="4084" y="12153"/>
                </a:cubicBezTo>
                <a:cubicBezTo>
                  <a:pt x="4157" y="11936"/>
                  <a:pt x="4332" y="11388"/>
                  <a:pt x="4411" y="11160"/>
                </a:cubicBezTo>
                <a:cubicBezTo>
                  <a:pt x="4518" y="10850"/>
                  <a:pt x="4477" y="10741"/>
                  <a:pt x="4181" y="10470"/>
                </a:cubicBezTo>
                <a:cubicBezTo>
                  <a:pt x="3536" y="9882"/>
                  <a:pt x="3123" y="9120"/>
                  <a:pt x="3123" y="8042"/>
                </a:cubicBezTo>
                <a:cubicBezTo>
                  <a:pt x="3123" y="4913"/>
                  <a:pt x="6153" y="2113"/>
                  <a:pt x="11013" y="2113"/>
                </a:cubicBezTo>
                <a:cubicBezTo>
                  <a:pt x="15317" y="2113"/>
                  <a:pt x="17682" y="4144"/>
                  <a:pt x="17682" y="6858"/>
                </a:cubicBezTo>
                <a:cubicBezTo>
                  <a:pt x="17682" y="10426"/>
                  <a:pt x="15637" y="13440"/>
                  <a:pt x="12601" y="13440"/>
                </a:cubicBezTo>
                <a:cubicBezTo>
                  <a:pt x="10924" y="13440"/>
                  <a:pt x="9669" y="12368"/>
                  <a:pt x="10071" y="11055"/>
                </a:cubicBezTo>
                <a:cubicBezTo>
                  <a:pt x="10554" y="9486"/>
                  <a:pt x="11486" y="7794"/>
                  <a:pt x="11486" y="6662"/>
                </a:cubicBezTo>
                <a:cubicBezTo>
                  <a:pt x="11486" y="5648"/>
                  <a:pt x="10782" y="4803"/>
                  <a:pt x="9325" y="4803"/>
                </a:cubicBezTo>
                <a:cubicBezTo>
                  <a:pt x="7610" y="4803"/>
                  <a:pt x="6234" y="6173"/>
                  <a:pt x="6234" y="8008"/>
                </a:cubicBezTo>
                <a:cubicBezTo>
                  <a:pt x="6234" y="9176"/>
                  <a:pt x="6745" y="9967"/>
                  <a:pt x="6745" y="9967"/>
                </a:cubicBezTo>
                <a:cubicBezTo>
                  <a:pt x="6745" y="9967"/>
                  <a:pt x="4991" y="15708"/>
                  <a:pt x="4684" y="16713"/>
                </a:cubicBezTo>
                <a:cubicBezTo>
                  <a:pt x="4072" y="18715"/>
                  <a:pt x="4592" y="21170"/>
                  <a:pt x="4636" y="21418"/>
                </a:cubicBezTo>
                <a:cubicBezTo>
                  <a:pt x="4662" y="21564"/>
                  <a:pt x="4906" y="21600"/>
                  <a:pt x="5016" y="21488"/>
                </a:cubicBezTo>
                <a:cubicBezTo>
                  <a:pt x="5174" y="21329"/>
                  <a:pt x="7216" y="19383"/>
                  <a:pt x="7910" y="17437"/>
                </a:cubicBezTo>
                <a:cubicBezTo>
                  <a:pt x="8107" y="16887"/>
                  <a:pt x="9038" y="14034"/>
                  <a:pt x="9038" y="14034"/>
                </a:cubicBezTo>
                <a:cubicBezTo>
                  <a:pt x="9594" y="14855"/>
                  <a:pt x="11221" y="15578"/>
                  <a:pt x="12953" y="15578"/>
                </a:cubicBezTo>
                <a:cubicBezTo>
                  <a:pt x="18104" y="15578"/>
                  <a:pt x="21599" y="11949"/>
                  <a:pt x="21599" y="7093"/>
                </a:cubicBezTo>
                <a:cubicBezTo>
                  <a:pt x="21599" y="3420"/>
                  <a:pt x="17573" y="0"/>
                  <a:pt x="11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7249" name="AutoShape 33"/>
          <p:cNvSpPr>
            <a:spLocks/>
          </p:cNvSpPr>
          <p:nvPr/>
        </p:nvSpPr>
        <p:spPr bwMode="auto">
          <a:xfrm>
            <a:off x="15417800" y="8458200"/>
            <a:ext cx="4546600" cy="66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facebook.com/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johndoe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4362092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2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964421" y="7359623"/>
            <a:ext cx="3925932" cy="4533952"/>
            <a:chOff x="13441865" y="7632738"/>
            <a:chExt cx="3000754" cy="3465489"/>
          </a:xfrm>
        </p:grpSpPr>
        <p:sp>
          <p:nvSpPr>
            <p:cNvPr id="19" name="AutoShape 1"/>
            <p:cNvSpPr>
              <a:spLocks/>
            </p:cNvSpPr>
            <p:nvPr/>
          </p:nvSpPr>
          <p:spPr bwMode="auto">
            <a:xfrm>
              <a:off x="13441865" y="7632738"/>
              <a:ext cx="3000754" cy="3465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3982014" y="8989327"/>
              <a:ext cx="2460533" cy="1993575"/>
            </a:xfrm>
            <a:custGeom>
              <a:avLst/>
              <a:gdLst>
                <a:gd name="connsiteX0" fmla="*/ 3473094 w 4275688"/>
                <a:gd name="connsiteY0" fmla="*/ 0 h 3464251"/>
                <a:gd name="connsiteX1" fmla="*/ 4275688 w 4275688"/>
                <a:gd name="connsiteY1" fmla="*/ 698308 h 3464251"/>
                <a:gd name="connsiteX2" fmla="*/ 4275572 w 4275688"/>
                <a:gd name="connsiteY2" fmla="*/ 2159151 h 3464251"/>
                <a:gd name="connsiteX3" fmla="*/ 2014990 w 4275688"/>
                <a:gd name="connsiteY3" fmla="*/ 3464251 h 3464251"/>
                <a:gd name="connsiteX4" fmla="*/ 0 w 4275688"/>
                <a:gd name="connsiteY4" fmla="*/ 1702349 h 34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688" h="3464251">
                  <a:moveTo>
                    <a:pt x="3473094" y="0"/>
                  </a:moveTo>
                  <a:lnTo>
                    <a:pt x="4275688" y="698308"/>
                  </a:lnTo>
                  <a:lnTo>
                    <a:pt x="4275572" y="2159151"/>
                  </a:lnTo>
                  <a:lnTo>
                    <a:pt x="2014990" y="3464251"/>
                  </a:lnTo>
                  <a:lnTo>
                    <a:pt x="0" y="170234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AutoShape 3"/>
            <p:cNvSpPr>
              <a:spLocks/>
            </p:cNvSpPr>
            <p:nvPr/>
          </p:nvSpPr>
          <p:spPr bwMode="auto">
            <a:xfrm>
              <a:off x="13908983" y="8172411"/>
              <a:ext cx="2066519" cy="2386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0247268" y="3505200"/>
            <a:ext cx="3925932" cy="4533952"/>
            <a:chOff x="17503358" y="3594538"/>
            <a:chExt cx="3000754" cy="3465489"/>
          </a:xfrm>
        </p:grpSpPr>
        <p:sp>
          <p:nvSpPr>
            <p:cNvPr id="23" name="AutoShape 1"/>
            <p:cNvSpPr>
              <a:spLocks/>
            </p:cNvSpPr>
            <p:nvPr/>
          </p:nvSpPr>
          <p:spPr bwMode="auto">
            <a:xfrm>
              <a:off x="17503358" y="3594538"/>
              <a:ext cx="3000754" cy="3465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8043507" y="4951127"/>
              <a:ext cx="2460533" cy="1993575"/>
            </a:xfrm>
            <a:custGeom>
              <a:avLst/>
              <a:gdLst>
                <a:gd name="connsiteX0" fmla="*/ 3473094 w 4275688"/>
                <a:gd name="connsiteY0" fmla="*/ 0 h 3464251"/>
                <a:gd name="connsiteX1" fmla="*/ 4275688 w 4275688"/>
                <a:gd name="connsiteY1" fmla="*/ 698308 h 3464251"/>
                <a:gd name="connsiteX2" fmla="*/ 4275572 w 4275688"/>
                <a:gd name="connsiteY2" fmla="*/ 2159151 h 3464251"/>
                <a:gd name="connsiteX3" fmla="*/ 2014990 w 4275688"/>
                <a:gd name="connsiteY3" fmla="*/ 3464251 h 3464251"/>
                <a:gd name="connsiteX4" fmla="*/ 0 w 4275688"/>
                <a:gd name="connsiteY4" fmla="*/ 1702349 h 34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688" h="3464251">
                  <a:moveTo>
                    <a:pt x="3473094" y="0"/>
                  </a:moveTo>
                  <a:lnTo>
                    <a:pt x="4275688" y="698308"/>
                  </a:lnTo>
                  <a:lnTo>
                    <a:pt x="4275572" y="2159151"/>
                  </a:lnTo>
                  <a:lnTo>
                    <a:pt x="2014990" y="3464251"/>
                  </a:lnTo>
                  <a:lnTo>
                    <a:pt x="0" y="1702349"/>
                  </a:lnTo>
                  <a:close/>
                </a:path>
              </a:pathLst>
            </a:cu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AutoShape 3"/>
            <p:cNvSpPr>
              <a:spLocks/>
            </p:cNvSpPr>
            <p:nvPr/>
          </p:nvSpPr>
          <p:spPr bwMode="auto">
            <a:xfrm>
              <a:off x="17970476" y="4134211"/>
              <a:ext cx="2066519" cy="2386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2438834" y="7359624"/>
            <a:ext cx="3925932" cy="4533952"/>
            <a:chOff x="17459244" y="7562551"/>
            <a:chExt cx="3000754" cy="3465489"/>
          </a:xfrm>
        </p:grpSpPr>
        <p:sp>
          <p:nvSpPr>
            <p:cNvPr id="27" name="AutoShape 1"/>
            <p:cNvSpPr>
              <a:spLocks/>
            </p:cNvSpPr>
            <p:nvPr/>
          </p:nvSpPr>
          <p:spPr bwMode="auto">
            <a:xfrm>
              <a:off x="17459244" y="7562551"/>
              <a:ext cx="3000754" cy="3465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7999393" y="8919140"/>
              <a:ext cx="2460533" cy="1993575"/>
            </a:xfrm>
            <a:custGeom>
              <a:avLst/>
              <a:gdLst>
                <a:gd name="connsiteX0" fmla="*/ 3473094 w 4275688"/>
                <a:gd name="connsiteY0" fmla="*/ 0 h 3464251"/>
                <a:gd name="connsiteX1" fmla="*/ 4275688 w 4275688"/>
                <a:gd name="connsiteY1" fmla="*/ 698308 h 3464251"/>
                <a:gd name="connsiteX2" fmla="*/ 4275572 w 4275688"/>
                <a:gd name="connsiteY2" fmla="*/ 2159151 h 3464251"/>
                <a:gd name="connsiteX3" fmla="*/ 2014990 w 4275688"/>
                <a:gd name="connsiteY3" fmla="*/ 3464251 h 3464251"/>
                <a:gd name="connsiteX4" fmla="*/ 0 w 4275688"/>
                <a:gd name="connsiteY4" fmla="*/ 1702349 h 34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688" h="3464251">
                  <a:moveTo>
                    <a:pt x="3473094" y="0"/>
                  </a:moveTo>
                  <a:lnTo>
                    <a:pt x="4275688" y="698308"/>
                  </a:lnTo>
                  <a:lnTo>
                    <a:pt x="4275572" y="2159151"/>
                  </a:lnTo>
                  <a:lnTo>
                    <a:pt x="2014990" y="3464251"/>
                  </a:lnTo>
                  <a:lnTo>
                    <a:pt x="0" y="1702349"/>
                  </a:lnTo>
                  <a:close/>
                </a:path>
              </a:pathLst>
            </a:custGeom>
            <a:solidFill>
              <a:schemeClr val="tx2">
                <a:lumMod val="75000"/>
                <a:alpha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AutoShape 3"/>
            <p:cNvSpPr>
              <a:spLocks/>
            </p:cNvSpPr>
            <p:nvPr/>
          </p:nvSpPr>
          <p:spPr bwMode="auto">
            <a:xfrm>
              <a:off x="17926362" y="8102224"/>
              <a:ext cx="2066519" cy="2386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75786" name="AutoShape 10"/>
          <p:cNvSpPr>
            <a:spLocks/>
          </p:cNvSpPr>
          <p:nvPr/>
        </p:nvSpPr>
        <p:spPr bwMode="auto">
          <a:xfrm>
            <a:off x="1295385" y="8915400"/>
            <a:ext cx="6057900" cy="142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r"/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ipsum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dolor sit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5787" name="AutoShape 11"/>
          <p:cNvSpPr>
            <a:spLocks/>
          </p:cNvSpPr>
          <p:nvPr/>
        </p:nvSpPr>
        <p:spPr bwMode="auto">
          <a:xfrm>
            <a:off x="14784148" y="5080000"/>
            <a:ext cx="6057900" cy="142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5788" name="AutoShape 12"/>
          <p:cNvSpPr>
            <a:spLocks/>
          </p:cNvSpPr>
          <p:nvPr/>
        </p:nvSpPr>
        <p:spPr bwMode="auto">
          <a:xfrm>
            <a:off x="16971177" y="8902700"/>
            <a:ext cx="6057900" cy="142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4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5790" name="AutoShape 14"/>
          <p:cNvSpPr>
            <a:spLocks/>
          </p:cNvSpPr>
          <p:nvPr/>
        </p:nvSpPr>
        <p:spPr bwMode="auto">
          <a:xfrm>
            <a:off x="9016906" y="8745214"/>
            <a:ext cx="1841500" cy="2044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1" y="5360"/>
                </a:moveTo>
                <a:cubicBezTo>
                  <a:pt x="15400" y="4307"/>
                  <a:pt x="12967" y="3667"/>
                  <a:pt x="10800" y="3667"/>
                </a:cubicBezTo>
                <a:lnTo>
                  <a:pt x="10800" y="16959"/>
                </a:lnTo>
                <a:cubicBezTo>
                  <a:pt x="14324" y="14058"/>
                  <a:pt x="16859" y="9871"/>
                  <a:pt x="17411" y="5360"/>
                </a:cubicBezTo>
                <a:close/>
                <a:moveTo>
                  <a:pt x="10800" y="0"/>
                </a:moveTo>
                <a:cubicBezTo>
                  <a:pt x="6962" y="0"/>
                  <a:pt x="2828" y="1427"/>
                  <a:pt x="0" y="3523"/>
                </a:cubicBezTo>
                <a:cubicBezTo>
                  <a:pt x="0" y="11243"/>
                  <a:pt x="4871" y="18089"/>
                  <a:pt x="10800" y="21599"/>
                </a:cubicBezTo>
                <a:cubicBezTo>
                  <a:pt x="16729" y="18089"/>
                  <a:pt x="21599" y="11243"/>
                  <a:pt x="21599" y="3523"/>
                </a:cubicBezTo>
                <a:cubicBezTo>
                  <a:pt x="18771" y="1427"/>
                  <a:pt x="14647" y="0"/>
                  <a:pt x="10800" y="0"/>
                </a:cubicBezTo>
                <a:close/>
                <a:moveTo>
                  <a:pt x="10800" y="2095"/>
                </a:moveTo>
                <a:cubicBezTo>
                  <a:pt x="13698" y="2095"/>
                  <a:pt x="16863" y="3068"/>
                  <a:pt x="19239" y="4544"/>
                </a:cubicBezTo>
                <a:cubicBezTo>
                  <a:pt x="18876" y="10359"/>
                  <a:pt x="15444" y="15745"/>
                  <a:pt x="10800" y="19019"/>
                </a:cubicBezTo>
                <a:cubicBezTo>
                  <a:pt x="6150" y="15741"/>
                  <a:pt x="2723" y="10353"/>
                  <a:pt x="2360" y="4544"/>
                </a:cubicBezTo>
                <a:cubicBezTo>
                  <a:pt x="4702" y="3090"/>
                  <a:pt x="7870" y="2095"/>
                  <a:pt x="10800" y="209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5791" name="AutoShape 15"/>
          <p:cNvSpPr>
            <a:spLocks/>
          </p:cNvSpPr>
          <p:nvPr/>
        </p:nvSpPr>
        <p:spPr bwMode="auto">
          <a:xfrm>
            <a:off x="11195050" y="4826000"/>
            <a:ext cx="2005013" cy="1828800"/>
          </a:xfrm>
          <a:custGeom>
            <a:avLst/>
            <a:gdLst>
              <a:gd name="T0" fmla="*/ 10596 w 21192"/>
              <a:gd name="T1" fmla="*/ 10800 h 21600"/>
              <a:gd name="T2" fmla="*/ 10596 w 21192"/>
              <a:gd name="T3" fmla="*/ 10800 h 21600"/>
              <a:gd name="T4" fmla="*/ 10596 w 21192"/>
              <a:gd name="T5" fmla="*/ 10800 h 21600"/>
              <a:gd name="T6" fmla="*/ 10596 w 2119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92" h="21600">
                <a:moveTo>
                  <a:pt x="14073" y="8878"/>
                </a:moveTo>
                <a:cubicBezTo>
                  <a:pt x="14577" y="8878"/>
                  <a:pt x="14832" y="9579"/>
                  <a:pt x="14832" y="10908"/>
                </a:cubicBezTo>
                <a:cubicBezTo>
                  <a:pt x="14832" y="12273"/>
                  <a:pt x="14568" y="12955"/>
                  <a:pt x="14081" y="12955"/>
                </a:cubicBezTo>
                <a:cubicBezTo>
                  <a:pt x="13602" y="12955"/>
                  <a:pt x="13305" y="12301"/>
                  <a:pt x="13305" y="10926"/>
                </a:cubicBezTo>
                <a:cubicBezTo>
                  <a:pt x="13305" y="9524"/>
                  <a:pt x="13619" y="8878"/>
                  <a:pt x="14073" y="8878"/>
                </a:cubicBezTo>
                <a:close/>
                <a:moveTo>
                  <a:pt x="14089" y="7817"/>
                </a:moveTo>
                <a:cubicBezTo>
                  <a:pt x="12702" y="7817"/>
                  <a:pt x="12050" y="9183"/>
                  <a:pt x="12050" y="10926"/>
                </a:cubicBezTo>
                <a:cubicBezTo>
                  <a:pt x="12059" y="12624"/>
                  <a:pt x="12670" y="14016"/>
                  <a:pt x="14056" y="14016"/>
                </a:cubicBezTo>
                <a:cubicBezTo>
                  <a:pt x="15418" y="14016"/>
                  <a:pt x="16087" y="12734"/>
                  <a:pt x="16087" y="10890"/>
                </a:cubicBezTo>
                <a:cubicBezTo>
                  <a:pt x="16087" y="9247"/>
                  <a:pt x="15517" y="7817"/>
                  <a:pt x="14089" y="7817"/>
                </a:cubicBezTo>
                <a:close/>
                <a:moveTo>
                  <a:pt x="7510" y="13601"/>
                </a:moveTo>
                <a:cubicBezTo>
                  <a:pt x="7824" y="13813"/>
                  <a:pt x="8410" y="14016"/>
                  <a:pt x="9103" y="14016"/>
                </a:cubicBezTo>
                <a:cubicBezTo>
                  <a:pt x="10465" y="14016"/>
                  <a:pt x="11299" y="13242"/>
                  <a:pt x="11299" y="12190"/>
                </a:cubicBezTo>
                <a:cubicBezTo>
                  <a:pt x="11299" y="11397"/>
                  <a:pt x="10779" y="10852"/>
                  <a:pt x="10135" y="10723"/>
                </a:cubicBezTo>
                <a:lnTo>
                  <a:pt x="10135" y="10705"/>
                </a:lnTo>
                <a:cubicBezTo>
                  <a:pt x="10796" y="10456"/>
                  <a:pt x="11117" y="9948"/>
                  <a:pt x="11117" y="9312"/>
                </a:cubicBezTo>
                <a:cubicBezTo>
                  <a:pt x="11117" y="8491"/>
                  <a:pt x="10482" y="7817"/>
                  <a:pt x="9343" y="7817"/>
                </a:cubicBezTo>
                <a:cubicBezTo>
                  <a:pt x="8641" y="7817"/>
                  <a:pt x="8005" y="8039"/>
                  <a:pt x="7684" y="8270"/>
                </a:cubicBezTo>
                <a:lnTo>
                  <a:pt x="7939" y="9284"/>
                </a:lnTo>
                <a:cubicBezTo>
                  <a:pt x="8154" y="9137"/>
                  <a:pt x="8616" y="8924"/>
                  <a:pt x="9054" y="8924"/>
                </a:cubicBezTo>
                <a:cubicBezTo>
                  <a:pt x="9591" y="8924"/>
                  <a:pt x="9846" y="9192"/>
                  <a:pt x="9846" y="9552"/>
                </a:cubicBezTo>
                <a:cubicBezTo>
                  <a:pt x="9846" y="10059"/>
                  <a:pt x="9318" y="10244"/>
                  <a:pt x="8897" y="10244"/>
                </a:cubicBezTo>
                <a:lnTo>
                  <a:pt x="8402" y="10244"/>
                </a:lnTo>
                <a:lnTo>
                  <a:pt x="8402" y="11249"/>
                </a:lnTo>
                <a:lnTo>
                  <a:pt x="8914" y="11249"/>
                </a:lnTo>
                <a:cubicBezTo>
                  <a:pt x="9466" y="11249"/>
                  <a:pt x="9995" y="11517"/>
                  <a:pt x="9995" y="12116"/>
                </a:cubicBezTo>
                <a:cubicBezTo>
                  <a:pt x="9995" y="12559"/>
                  <a:pt x="9665" y="12910"/>
                  <a:pt x="9013" y="12910"/>
                </a:cubicBezTo>
                <a:cubicBezTo>
                  <a:pt x="8501" y="12910"/>
                  <a:pt x="7989" y="12679"/>
                  <a:pt x="7766" y="12540"/>
                </a:cubicBezTo>
                <a:cubicBezTo>
                  <a:pt x="7766" y="12540"/>
                  <a:pt x="7510" y="13601"/>
                  <a:pt x="7510" y="13601"/>
                </a:cubicBezTo>
                <a:close/>
                <a:moveTo>
                  <a:pt x="17280" y="2121"/>
                </a:moveTo>
                <a:cubicBezTo>
                  <a:pt x="16665" y="1612"/>
                  <a:pt x="15997" y="1186"/>
                  <a:pt x="15292" y="852"/>
                </a:cubicBezTo>
                <a:lnTo>
                  <a:pt x="14669" y="2838"/>
                </a:lnTo>
                <a:cubicBezTo>
                  <a:pt x="15157" y="3079"/>
                  <a:pt x="15622" y="3374"/>
                  <a:pt x="16056" y="3720"/>
                </a:cubicBezTo>
                <a:cubicBezTo>
                  <a:pt x="16056" y="3720"/>
                  <a:pt x="17280" y="2121"/>
                  <a:pt x="17280" y="2121"/>
                </a:cubicBezTo>
                <a:close/>
                <a:moveTo>
                  <a:pt x="7523" y="3335"/>
                </a:moveTo>
                <a:lnTo>
                  <a:pt x="6401" y="1643"/>
                </a:lnTo>
                <a:cubicBezTo>
                  <a:pt x="5784" y="2074"/>
                  <a:pt x="5210" y="2583"/>
                  <a:pt x="4691" y="3162"/>
                </a:cubicBezTo>
                <a:lnTo>
                  <a:pt x="6019" y="4646"/>
                </a:lnTo>
                <a:cubicBezTo>
                  <a:pt x="6472" y="4140"/>
                  <a:pt x="6978" y="3700"/>
                  <a:pt x="7523" y="3335"/>
                </a:cubicBezTo>
                <a:close/>
                <a:moveTo>
                  <a:pt x="10224" y="97"/>
                </a:moveTo>
                <a:cubicBezTo>
                  <a:pt x="9333" y="233"/>
                  <a:pt x="8471" y="505"/>
                  <a:pt x="7661" y="901"/>
                </a:cubicBezTo>
                <a:lnTo>
                  <a:pt x="8815" y="2642"/>
                </a:lnTo>
                <a:cubicBezTo>
                  <a:pt x="9269" y="2453"/>
                  <a:pt x="9741" y="2311"/>
                  <a:pt x="10224" y="2220"/>
                </a:cubicBezTo>
                <a:cubicBezTo>
                  <a:pt x="10224" y="2220"/>
                  <a:pt x="10224" y="97"/>
                  <a:pt x="10224" y="97"/>
                </a:cubicBezTo>
                <a:close/>
                <a:moveTo>
                  <a:pt x="13960" y="346"/>
                </a:moveTo>
                <a:cubicBezTo>
                  <a:pt x="13208" y="128"/>
                  <a:pt x="12427" y="9"/>
                  <a:pt x="11631" y="0"/>
                </a:cubicBezTo>
                <a:lnTo>
                  <a:pt x="11631" y="2099"/>
                </a:lnTo>
                <a:cubicBezTo>
                  <a:pt x="12212" y="2108"/>
                  <a:pt x="12783" y="2188"/>
                  <a:pt x="13336" y="2335"/>
                </a:cubicBezTo>
                <a:cubicBezTo>
                  <a:pt x="13336" y="2335"/>
                  <a:pt x="13960" y="346"/>
                  <a:pt x="13960" y="346"/>
                </a:cubicBezTo>
                <a:close/>
                <a:moveTo>
                  <a:pt x="18347" y="3146"/>
                </a:moveTo>
                <a:lnTo>
                  <a:pt x="17121" y="4747"/>
                </a:lnTo>
                <a:cubicBezTo>
                  <a:pt x="17470" y="5150"/>
                  <a:pt x="17786" y="5593"/>
                  <a:pt x="18064" y="6072"/>
                </a:cubicBezTo>
                <a:lnTo>
                  <a:pt x="19783" y="5184"/>
                </a:lnTo>
                <a:cubicBezTo>
                  <a:pt x="19374" y="4434"/>
                  <a:pt x="18891" y="3752"/>
                  <a:pt x="18347" y="3146"/>
                </a:cubicBezTo>
                <a:close/>
                <a:moveTo>
                  <a:pt x="20424" y="6584"/>
                </a:moveTo>
                <a:cubicBezTo>
                  <a:pt x="21600" y="9680"/>
                  <a:pt x="21424" y="13243"/>
                  <a:pt x="19897" y="16199"/>
                </a:cubicBezTo>
                <a:cubicBezTo>
                  <a:pt x="18170" y="19541"/>
                  <a:pt x="14979" y="21600"/>
                  <a:pt x="11526" y="21600"/>
                </a:cubicBezTo>
                <a:cubicBezTo>
                  <a:pt x="8073" y="21600"/>
                  <a:pt x="4882" y="19541"/>
                  <a:pt x="3155" y="16199"/>
                </a:cubicBezTo>
                <a:cubicBezTo>
                  <a:pt x="2298" y="14540"/>
                  <a:pt x="1867" y="12689"/>
                  <a:pt x="1861" y="10836"/>
                </a:cubicBezTo>
                <a:lnTo>
                  <a:pt x="0" y="10836"/>
                </a:lnTo>
                <a:lnTo>
                  <a:pt x="2829" y="6449"/>
                </a:lnTo>
                <a:lnTo>
                  <a:pt x="5647" y="10836"/>
                </a:lnTo>
                <a:lnTo>
                  <a:pt x="3739" y="10836"/>
                </a:lnTo>
                <a:cubicBezTo>
                  <a:pt x="3745" y="12326"/>
                  <a:pt x="4092" y="13816"/>
                  <a:pt x="4782" y="15150"/>
                </a:cubicBezTo>
                <a:cubicBezTo>
                  <a:pt x="6173" y="17843"/>
                  <a:pt x="8744" y="19501"/>
                  <a:pt x="11526" y="19501"/>
                </a:cubicBezTo>
                <a:cubicBezTo>
                  <a:pt x="14309" y="19501"/>
                  <a:pt x="16879" y="17843"/>
                  <a:pt x="18270" y="15150"/>
                </a:cubicBezTo>
                <a:cubicBezTo>
                  <a:pt x="19491" y="12788"/>
                  <a:pt x="19641" y="9945"/>
                  <a:pt x="18720" y="7465"/>
                </a:cubicBezTo>
                <a:cubicBezTo>
                  <a:pt x="18720" y="7465"/>
                  <a:pt x="20424" y="6584"/>
                  <a:pt x="20424" y="65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5792" name="AutoShape 16"/>
          <p:cNvSpPr>
            <a:spLocks/>
          </p:cNvSpPr>
          <p:nvPr/>
        </p:nvSpPr>
        <p:spPr bwMode="auto">
          <a:xfrm>
            <a:off x="13315950" y="8540748"/>
            <a:ext cx="2171700" cy="217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522" y="5290"/>
                </a:moveTo>
                <a:cubicBezTo>
                  <a:pt x="9558" y="5275"/>
                  <a:pt x="9591" y="5253"/>
                  <a:pt x="9629" y="5243"/>
                </a:cubicBezTo>
                <a:cubicBezTo>
                  <a:pt x="9629" y="5243"/>
                  <a:pt x="9630" y="5242"/>
                  <a:pt x="9630" y="5242"/>
                </a:cubicBezTo>
                <a:cubicBezTo>
                  <a:pt x="9683" y="5229"/>
                  <a:pt x="9728" y="5242"/>
                  <a:pt x="9744" y="5223"/>
                </a:cubicBezTo>
                <a:cubicBezTo>
                  <a:pt x="9759" y="5203"/>
                  <a:pt x="9786" y="5167"/>
                  <a:pt x="9799" y="5139"/>
                </a:cubicBezTo>
                <a:cubicBezTo>
                  <a:pt x="9804" y="5124"/>
                  <a:pt x="9789" y="5104"/>
                  <a:pt x="9808" y="5094"/>
                </a:cubicBezTo>
                <a:cubicBezTo>
                  <a:pt x="9829" y="5082"/>
                  <a:pt x="9811" y="5060"/>
                  <a:pt x="9816" y="5044"/>
                </a:cubicBezTo>
                <a:cubicBezTo>
                  <a:pt x="9831" y="5001"/>
                  <a:pt x="9840" y="5000"/>
                  <a:pt x="9858" y="4997"/>
                </a:cubicBezTo>
                <a:cubicBezTo>
                  <a:pt x="9874" y="4995"/>
                  <a:pt x="9890" y="4993"/>
                  <a:pt x="9896" y="4984"/>
                </a:cubicBezTo>
                <a:cubicBezTo>
                  <a:pt x="9923" y="4944"/>
                  <a:pt x="9827" y="4829"/>
                  <a:pt x="9767" y="4844"/>
                </a:cubicBezTo>
                <a:cubicBezTo>
                  <a:pt x="9705" y="4860"/>
                  <a:pt x="9654" y="4951"/>
                  <a:pt x="9633" y="4950"/>
                </a:cubicBezTo>
                <a:cubicBezTo>
                  <a:pt x="9607" y="4948"/>
                  <a:pt x="9595" y="4948"/>
                  <a:pt x="9577" y="4961"/>
                </a:cubicBezTo>
                <a:cubicBezTo>
                  <a:pt x="9563" y="4972"/>
                  <a:pt x="9562" y="4990"/>
                  <a:pt x="9551" y="5002"/>
                </a:cubicBezTo>
                <a:cubicBezTo>
                  <a:pt x="9540" y="5017"/>
                  <a:pt x="9524" y="5029"/>
                  <a:pt x="9512" y="5044"/>
                </a:cubicBezTo>
                <a:cubicBezTo>
                  <a:pt x="9502" y="5057"/>
                  <a:pt x="9498" y="5068"/>
                  <a:pt x="9512" y="5081"/>
                </a:cubicBezTo>
                <a:cubicBezTo>
                  <a:pt x="9523" y="5090"/>
                  <a:pt x="9529" y="5095"/>
                  <a:pt x="9498" y="5135"/>
                </a:cubicBezTo>
                <a:cubicBezTo>
                  <a:pt x="9472" y="5168"/>
                  <a:pt x="9430" y="5186"/>
                  <a:pt x="9412" y="5227"/>
                </a:cubicBezTo>
                <a:cubicBezTo>
                  <a:pt x="9405" y="5241"/>
                  <a:pt x="9406" y="5270"/>
                  <a:pt x="9409" y="5282"/>
                </a:cubicBezTo>
                <a:cubicBezTo>
                  <a:pt x="9417" y="5324"/>
                  <a:pt x="9482" y="5308"/>
                  <a:pt x="9522" y="5290"/>
                </a:cubicBezTo>
                <a:close/>
                <a:moveTo>
                  <a:pt x="19444" y="10799"/>
                </a:moveTo>
                <a:cubicBezTo>
                  <a:pt x="19444" y="9905"/>
                  <a:pt x="19291" y="9000"/>
                  <a:pt x="19134" y="8522"/>
                </a:cubicBezTo>
                <a:cubicBezTo>
                  <a:pt x="19085" y="8372"/>
                  <a:pt x="18971" y="8252"/>
                  <a:pt x="18824" y="8195"/>
                </a:cubicBezTo>
                <a:cubicBezTo>
                  <a:pt x="18677" y="8138"/>
                  <a:pt x="18512" y="8150"/>
                  <a:pt x="18375" y="8228"/>
                </a:cubicBezTo>
                <a:cubicBezTo>
                  <a:pt x="18029" y="8423"/>
                  <a:pt x="18040" y="8449"/>
                  <a:pt x="17919" y="8442"/>
                </a:cubicBezTo>
                <a:cubicBezTo>
                  <a:pt x="17863" y="8440"/>
                  <a:pt x="17615" y="8604"/>
                  <a:pt x="17526" y="8415"/>
                </a:cubicBezTo>
                <a:cubicBezTo>
                  <a:pt x="17510" y="8380"/>
                  <a:pt x="17422" y="8219"/>
                  <a:pt x="17301" y="8440"/>
                </a:cubicBezTo>
                <a:cubicBezTo>
                  <a:pt x="17269" y="8500"/>
                  <a:pt x="17089" y="8455"/>
                  <a:pt x="17030" y="8422"/>
                </a:cubicBezTo>
                <a:cubicBezTo>
                  <a:pt x="16856" y="8325"/>
                  <a:pt x="16641" y="8098"/>
                  <a:pt x="16588" y="8040"/>
                </a:cubicBezTo>
                <a:lnTo>
                  <a:pt x="16588" y="8041"/>
                </a:lnTo>
                <a:cubicBezTo>
                  <a:pt x="16528" y="7971"/>
                  <a:pt x="16356" y="8066"/>
                  <a:pt x="16483" y="8254"/>
                </a:cubicBezTo>
                <a:cubicBezTo>
                  <a:pt x="16907" y="8886"/>
                  <a:pt x="16981" y="8892"/>
                  <a:pt x="17101" y="8955"/>
                </a:cubicBezTo>
                <a:cubicBezTo>
                  <a:pt x="17101" y="8955"/>
                  <a:pt x="17101" y="8955"/>
                  <a:pt x="17101" y="8955"/>
                </a:cubicBezTo>
                <a:cubicBezTo>
                  <a:pt x="17158" y="8912"/>
                  <a:pt x="17150" y="8899"/>
                  <a:pt x="17223" y="8888"/>
                </a:cubicBezTo>
                <a:cubicBezTo>
                  <a:pt x="17269" y="8882"/>
                  <a:pt x="17309" y="8854"/>
                  <a:pt x="17329" y="8812"/>
                </a:cubicBezTo>
                <a:cubicBezTo>
                  <a:pt x="17329" y="8812"/>
                  <a:pt x="17329" y="8811"/>
                  <a:pt x="17329" y="8811"/>
                </a:cubicBezTo>
                <a:cubicBezTo>
                  <a:pt x="17353" y="8763"/>
                  <a:pt x="17397" y="8729"/>
                  <a:pt x="17448" y="8718"/>
                </a:cubicBezTo>
                <a:cubicBezTo>
                  <a:pt x="17501" y="8708"/>
                  <a:pt x="17555" y="8721"/>
                  <a:pt x="17595" y="8756"/>
                </a:cubicBezTo>
                <a:cubicBezTo>
                  <a:pt x="17595" y="8757"/>
                  <a:pt x="17596" y="8757"/>
                  <a:pt x="17596" y="8757"/>
                </a:cubicBezTo>
                <a:cubicBezTo>
                  <a:pt x="17669" y="8821"/>
                  <a:pt x="17764" y="8762"/>
                  <a:pt x="17842" y="8799"/>
                </a:cubicBezTo>
                <a:cubicBezTo>
                  <a:pt x="18040" y="8892"/>
                  <a:pt x="17964" y="9082"/>
                  <a:pt x="17925" y="9305"/>
                </a:cubicBezTo>
                <a:cubicBezTo>
                  <a:pt x="17925" y="9305"/>
                  <a:pt x="17925" y="9306"/>
                  <a:pt x="17924" y="9307"/>
                </a:cubicBezTo>
                <a:cubicBezTo>
                  <a:pt x="17923" y="9307"/>
                  <a:pt x="17923" y="9308"/>
                  <a:pt x="17922" y="9307"/>
                </a:cubicBezTo>
                <a:cubicBezTo>
                  <a:pt x="17904" y="9304"/>
                  <a:pt x="17887" y="9318"/>
                  <a:pt x="17887" y="9336"/>
                </a:cubicBezTo>
                <a:cubicBezTo>
                  <a:pt x="17886" y="9407"/>
                  <a:pt x="17931" y="9474"/>
                  <a:pt x="17917" y="9546"/>
                </a:cubicBezTo>
                <a:cubicBezTo>
                  <a:pt x="17917" y="9549"/>
                  <a:pt x="17915" y="9551"/>
                  <a:pt x="17913" y="9552"/>
                </a:cubicBezTo>
                <a:cubicBezTo>
                  <a:pt x="17889" y="9564"/>
                  <a:pt x="17868" y="9579"/>
                  <a:pt x="17850" y="9599"/>
                </a:cubicBezTo>
                <a:cubicBezTo>
                  <a:pt x="17793" y="9659"/>
                  <a:pt x="17790" y="9735"/>
                  <a:pt x="17740" y="9803"/>
                </a:cubicBezTo>
                <a:cubicBezTo>
                  <a:pt x="17694" y="9867"/>
                  <a:pt x="17744" y="10011"/>
                  <a:pt x="17633" y="10012"/>
                </a:cubicBezTo>
                <a:cubicBezTo>
                  <a:pt x="17591" y="10012"/>
                  <a:pt x="17449" y="10094"/>
                  <a:pt x="17427" y="10186"/>
                </a:cubicBezTo>
                <a:cubicBezTo>
                  <a:pt x="17401" y="10297"/>
                  <a:pt x="17341" y="10395"/>
                  <a:pt x="17254" y="10468"/>
                </a:cubicBezTo>
                <a:cubicBezTo>
                  <a:pt x="17191" y="10522"/>
                  <a:pt x="17104" y="10592"/>
                  <a:pt x="16984" y="10685"/>
                </a:cubicBezTo>
                <a:cubicBezTo>
                  <a:pt x="16927" y="10729"/>
                  <a:pt x="16698" y="10977"/>
                  <a:pt x="16500" y="11023"/>
                </a:cubicBezTo>
                <a:cubicBezTo>
                  <a:pt x="16473" y="11030"/>
                  <a:pt x="16444" y="11019"/>
                  <a:pt x="16428" y="10997"/>
                </a:cubicBezTo>
                <a:cubicBezTo>
                  <a:pt x="16427" y="10996"/>
                  <a:pt x="16426" y="10994"/>
                  <a:pt x="16425" y="10993"/>
                </a:cubicBezTo>
                <a:cubicBezTo>
                  <a:pt x="16295" y="10790"/>
                  <a:pt x="16267" y="10548"/>
                  <a:pt x="16165" y="10335"/>
                </a:cubicBezTo>
                <a:cubicBezTo>
                  <a:pt x="16044" y="10082"/>
                  <a:pt x="15717" y="10016"/>
                  <a:pt x="15626" y="9736"/>
                </a:cubicBezTo>
                <a:cubicBezTo>
                  <a:pt x="15549" y="9500"/>
                  <a:pt x="15516" y="9400"/>
                  <a:pt x="15409" y="9340"/>
                </a:cubicBezTo>
                <a:cubicBezTo>
                  <a:pt x="15334" y="9297"/>
                  <a:pt x="15271" y="9238"/>
                  <a:pt x="15224" y="9165"/>
                </a:cubicBezTo>
                <a:cubicBezTo>
                  <a:pt x="15149" y="9046"/>
                  <a:pt x="15034" y="8877"/>
                  <a:pt x="14940" y="8787"/>
                </a:cubicBezTo>
                <a:cubicBezTo>
                  <a:pt x="14897" y="8745"/>
                  <a:pt x="14868" y="8692"/>
                  <a:pt x="14859" y="8634"/>
                </a:cubicBezTo>
                <a:cubicBezTo>
                  <a:pt x="14854" y="8607"/>
                  <a:pt x="14815" y="8609"/>
                  <a:pt x="14814" y="8636"/>
                </a:cubicBezTo>
                <a:cubicBezTo>
                  <a:pt x="14809" y="8730"/>
                  <a:pt x="14826" y="8759"/>
                  <a:pt x="14800" y="8779"/>
                </a:cubicBezTo>
                <a:cubicBezTo>
                  <a:pt x="14778" y="8796"/>
                  <a:pt x="14751" y="8787"/>
                  <a:pt x="14731" y="8767"/>
                </a:cubicBezTo>
                <a:cubicBezTo>
                  <a:pt x="14664" y="8697"/>
                  <a:pt x="14554" y="8571"/>
                  <a:pt x="14526" y="8501"/>
                </a:cubicBezTo>
                <a:cubicBezTo>
                  <a:pt x="14526" y="8501"/>
                  <a:pt x="14526" y="8501"/>
                  <a:pt x="14526" y="8502"/>
                </a:cubicBezTo>
                <a:cubicBezTo>
                  <a:pt x="14519" y="8529"/>
                  <a:pt x="14524" y="8559"/>
                  <a:pt x="14540" y="8582"/>
                </a:cubicBezTo>
                <a:cubicBezTo>
                  <a:pt x="14686" y="8789"/>
                  <a:pt x="15396" y="9814"/>
                  <a:pt x="15414" y="9911"/>
                </a:cubicBezTo>
                <a:cubicBezTo>
                  <a:pt x="15532" y="10556"/>
                  <a:pt x="16032" y="10711"/>
                  <a:pt x="16287" y="10948"/>
                </a:cubicBezTo>
                <a:cubicBezTo>
                  <a:pt x="16334" y="10993"/>
                  <a:pt x="16366" y="11051"/>
                  <a:pt x="16378" y="11113"/>
                </a:cubicBezTo>
                <a:cubicBezTo>
                  <a:pt x="16390" y="11173"/>
                  <a:pt x="16419" y="11225"/>
                  <a:pt x="16463" y="11265"/>
                </a:cubicBezTo>
                <a:cubicBezTo>
                  <a:pt x="16510" y="11309"/>
                  <a:pt x="16557" y="11303"/>
                  <a:pt x="16823" y="11269"/>
                </a:cubicBezTo>
                <a:cubicBezTo>
                  <a:pt x="16868" y="11264"/>
                  <a:pt x="16896" y="11232"/>
                  <a:pt x="16927" y="11204"/>
                </a:cubicBezTo>
                <a:cubicBezTo>
                  <a:pt x="16953" y="11180"/>
                  <a:pt x="17169" y="11103"/>
                  <a:pt x="17198" y="11086"/>
                </a:cubicBezTo>
                <a:cubicBezTo>
                  <a:pt x="17256" y="11048"/>
                  <a:pt x="17183" y="11070"/>
                  <a:pt x="17317" y="11007"/>
                </a:cubicBezTo>
                <a:cubicBezTo>
                  <a:pt x="17370" y="10981"/>
                  <a:pt x="17432" y="10823"/>
                  <a:pt x="17421" y="11002"/>
                </a:cubicBezTo>
                <a:cubicBezTo>
                  <a:pt x="17419" y="11049"/>
                  <a:pt x="17445" y="11091"/>
                  <a:pt x="17440" y="11137"/>
                </a:cubicBezTo>
                <a:cubicBezTo>
                  <a:pt x="17412" y="11409"/>
                  <a:pt x="17389" y="11454"/>
                  <a:pt x="17373" y="11506"/>
                </a:cubicBezTo>
                <a:cubicBezTo>
                  <a:pt x="17353" y="11576"/>
                  <a:pt x="17325" y="11643"/>
                  <a:pt x="17308" y="11714"/>
                </a:cubicBezTo>
                <a:cubicBezTo>
                  <a:pt x="17227" y="12047"/>
                  <a:pt x="17097" y="12403"/>
                  <a:pt x="16873" y="12666"/>
                </a:cubicBezTo>
                <a:cubicBezTo>
                  <a:pt x="16868" y="12672"/>
                  <a:pt x="16863" y="12677"/>
                  <a:pt x="16858" y="12682"/>
                </a:cubicBezTo>
                <a:cubicBezTo>
                  <a:pt x="16734" y="12797"/>
                  <a:pt x="16507" y="13009"/>
                  <a:pt x="16323" y="13370"/>
                </a:cubicBezTo>
                <a:cubicBezTo>
                  <a:pt x="16207" y="13597"/>
                  <a:pt x="16043" y="13795"/>
                  <a:pt x="15922" y="14019"/>
                </a:cubicBezTo>
                <a:cubicBezTo>
                  <a:pt x="15881" y="14095"/>
                  <a:pt x="15871" y="14113"/>
                  <a:pt x="15907" y="14215"/>
                </a:cubicBezTo>
                <a:cubicBezTo>
                  <a:pt x="15933" y="14288"/>
                  <a:pt x="16010" y="14625"/>
                  <a:pt x="16022" y="15057"/>
                </a:cubicBezTo>
                <a:cubicBezTo>
                  <a:pt x="16034" y="15528"/>
                  <a:pt x="15959" y="15605"/>
                  <a:pt x="15808" y="15714"/>
                </a:cubicBezTo>
                <a:cubicBezTo>
                  <a:pt x="15567" y="15889"/>
                  <a:pt x="15402" y="16008"/>
                  <a:pt x="15289" y="16092"/>
                </a:cubicBezTo>
                <a:cubicBezTo>
                  <a:pt x="15156" y="16190"/>
                  <a:pt x="15077" y="16344"/>
                  <a:pt x="15075" y="16508"/>
                </a:cubicBezTo>
                <a:cubicBezTo>
                  <a:pt x="15075" y="16569"/>
                  <a:pt x="15060" y="16645"/>
                  <a:pt x="15019" y="16738"/>
                </a:cubicBezTo>
                <a:cubicBezTo>
                  <a:pt x="15019" y="16738"/>
                  <a:pt x="15019" y="16738"/>
                  <a:pt x="15019" y="16738"/>
                </a:cubicBezTo>
                <a:cubicBezTo>
                  <a:pt x="15028" y="16755"/>
                  <a:pt x="14708" y="16915"/>
                  <a:pt x="14598" y="17045"/>
                </a:cubicBezTo>
                <a:cubicBezTo>
                  <a:pt x="14597" y="17048"/>
                  <a:pt x="14598" y="17051"/>
                  <a:pt x="14599" y="17054"/>
                </a:cubicBezTo>
                <a:cubicBezTo>
                  <a:pt x="14673" y="17287"/>
                  <a:pt x="13730" y="17964"/>
                  <a:pt x="13534" y="17963"/>
                </a:cubicBezTo>
                <a:cubicBezTo>
                  <a:pt x="13392" y="17961"/>
                  <a:pt x="13044" y="18016"/>
                  <a:pt x="12879" y="18087"/>
                </a:cubicBezTo>
                <a:cubicBezTo>
                  <a:pt x="12767" y="18135"/>
                  <a:pt x="12465" y="18033"/>
                  <a:pt x="12443" y="17968"/>
                </a:cubicBezTo>
                <a:cubicBezTo>
                  <a:pt x="12439" y="17959"/>
                  <a:pt x="12438" y="17941"/>
                  <a:pt x="12446" y="17935"/>
                </a:cubicBezTo>
                <a:cubicBezTo>
                  <a:pt x="12520" y="17873"/>
                  <a:pt x="12271" y="17513"/>
                  <a:pt x="12211" y="17472"/>
                </a:cubicBezTo>
                <a:cubicBezTo>
                  <a:pt x="12173" y="17445"/>
                  <a:pt x="12101" y="17277"/>
                  <a:pt x="12071" y="17235"/>
                </a:cubicBezTo>
                <a:cubicBezTo>
                  <a:pt x="11980" y="17107"/>
                  <a:pt x="12136" y="16925"/>
                  <a:pt x="12035" y="16797"/>
                </a:cubicBezTo>
                <a:cubicBezTo>
                  <a:pt x="12029" y="16791"/>
                  <a:pt x="12024" y="16783"/>
                  <a:pt x="12019" y="16776"/>
                </a:cubicBezTo>
                <a:lnTo>
                  <a:pt x="11725" y="16366"/>
                </a:lnTo>
                <a:cubicBezTo>
                  <a:pt x="11680" y="16302"/>
                  <a:pt x="11550" y="16226"/>
                  <a:pt x="11549" y="16148"/>
                </a:cubicBezTo>
                <a:cubicBezTo>
                  <a:pt x="11549" y="16148"/>
                  <a:pt x="11549" y="16148"/>
                  <a:pt x="11549" y="16148"/>
                </a:cubicBezTo>
                <a:cubicBezTo>
                  <a:pt x="11548" y="16062"/>
                  <a:pt x="11701" y="15650"/>
                  <a:pt x="11713" y="15632"/>
                </a:cubicBezTo>
                <a:cubicBezTo>
                  <a:pt x="11728" y="15612"/>
                  <a:pt x="11740" y="15590"/>
                  <a:pt x="11751" y="15568"/>
                </a:cubicBezTo>
                <a:cubicBezTo>
                  <a:pt x="11758" y="15556"/>
                  <a:pt x="11769" y="15547"/>
                  <a:pt x="11792" y="15535"/>
                </a:cubicBezTo>
                <a:cubicBezTo>
                  <a:pt x="11867" y="15497"/>
                  <a:pt x="11973" y="15403"/>
                  <a:pt x="11851" y="15203"/>
                </a:cubicBezTo>
                <a:cubicBezTo>
                  <a:pt x="11844" y="15191"/>
                  <a:pt x="11844" y="15244"/>
                  <a:pt x="11805" y="14967"/>
                </a:cubicBezTo>
                <a:cubicBezTo>
                  <a:pt x="11780" y="14785"/>
                  <a:pt x="11541" y="14373"/>
                  <a:pt x="11500" y="14330"/>
                </a:cubicBezTo>
                <a:cubicBezTo>
                  <a:pt x="11500" y="14330"/>
                  <a:pt x="11223" y="14198"/>
                  <a:pt x="11096" y="13937"/>
                </a:cubicBezTo>
                <a:cubicBezTo>
                  <a:pt x="11103" y="13922"/>
                  <a:pt x="11113" y="13910"/>
                  <a:pt x="11125" y="13899"/>
                </a:cubicBezTo>
                <a:cubicBezTo>
                  <a:pt x="11242" y="13805"/>
                  <a:pt x="11221" y="13688"/>
                  <a:pt x="11256" y="13435"/>
                </a:cubicBezTo>
                <a:cubicBezTo>
                  <a:pt x="11258" y="13422"/>
                  <a:pt x="11260" y="13409"/>
                  <a:pt x="11262" y="13397"/>
                </a:cubicBezTo>
                <a:cubicBezTo>
                  <a:pt x="11263" y="13396"/>
                  <a:pt x="11263" y="13395"/>
                  <a:pt x="11263" y="13395"/>
                </a:cubicBezTo>
                <a:lnTo>
                  <a:pt x="11266" y="13378"/>
                </a:lnTo>
                <a:cubicBezTo>
                  <a:pt x="11266" y="13378"/>
                  <a:pt x="11267" y="13377"/>
                  <a:pt x="11267" y="13377"/>
                </a:cubicBezTo>
                <a:lnTo>
                  <a:pt x="11267" y="13376"/>
                </a:lnTo>
                <a:cubicBezTo>
                  <a:pt x="11277" y="13326"/>
                  <a:pt x="11291" y="13259"/>
                  <a:pt x="11222" y="13156"/>
                </a:cubicBezTo>
                <a:cubicBezTo>
                  <a:pt x="11211" y="13138"/>
                  <a:pt x="11190" y="13129"/>
                  <a:pt x="11168" y="13131"/>
                </a:cubicBezTo>
                <a:cubicBezTo>
                  <a:pt x="11167" y="13131"/>
                  <a:pt x="11166" y="13131"/>
                  <a:pt x="11165" y="13131"/>
                </a:cubicBezTo>
                <a:cubicBezTo>
                  <a:pt x="11127" y="13134"/>
                  <a:pt x="11094" y="13107"/>
                  <a:pt x="11091" y="13069"/>
                </a:cubicBezTo>
                <a:lnTo>
                  <a:pt x="11091" y="13068"/>
                </a:lnTo>
                <a:cubicBezTo>
                  <a:pt x="11091" y="13068"/>
                  <a:pt x="11090" y="13067"/>
                  <a:pt x="11090" y="13067"/>
                </a:cubicBezTo>
                <a:cubicBezTo>
                  <a:pt x="11035" y="13045"/>
                  <a:pt x="10974" y="13042"/>
                  <a:pt x="10917" y="13058"/>
                </a:cubicBezTo>
                <a:cubicBezTo>
                  <a:pt x="10792" y="13094"/>
                  <a:pt x="10527" y="13149"/>
                  <a:pt x="10497" y="12977"/>
                </a:cubicBezTo>
                <a:cubicBezTo>
                  <a:pt x="10457" y="12746"/>
                  <a:pt x="10300" y="12696"/>
                  <a:pt x="10222" y="12701"/>
                </a:cubicBezTo>
                <a:cubicBezTo>
                  <a:pt x="9892" y="12724"/>
                  <a:pt x="9613" y="13007"/>
                  <a:pt x="9272" y="12985"/>
                </a:cubicBezTo>
                <a:cubicBezTo>
                  <a:pt x="9257" y="12984"/>
                  <a:pt x="9238" y="12977"/>
                  <a:pt x="9223" y="12971"/>
                </a:cubicBezTo>
                <a:cubicBezTo>
                  <a:pt x="8929" y="12860"/>
                  <a:pt x="8612" y="12858"/>
                  <a:pt x="8313" y="12800"/>
                </a:cubicBezTo>
                <a:cubicBezTo>
                  <a:pt x="8211" y="12781"/>
                  <a:pt x="8065" y="12732"/>
                  <a:pt x="7992" y="12659"/>
                </a:cubicBezTo>
                <a:lnTo>
                  <a:pt x="7573" y="12247"/>
                </a:lnTo>
                <a:cubicBezTo>
                  <a:pt x="7545" y="12220"/>
                  <a:pt x="7521" y="12191"/>
                  <a:pt x="7500" y="12159"/>
                </a:cubicBezTo>
                <a:cubicBezTo>
                  <a:pt x="7367" y="11955"/>
                  <a:pt x="7318" y="11505"/>
                  <a:pt x="7282" y="11425"/>
                </a:cubicBezTo>
                <a:cubicBezTo>
                  <a:pt x="7277" y="11413"/>
                  <a:pt x="7272" y="11401"/>
                  <a:pt x="7265" y="11390"/>
                </a:cubicBezTo>
                <a:lnTo>
                  <a:pt x="7229" y="11322"/>
                </a:lnTo>
                <a:cubicBezTo>
                  <a:pt x="7229" y="11321"/>
                  <a:pt x="7228" y="11321"/>
                  <a:pt x="7228" y="11320"/>
                </a:cubicBezTo>
                <a:cubicBezTo>
                  <a:pt x="7228" y="11320"/>
                  <a:pt x="7228" y="11320"/>
                  <a:pt x="7228" y="11319"/>
                </a:cubicBezTo>
                <a:cubicBezTo>
                  <a:pt x="7130" y="11192"/>
                  <a:pt x="7100" y="11024"/>
                  <a:pt x="7146" y="10871"/>
                </a:cubicBezTo>
                <a:lnTo>
                  <a:pt x="7312" y="10320"/>
                </a:lnTo>
                <a:cubicBezTo>
                  <a:pt x="7314" y="10312"/>
                  <a:pt x="7317" y="10303"/>
                  <a:pt x="7319" y="10295"/>
                </a:cubicBezTo>
                <a:cubicBezTo>
                  <a:pt x="7323" y="10278"/>
                  <a:pt x="7327" y="10260"/>
                  <a:pt x="7329" y="10242"/>
                </a:cubicBezTo>
                <a:cubicBezTo>
                  <a:pt x="7369" y="9969"/>
                  <a:pt x="7316" y="9869"/>
                  <a:pt x="7291" y="9820"/>
                </a:cubicBezTo>
                <a:cubicBezTo>
                  <a:pt x="7243" y="9728"/>
                  <a:pt x="7243" y="9728"/>
                  <a:pt x="7479" y="9399"/>
                </a:cubicBezTo>
                <a:cubicBezTo>
                  <a:pt x="7910" y="8798"/>
                  <a:pt x="7983" y="8769"/>
                  <a:pt x="8069" y="8734"/>
                </a:cubicBezTo>
                <a:cubicBezTo>
                  <a:pt x="8070" y="8734"/>
                  <a:pt x="8070" y="8734"/>
                  <a:pt x="8070" y="8734"/>
                </a:cubicBezTo>
                <a:cubicBezTo>
                  <a:pt x="8257" y="8756"/>
                  <a:pt x="8612" y="8527"/>
                  <a:pt x="8605" y="8403"/>
                </a:cubicBezTo>
                <a:cubicBezTo>
                  <a:pt x="8603" y="8364"/>
                  <a:pt x="8599" y="8281"/>
                  <a:pt x="8669" y="8171"/>
                </a:cubicBezTo>
                <a:cubicBezTo>
                  <a:pt x="8696" y="8128"/>
                  <a:pt x="8730" y="8090"/>
                  <a:pt x="8769" y="8058"/>
                </a:cubicBezTo>
                <a:lnTo>
                  <a:pt x="9156" y="7744"/>
                </a:lnTo>
                <a:cubicBezTo>
                  <a:pt x="9227" y="7686"/>
                  <a:pt x="9328" y="7681"/>
                  <a:pt x="9405" y="7731"/>
                </a:cubicBezTo>
                <a:cubicBezTo>
                  <a:pt x="9457" y="7713"/>
                  <a:pt x="9514" y="7715"/>
                  <a:pt x="9565" y="7738"/>
                </a:cubicBezTo>
                <a:cubicBezTo>
                  <a:pt x="9631" y="7767"/>
                  <a:pt x="9673" y="7747"/>
                  <a:pt x="9695" y="7737"/>
                </a:cubicBezTo>
                <a:cubicBezTo>
                  <a:pt x="9929" y="7624"/>
                  <a:pt x="10185" y="7590"/>
                  <a:pt x="11372" y="7514"/>
                </a:cubicBezTo>
                <a:cubicBezTo>
                  <a:pt x="11412" y="7512"/>
                  <a:pt x="11451" y="7529"/>
                  <a:pt x="11476" y="7561"/>
                </a:cubicBezTo>
                <a:cubicBezTo>
                  <a:pt x="11476" y="7561"/>
                  <a:pt x="11476" y="7562"/>
                  <a:pt x="11477" y="7562"/>
                </a:cubicBezTo>
                <a:cubicBezTo>
                  <a:pt x="11547" y="7653"/>
                  <a:pt x="11494" y="7641"/>
                  <a:pt x="11574" y="7774"/>
                </a:cubicBezTo>
                <a:cubicBezTo>
                  <a:pt x="11604" y="7825"/>
                  <a:pt x="11574" y="7864"/>
                  <a:pt x="11479" y="7960"/>
                </a:cubicBezTo>
                <a:cubicBezTo>
                  <a:pt x="11443" y="7996"/>
                  <a:pt x="11449" y="8054"/>
                  <a:pt x="11461" y="8056"/>
                </a:cubicBezTo>
                <a:cubicBezTo>
                  <a:pt x="11493" y="8057"/>
                  <a:pt x="11571" y="8078"/>
                  <a:pt x="11634" y="8111"/>
                </a:cubicBezTo>
                <a:cubicBezTo>
                  <a:pt x="11719" y="8155"/>
                  <a:pt x="11852" y="8198"/>
                  <a:pt x="11962" y="8230"/>
                </a:cubicBezTo>
                <a:cubicBezTo>
                  <a:pt x="12063" y="8259"/>
                  <a:pt x="12152" y="8318"/>
                  <a:pt x="12219" y="8398"/>
                </a:cubicBezTo>
                <a:cubicBezTo>
                  <a:pt x="12263" y="8451"/>
                  <a:pt x="12851" y="8802"/>
                  <a:pt x="12827" y="8324"/>
                </a:cubicBezTo>
                <a:cubicBezTo>
                  <a:pt x="12825" y="8291"/>
                  <a:pt x="12858" y="8233"/>
                  <a:pt x="12913" y="8188"/>
                </a:cubicBezTo>
                <a:cubicBezTo>
                  <a:pt x="13104" y="8033"/>
                  <a:pt x="13244" y="8234"/>
                  <a:pt x="13296" y="8246"/>
                </a:cubicBezTo>
                <a:cubicBezTo>
                  <a:pt x="13381" y="8265"/>
                  <a:pt x="13392" y="8265"/>
                  <a:pt x="13448" y="8264"/>
                </a:cubicBezTo>
                <a:cubicBezTo>
                  <a:pt x="13449" y="8264"/>
                  <a:pt x="13449" y="8264"/>
                  <a:pt x="13450" y="8264"/>
                </a:cubicBezTo>
                <a:cubicBezTo>
                  <a:pt x="13450" y="8264"/>
                  <a:pt x="13450" y="8264"/>
                  <a:pt x="13450" y="8264"/>
                </a:cubicBezTo>
                <a:cubicBezTo>
                  <a:pt x="13503" y="8265"/>
                  <a:pt x="13527" y="8325"/>
                  <a:pt x="13695" y="8314"/>
                </a:cubicBezTo>
                <a:cubicBezTo>
                  <a:pt x="13985" y="8294"/>
                  <a:pt x="14277" y="8340"/>
                  <a:pt x="14567" y="8289"/>
                </a:cubicBezTo>
                <a:cubicBezTo>
                  <a:pt x="14599" y="8283"/>
                  <a:pt x="14644" y="8272"/>
                  <a:pt x="14670" y="8251"/>
                </a:cubicBezTo>
                <a:cubicBezTo>
                  <a:pt x="14990" y="7987"/>
                  <a:pt x="14665" y="7662"/>
                  <a:pt x="14715" y="7371"/>
                </a:cubicBezTo>
                <a:cubicBezTo>
                  <a:pt x="14715" y="7371"/>
                  <a:pt x="14715" y="7369"/>
                  <a:pt x="14714" y="7368"/>
                </a:cubicBezTo>
                <a:cubicBezTo>
                  <a:pt x="14714" y="7368"/>
                  <a:pt x="14713" y="7367"/>
                  <a:pt x="14712" y="7367"/>
                </a:cubicBezTo>
                <a:cubicBezTo>
                  <a:pt x="14712" y="7367"/>
                  <a:pt x="14712" y="7367"/>
                  <a:pt x="14712" y="7367"/>
                </a:cubicBezTo>
                <a:cubicBezTo>
                  <a:pt x="14613" y="7375"/>
                  <a:pt x="14519" y="7414"/>
                  <a:pt x="14444" y="7479"/>
                </a:cubicBezTo>
                <a:cubicBezTo>
                  <a:pt x="14417" y="7502"/>
                  <a:pt x="14384" y="7519"/>
                  <a:pt x="14338" y="7523"/>
                </a:cubicBezTo>
                <a:cubicBezTo>
                  <a:pt x="14258" y="7532"/>
                  <a:pt x="14196" y="7480"/>
                  <a:pt x="14126" y="7453"/>
                </a:cubicBezTo>
                <a:cubicBezTo>
                  <a:pt x="14091" y="7440"/>
                  <a:pt x="14052" y="7457"/>
                  <a:pt x="14038" y="7492"/>
                </a:cubicBezTo>
                <a:cubicBezTo>
                  <a:pt x="14038" y="7493"/>
                  <a:pt x="14038" y="7493"/>
                  <a:pt x="14038" y="7493"/>
                </a:cubicBezTo>
                <a:cubicBezTo>
                  <a:pt x="14011" y="7558"/>
                  <a:pt x="13705" y="7510"/>
                  <a:pt x="13614" y="7357"/>
                </a:cubicBezTo>
                <a:cubicBezTo>
                  <a:pt x="13586" y="7311"/>
                  <a:pt x="13544" y="7275"/>
                  <a:pt x="13494" y="7254"/>
                </a:cubicBezTo>
                <a:cubicBezTo>
                  <a:pt x="13494" y="7254"/>
                  <a:pt x="13494" y="7254"/>
                  <a:pt x="13494" y="7254"/>
                </a:cubicBezTo>
                <a:cubicBezTo>
                  <a:pt x="13495" y="7253"/>
                  <a:pt x="13496" y="7252"/>
                  <a:pt x="13497" y="7251"/>
                </a:cubicBezTo>
                <a:cubicBezTo>
                  <a:pt x="13587" y="7166"/>
                  <a:pt x="13450" y="7101"/>
                  <a:pt x="13434" y="7035"/>
                </a:cubicBezTo>
                <a:cubicBezTo>
                  <a:pt x="13427" y="7002"/>
                  <a:pt x="13444" y="6969"/>
                  <a:pt x="13475" y="6956"/>
                </a:cubicBezTo>
                <a:cubicBezTo>
                  <a:pt x="13476" y="6955"/>
                  <a:pt x="13476" y="6955"/>
                  <a:pt x="13477" y="6955"/>
                </a:cubicBezTo>
                <a:cubicBezTo>
                  <a:pt x="13552" y="6926"/>
                  <a:pt x="13586" y="6886"/>
                  <a:pt x="13571" y="6897"/>
                </a:cubicBezTo>
                <a:cubicBezTo>
                  <a:pt x="13539" y="6921"/>
                  <a:pt x="13502" y="6934"/>
                  <a:pt x="13462" y="6936"/>
                </a:cubicBezTo>
                <a:cubicBezTo>
                  <a:pt x="13462" y="6936"/>
                  <a:pt x="13462" y="6936"/>
                  <a:pt x="13462" y="6936"/>
                </a:cubicBezTo>
                <a:cubicBezTo>
                  <a:pt x="13441" y="6937"/>
                  <a:pt x="13420" y="6933"/>
                  <a:pt x="13402" y="6923"/>
                </a:cubicBezTo>
                <a:cubicBezTo>
                  <a:pt x="13358" y="6898"/>
                  <a:pt x="13308" y="6885"/>
                  <a:pt x="13257" y="6885"/>
                </a:cubicBezTo>
                <a:cubicBezTo>
                  <a:pt x="13196" y="6885"/>
                  <a:pt x="13134" y="6902"/>
                  <a:pt x="13122" y="6963"/>
                </a:cubicBezTo>
                <a:cubicBezTo>
                  <a:pt x="13120" y="6974"/>
                  <a:pt x="13113" y="6984"/>
                  <a:pt x="13104" y="6991"/>
                </a:cubicBezTo>
                <a:cubicBezTo>
                  <a:pt x="13096" y="6996"/>
                  <a:pt x="13086" y="6997"/>
                  <a:pt x="13077" y="6993"/>
                </a:cubicBezTo>
                <a:cubicBezTo>
                  <a:pt x="13062" y="6986"/>
                  <a:pt x="13046" y="6988"/>
                  <a:pt x="13034" y="6996"/>
                </a:cubicBezTo>
                <a:cubicBezTo>
                  <a:pt x="13022" y="7005"/>
                  <a:pt x="13015" y="7018"/>
                  <a:pt x="13017" y="7038"/>
                </a:cubicBezTo>
                <a:cubicBezTo>
                  <a:pt x="13021" y="7090"/>
                  <a:pt x="13163" y="7144"/>
                  <a:pt x="13048" y="7197"/>
                </a:cubicBezTo>
                <a:lnTo>
                  <a:pt x="13047" y="7197"/>
                </a:lnTo>
                <a:cubicBezTo>
                  <a:pt x="13047" y="7197"/>
                  <a:pt x="12998" y="7226"/>
                  <a:pt x="12994" y="7228"/>
                </a:cubicBezTo>
                <a:cubicBezTo>
                  <a:pt x="12946" y="7252"/>
                  <a:pt x="12885" y="7200"/>
                  <a:pt x="12844" y="7197"/>
                </a:cubicBezTo>
                <a:cubicBezTo>
                  <a:pt x="12831" y="7196"/>
                  <a:pt x="12818" y="7202"/>
                  <a:pt x="12804" y="7202"/>
                </a:cubicBezTo>
                <a:cubicBezTo>
                  <a:pt x="12804" y="7202"/>
                  <a:pt x="12803" y="7202"/>
                  <a:pt x="12803" y="7202"/>
                </a:cubicBezTo>
                <a:cubicBezTo>
                  <a:pt x="12795" y="7201"/>
                  <a:pt x="12790" y="7199"/>
                  <a:pt x="12788" y="7197"/>
                </a:cubicBezTo>
                <a:cubicBezTo>
                  <a:pt x="12788" y="7197"/>
                  <a:pt x="12788" y="7197"/>
                  <a:pt x="12787" y="7196"/>
                </a:cubicBezTo>
                <a:cubicBezTo>
                  <a:pt x="12783" y="7193"/>
                  <a:pt x="12739" y="7153"/>
                  <a:pt x="12732" y="7141"/>
                </a:cubicBezTo>
                <a:cubicBezTo>
                  <a:pt x="12715" y="7112"/>
                  <a:pt x="12713" y="7109"/>
                  <a:pt x="12704" y="7099"/>
                </a:cubicBezTo>
                <a:cubicBezTo>
                  <a:pt x="12696" y="7091"/>
                  <a:pt x="12683" y="7082"/>
                  <a:pt x="12673" y="7074"/>
                </a:cubicBezTo>
                <a:cubicBezTo>
                  <a:pt x="12651" y="7058"/>
                  <a:pt x="12637" y="7033"/>
                  <a:pt x="12635" y="7006"/>
                </a:cubicBezTo>
                <a:cubicBezTo>
                  <a:pt x="12633" y="6985"/>
                  <a:pt x="12631" y="6955"/>
                  <a:pt x="12627" y="6922"/>
                </a:cubicBezTo>
                <a:cubicBezTo>
                  <a:pt x="12618" y="6849"/>
                  <a:pt x="12581" y="6781"/>
                  <a:pt x="12523" y="6735"/>
                </a:cubicBezTo>
                <a:cubicBezTo>
                  <a:pt x="12508" y="6723"/>
                  <a:pt x="12490" y="6717"/>
                  <a:pt x="12471" y="6718"/>
                </a:cubicBezTo>
                <a:cubicBezTo>
                  <a:pt x="12459" y="6718"/>
                  <a:pt x="12446" y="6715"/>
                  <a:pt x="12436" y="6708"/>
                </a:cubicBezTo>
                <a:cubicBezTo>
                  <a:pt x="12388" y="6675"/>
                  <a:pt x="12355" y="6668"/>
                  <a:pt x="12355" y="6668"/>
                </a:cubicBezTo>
                <a:cubicBezTo>
                  <a:pt x="12355" y="6668"/>
                  <a:pt x="12355" y="6668"/>
                  <a:pt x="12355" y="6668"/>
                </a:cubicBezTo>
                <a:lnTo>
                  <a:pt x="11975" y="6391"/>
                </a:lnTo>
                <a:cubicBezTo>
                  <a:pt x="11953" y="6376"/>
                  <a:pt x="11927" y="6368"/>
                  <a:pt x="11900" y="6369"/>
                </a:cubicBezTo>
                <a:cubicBezTo>
                  <a:pt x="11878" y="6371"/>
                  <a:pt x="11866" y="6350"/>
                  <a:pt x="11853" y="6332"/>
                </a:cubicBezTo>
                <a:cubicBezTo>
                  <a:pt x="11829" y="6294"/>
                  <a:pt x="11783" y="6277"/>
                  <a:pt x="11740" y="6290"/>
                </a:cubicBezTo>
                <a:cubicBezTo>
                  <a:pt x="11739" y="6291"/>
                  <a:pt x="11737" y="6291"/>
                  <a:pt x="11735" y="6292"/>
                </a:cubicBezTo>
                <a:cubicBezTo>
                  <a:pt x="11708" y="6302"/>
                  <a:pt x="11696" y="6335"/>
                  <a:pt x="11710" y="6361"/>
                </a:cubicBezTo>
                <a:cubicBezTo>
                  <a:pt x="11719" y="6375"/>
                  <a:pt x="11727" y="6389"/>
                  <a:pt x="11736" y="6402"/>
                </a:cubicBezTo>
                <a:lnTo>
                  <a:pt x="11957" y="6724"/>
                </a:lnTo>
                <a:cubicBezTo>
                  <a:pt x="11994" y="6777"/>
                  <a:pt x="12054" y="6809"/>
                  <a:pt x="12119" y="6808"/>
                </a:cubicBezTo>
                <a:cubicBezTo>
                  <a:pt x="12145" y="6808"/>
                  <a:pt x="12168" y="6827"/>
                  <a:pt x="12170" y="6854"/>
                </a:cubicBezTo>
                <a:cubicBezTo>
                  <a:pt x="12172" y="6867"/>
                  <a:pt x="12179" y="6878"/>
                  <a:pt x="12191" y="6885"/>
                </a:cubicBezTo>
                <a:cubicBezTo>
                  <a:pt x="12296" y="6946"/>
                  <a:pt x="12432" y="6954"/>
                  <a:pt x="12505" y="7069"/>
                </a:cubicBezTo>
                <a:cubicBezTo>
                  <a:pt x="12506" y="7070"/>
                  <a:pt x="12507" y="7071"/>
                  <a:pt x="12507" y="7071"/>
                </a:cubicBezTo>
                <a:cubicBezTo>
                  <a:pt x="12507" y="7071"/>
                  <a:pt x="12507" y="7073"/>
                  <a:pt x="12507" y="7074"/>
                </a:cubicBezTo>
                <a:cubicBezTo>
                  <a:pt x="12507" y="7083"/>
                  <a:pt x="12502" y="7110"/>
                  <a:pt x="12497" y="7119"/>
                </a:cubicBezTo>
                <a:cubicBezTo>
                  <a:pt x="12489" y="7133"/>
                  <a:pt x="12461" y="7139"/>
                  <a:pt x="12453" y="7132"/>
                </a:cubicBezTo>
                <a:cubicBezTo>
                  <a:pt x="12447" y="7126"/>
                  <a:pt x="12448" y="7114"/>
                  <a:pt x="12448" y="7100"/>
                </a:cubicBezTo>
                <a:cubicBezTo>
                  <a:pt x="12448" y="7096"/>
                  <a:pt x="12447" y="7091"/>
                  <a:pt x="12445" y="7085"/>
                </a:cubicBezTo>
                <a:cubicBezTo>
                  <a:pt x="12434" y="7054"/>
                  <a:pt x="12411" y="7049"/>
                  <a:pt x="12382" y="7036"/>
                </a:cubicBezTo>
                <a:cubicBezTo>
                  <a:pt x="12341" y="7018"/>
                  <a:pt x="12294" y="7037"/>
                  <a:pt x="12276" y="7076"/>
                </a:cubicBezTo>
                <a:cubicBezTo>
                  <a:pt x="12276" y="7077"/>
                  <a:pt x="12276" y="7077"/>
                  <a:pt x="12276" y="7077"/>
                </a:cubicBezTo>
                <a:cubicBezTo>
                  <a:pt x="12275" y="7079"/>
                  <a:pt x="12274" y="7080"/>
                  <a:pt x="12274" y="7081"/>
                </a:cubicBezTo>
                <a:cubicBezTo>
                  <a:pt x="12256" y="7127"/>
                  <a:pt x="12285" y="7141"/>
                  <a:pt x="12301" y="7148"/>
                </a:cubicBezTo>
                <a:cubicBezTo>
                  <a:pt x="12326" y="7160"/>
                  <a:pt x="12363" y="7178"/>
                  <a:pt x="12353" y="7231"/>
                </a:cubicBezTo>
                <a:cubicBezTo>
                  <a:pt x="12349" y="7253"/>
                  <a:pt x="12324" y="7245"/>
                  <a:pt x="12311" y="7255"/>
                </a:cubicBezTo>
                <a:cubicBezTo>
                  <a:pt x="12311" y="7255"/>
                  <a:pt x="12320" y="7247"/>
                  <a:pt x="12276" y="7336"/>
                </a:cubicBezTo>
                <a:cubicBezTo>
                  <a:pt x="12260" y="7366"/>
                  <a:pt x="12275" y="7373"/>
                  <a:pt x="12235" y="7393"/>
                </a:cubicBezTo>
                <a:cubicBezTo>
                  <a:pt x="12203" y="7409"/>
                  <a:pt x="12187" y="7387"/>
                  <a:pt x="12183" y="7381"/>
                </a:cubicBezTo>
                <a:cubicBezTo>
                  <a:pt x="12169" y="7357"/>
                  <a:pt x="12189" y="7335"/>
                  <a:pt x="12188" y="7312"/>
                </a:cubicBezTo>
                <a:cubicBezTo>
                  <a:pt x="12188" y="7301"/>
                  <a:pt x="12187" y="7292"/>
                  <a:pt x="12218" y="7279"/>
                </a:cubicBezTo>
                <a:cubicBezTo>
                  <a:pt x="12261" y="7261"/>
                  <a:pt x="12215" y="7190"/>
                  <a:pt x="12189" y="7149"/>
                </a:cubicBezTo>
                <a:cubicBezTo>
                  <a:pt x="12189" y="7149"/>
                  <a:pt x="12189" y="7148"/>
                  <a:pt x="12188" y="7148"/>
                </a:cubicBezTo>
                <a:cubicBezTo>
                  <a:pt x="12135" y="7056"/>
                  <a:pt x="12170" y="7131"/>
                  <a:pt x="12109" y="7073"/>
                </a:cubicBezTo>
                <a:cubicBezTo>
                  <a:pt x="12071" y="7038"/>
                  <a:pt x="11972" y="6978"/>
                  <a:pt x="11953" y="6954"/>
                </a:cubicBezTo>
                <a:cubicBezTo>
                  <a:pt x="11822" y="6793"/>
                  <a:pt x="11608" y="6717"/>
                  <a:pt x="11496" y="6536"/>
                </a:cubicBezTo>
                <a:cubicBezTo>
                  <a:pt x="11474" y="6500"/>
                  <a:pt x="11441" y="6471"/>
                  <a:pt x="11402" y="6453"/>
                </a:cubicBezTo>
                <a:cubicBezTo>
                  <a:pt x="11376" y="6441"/>
                  <a:pt x="11345" y="6433"/>
                  <a:pt x="11312" y="6434"/>
                </a:cubicBezTo>
                <a:cubicBezTo>
                  <a:pt x="11280" y="6436"/>
                  <a:pt x="11126" y="6524"/>
                  <a:pt x="11002" y="6594"/>
                </a:cubicBezTo>
                <a:cubicBezTo>
                  <a:pt x="10886" y="6661"/>
                  <a:pt x="10802" y="6503"/>
                  <a:pt x="10688" y="6548"/>
                </a:cubicBezTo>
                <a:cubicBezTo>
                  <a:pt x="10566" y="6597"/>
                  <a:pt x="10638" y="6758"/>
                  <a:pt x="10534" y="6817"/>
                </a:cubicBezTo>
                <a:cubicBezTo>
                  <a:pt x="10416" y="6885"/>
                  <a:pt x="10275" y="6907"/>
                  <a:pt x="10171" y="7002"/>
                </a:cubicBezTo>
                <a:cubicBezTo>
                  <a:pt x="10166" y="7006"/>
                  <a:pt x="10163" y="7012"/>
                  <a:pt x="10160" y="7018"/>
                </a:cubicBezTo>
                <a:cubicBezTo>
                  <a:pt x="10129" y="7091"/>
                  <a:pt x="10073" y="7124"/>
                  <a:pt x="10069" y="7141"/>
                </a:cubicBezTo>
                <a:cubicBezTo>
                  <a:pt x="10066" y="7157"/>
                  <a:pt x="10065" y="7163"/>
                  <a:pt x="10071" y="7184"/>
                </a:cubicBezTo>
                <a:cubicBezTo>
                  <a:pt x="10085" y="7228"/>
                  <a:pt x="10071" y="7277"/>
                  <a:pt x="10036" y="7307"/>
                </a:cubicBezTo>
                <a:cubicBezTo>
                  <a:pt x="10013" y="7327"/>
                  <a:pt x="10032" y="7391"/>
                  <a:pt x="10011" y="7402"/>
                </a:cubicBezTo>
                <a:cubicBezTo>
                  <a:pt x="9973" y="7422"/>
                  <a:pt x="9931" y="7400"/>
                  <a:pt x="9892" y="7411"/>
                </a:cubicBezTo>
                <a:cubicBezTo>
                  <a:pt x="9832" y="7428"/>
                  <a:pt x="9829" y="7505"/>
                  <a:pt x="9771" y="7523"/>
                </a:cubicBezTo>
                <a:cubicBezTo>
                  <a:pt x="9696" y="7545"/>
                  <a:pt x="9623" y="7498"/>
                  <a:pt x="9547" y="7514"/>
                </a:cubicBezTo>
                <a:cubicBezTo>
                  <a:pt x="9377" y="7551"/>
                  <a:pt x="9377" y="7551"/>
                  <a:pt x="9371" y="7566"/>
                </a:cubicBezTo>
                <a:cubicBezTo>
                  <a:pt x="9364" y="7581"/>
                  <a:pt x="9351" y="7604"/>
                  <a:pt x="9327" y="7604"/>
                </a:cubicBezTo>
                <a:cubicBezTo>
                  <a:pt x="9238" y="7602"/>
                  <a:pt x="9271" y="7491"/>
                  <a:pt x="9229" y="7444"/>
                </a:cubicBezTo>
                <a:cubicBezTo>
                  <a:pt x="9184" y="7391"/>
                  <a:pt x="9172" y="7397"/>
                  <a:pt x="9151" y="7406"/>
                </a:cubicBezTo>
                <a:cubicBezTo>
                  <a:pt x="9124" y="7418"/>
                  <a:pt x="9077" y="7438"/>
                  <a:pt x="9063" y="7429"/>
                </a:cubicBezTo>
                <a:cubicBezTo>
                  <a:pt x="9044" y="7418"/>
                  <a:pt x="9029" y="7400"/>
                  <a:pt x="9007" y="7394"/>
                </a:cubicBezTo>
                <a:cubicBezTo>
                  <a:pt x="8992" y="7389"/>
                  <a:pt x="8979" y="7379"/>
                  <a:pt x="8972" y="7365"/>
                </a:cubicBezTo>
                <a:cubicBezTo>
                  <a:pt x="8960" y="7340"/>
                  <a:pt x="8991" y="7239"/>
                  <a:pt x="8998" y="7211"/>
                </a:cubicBezTo>
                <a:cubicBezTo>
                  <a:pt x="9003" y="7193"/>
                  <a:pt x="9002" y="7175"/>
                  <a:pt x="8995" y="7158"/>
                </a:cubicBezTo>
                <a:cubicBezTo>
                  <a:pt x="8988" y="7138"/>
                  <a:pt x="8969" y="7125"/>
                  <a:pt x="8948" y="7124"/>
                </a:cubicBezTo>
                <a:cubicBezTo>
                  <a:pt x="8944" y="7124"/>
                  <a:pt x="8940" y="7123"/>
                  <a:pt x="8937" y="7120"/>
                </a:cubicBezTo>
                <a:cubicBezTo>
                  <a:pt x="8912" y="7092"/>
                  <a:pt x="9014" y="6989"/>
                  <a:pt x="9042" y="6937"/>
                </a:cubicBezTo>
                <a:cubicBezTo>
                  <a:pt x="9046" y="6929"/>
                  <a:pt x="9051" y="6917"/>
                  <a:pt x="9054" y="6908"/>
                </a:cubicBezTo>
                <a:cubicBezTo>
                  <a:pt x="9141" y="6686"/>
                  <a:pt x="9141" y="6611"/>
                  <a:pt x="9123" y="6537"/>
                </a:cubicBezTo>
                <a:cubicBezTo>
                  <a:pt x="9115" y="6504"/>
                  <a:pt x="9139" y="6473"/>
                  <a:pt x="9173" y="6471"/>
                </a:cubicBezTo>
                <a:cubicBezTo>
                  <a:pt x="9191" y="6470"/>
                  <a:pt x="9211" y="6469"/>
                  <a:pt x="9227" y="6468"/>
                </a:cubicBezTo>
                <a:cubicBezTo>
                  <a:pt x="9263" y="6426"/>
                  <a:pt x="9323" y="6414"/>
                  <a:pt x="9372" y="6439"/>
                </a:cubicBezTo>
                <a:cubicBezTo>
                  <a:pt x="9439" y="6473"/>
                  <a:pt x="9573" y="6522"/>
                  <a:pt x="9801" y="6532"/>
                </a:cubicBezTo>
                <a:cubicBezTo>
                  <a:pt x="9856" y="6535"/>
                  <a:pt x="9911" y="6547"/>
                  <a:pt x="9963" y="6567"/>
                </a:cubicBezTo>
                <a:cubicBezTo>
                  <a:pt x="10012" y="6585"/>
                  <a:pt x="10053" y="6543"/>
                  <a:pt x="10071" y="6519"/>
                </a:cubicBezTo>
                <a:cubicBezTo>
                  <a:pt x="10113" y="6465"/>
                  <a:pt x="10107" y="6397"/>
                  <a:pt x="10115" y="6334"/>
                </a:cubicBezTo>
                <a:cubicBezTo>
                  <a:pt x="10120" y="6301"/>
                  <a:pt x="10139" y="6270"/>
                  <a:pt x="10167" y="6252"/>
                </a:cubicBezTo>
                <a:cubicBezTo>
                  <a:pt x="10175" y="6247"/>
                  <a:pt x="10179" y="6238"/>
                  <a:pt x="10177" y="6229"/>
                </a:cubicBezTo>
                <a:cubicBezTo>
                  <a:pt x="10175" y="6217"/>
                  <a:pt x="10165" y="6121"/>
                  <a:pt x="10153" y="6120"/>
                </a:cubicBezTo>
                <a:cubicBezTo>
                  <a:pt x="10153" y="6120"/>
                  <a:pt x="10152" y="6120"/>
                  <a:pt x="10151" y="6120"/>
                </a:cubicBezTo>
                <a:cubicBezTo>
                  <a:pt x="10057" y="6110"/>
                  <a:pt x="10087" y="5988"/>
                  <a:pt x="10025" y="5949"/>
                </a:cubicBezTo>
                <a:cubicBezTo>
                  <a:pt x="9973" y="5915"/>
                  <a:pt x="9975" y="5893"/>
                  <a:pt x="9844" y="5879"/>
                </a:cubicBezTo>
                <a:cubicBezTo>
                  <a:pt x="9826" y="5877"/>
                  <a:pt x="9870" y="5786"/>
                  <a:pt x="9946" y="5762"/>
                </a:cubicBezTo>
                <a:cubicBezTo>
                  <a:pt x="9950" y="5760"/>
                  <a:pt x="9955" y="5761"/>
                  <a:pt x="9959" y="5763"/>
                </a:cubicBezTo>
                <a:cubicBezTo>
                  <a:pt x="10006" y="5786"/>
                  <a:pt x="10058" y="5798"/>
                  <a:pt x="10110" y="5795"/>
                </a:cubicBezTo>
                <a:cubicBezTo>
                  <a:pt x="10130" y="5794"/>
                  <a:pt x="10148" y="5784"/>
                  <a:pt x="10160" y="5768"/>
                </a:cubicBezTo>
                <a:cubicBezTo>
                  <a:pt x="10171" y="5752"/>
                  <a:pt x="10175" y="5732"/>
                  <a:pt x="10169" y="5712"/>
                </a:cubicBezTo>
                <a:lnTo>
                  <a:pt x="10169" y="5711"/>
                </a:lnTo>
                <a:cubicBezTo>
                  <a:pt x="10164" y="5692"/>
                  <a:pt x="10181" y="5661"/>
                  <a:pt x="10203" y="5676"/>
                </a:cubicBezTo>
                <a:cubicBezTo>
                  <a:pt x="10247" y="5704"/>
                  <a:pt x="10268" y="5723"/>
                  <a:pt x="10344" y="5712"/>
                </a:cubicBezTo>
                <a:cubicBezTo>
                  <a:pt x="10363" y="5709"/>
                  <a:pt x="10378" y="5695"/>
                  <a:pt x="10382" y="5677"/>
                </a:cubicBezTo>
                <a:cubicBezTo>
                  <a:pt x="10384" y="5668"/>
                  <a:pt x="10390" y="5661"/>
                  <a:pt x="10398" y="5656"/>
                </a:cubicBezTo>
                <a:cubicBezTo>
                  <a:pt x="10483" y="5608"/>
                  <a:pt x="10519" y="5587"/>
                  <a:pt x="10536" y="5567"/>
                </a:cubicBezTo>
                <a:cubicBezTo>
                  <a:pt x="10576" y="5521"/>
                  <a:pt x="10623" y="5482"/>
                  <a:pt x="10677" y="5452"/>
                </a:cubicBezTo>
                <a:cubicBezTo>
                  <a:pt x="10754" y="5409"/>
                  <a:pt x="10791" y="5381"/>
                  <a:pt x="10865" y="5315"/>
                </a:cubicBezTo>
                <a:cubicBezTo>
                  <a:pt x="10896" y="5286"/>
                  <a:pt x="10934" y="5266"/>
                  <a:pt x="10976" y="5257"/>
                </a:cubicBezTo>
                <a:cubicBezTo>
                  <a:pt x="10988" y="5253"/>
                  <a:pt x="10997" y="5241"/>
                  <a:pt x="10995" y="5229"/>
                </a:cubicBezTo>
                <a:cubicBezTo>
                  <a:pt x="10994" y="5226"/>
                  <a:pt x="10995" y="5224"/>
                  <a:pt x="10996" y="5222"/>
                </a:cubicBezTo>
                <a:cubicBezTo>
                  <a:pt x="11010" y="5203"/>
                  <a:pt x="11031" y="5192"/>
                  <a:pt x="11054" y="5190"/>
                </a:cubicBezTo>
                <a:cubicBezTo>
                  <a:pt x="11108" y="5185"/>
                  <a:pt x="11139" y="5185"/>
                  <a:pt x="11162" y="5185"/>
                </a:cubicBezTo>
                <a:cubicBezTo>
                  <a:pt x="11162" y="5185"/>
                  <a:pt x="11162" y="5184"/>
                  <a:pt x="11163" y="5184"/>
                </a:cubicBezTo>
                <a:cubicBezTo>
                  <a:pt x="11178" y="5166"/>
                  <a:pt x="11201" y="5156"/>
                  <a:pt x="11224" y="5157"/>
                </a:cubicBezTo>
                <a:cubicBezTo>
                  <a:pt x="11280" y="5158"/>
                  <a:pt x="11354" y="5184"/>
                  <a:pt x="11342" y="5031"/>
                </a:cubicBezTo>
                <a:cubicBezTo>
                  <a:pt x="11325" y="4892"/>
                  <a:pt x="11371" y="4753"/>
                  <a:pt x="11467" y="4652"/>
                </a:cubicBezTo>
                <a:cubicBezTo>
                  <a:pt x="11467" y="4652"/>
                  <a:pt x="11467" y="4652"/>
                  <a:pt x="11467" y="4652"/>
                </a:cubicBezTo>
                <a:cubicBezTo>
                  <a:pt x="11511" y="4670"/>
                  <a:pt x="11501" y="4715"/>
                  <a:pt x="11509" y="4761"/>
                </a:cubicBezTo>
                <a:cubicBezTo>
                  <a:pt x="11513" y="4790"/>
                  <a:pt x="11505" y="4818"/>
                  <a:pt x="11486" y="4839"/>
                </a:cubicBezTo>
                <a:cubicBezTo>
                  <a:pt x="11485" y="4839"/>
                  <a:pt x="11485" y="4840"/>
                  <a:pt x="11485" y="4840"/>
                </a:cubicBezTo>
                <a:cubicBezTo>
                  <a:pt x="11300" y="5044"/>
                  <a:pt x="11537" y="5038"/>
                  <a:pt x="11543" y="5090"/>
                </a:cubicBezTo>
                <a:cubicBezTo>
                  <a:pt x="11543" y="5090"/>
                  <a:pt x="11543" y="5091"/>
                  <a:pt x="11543" y="5091"/>
                </a:cubicBezTo>
                <a:cubicBezTo>
                  <a:pt x="11544" y="5100"/>
                  <a:pt x="11549" y="5108"/>
                  <a:pt x="11556" y="5112"/>
                </a:cubicBezTo>
                <a:cubicBezTo>
                  <a:pt x="11564" y="5117"/>
                  <a:pt x="11573" y="5118"/>
                  <a:pt x="11581" y="5115"/>
                </a:cubicBezTo>
                <a:cubicBezTo>
                  <a:pt x="11590" y="5112"/>
                  <a:pt x="11771" y="5036"/>
                  <a:pt x="11779" y="5041"/>
                </a:cubicBezTo>
                <a:cubicBezTo>
                  <a:pt x="11813" y="5063"/>
                  <a:pt x="11787" y="5074"/>
                  <a:pt x="11814" y="5099"/>
                </a:cubicBezTo>
                <a:cubicBezTo>
                  <a:pt x="11815" y="5099"/>
                  <a:pt x="11815" y="5100"/>
                  <a:pt x="11815" y="5100"/>
                </a:cubicBezTo>
                <a:cubicBezTo>
                  <a:pt x="11856" y="5138"/>
                  <a:pt x="11917" y="5145"/>
                  <a:pt x="11967" y="5119"/>
                </a:cubicBezTo>
                <a:cubicBezTo>
                  <a:pt x="12071" y="5064"/>
                  <a:pt x="12191" y="5045"/>
                  <a:pt x="12308" y="5067"/>
                </a:cubicBezTo>
                <a:cubicBezTo>
                  <a:pt x="12365" y="5077"/>
                  <a:pt x="12507" y="4940"/>
                  <a:pt x="12481" y="4863"/>
                </a:cubicBezTo>
                <a:cubicBezTo>
                  <a:pt x="12481" y="4863"/>
                  <a:pt x="12481" y="4863"/>
                  <a:pt x="12481" y="4863"/>
                </a:cubicBezTo>
                <a:cubicBezTo>
                  <a:pt x="12465" y="4816"/>
                  <a:pt x="12462" y="4766"/>
                  <a:pt x="12473" y="4718"/>
                </a:cubicBezTo>
                <a:cubicBezTo>
                  <a:pt x="12479" y="4688"/>
                  <a:pt x="12467" y="4672"/>
                  <a:pt x="12501" y="4649"/>
                </a:cubicBezTo>
                <a:cubicBezTo>
                  <a:pt x="12519" y="4637"/>
                  <a:pt x="12541" y="4635"/>
                  <a:pt x="12560" y="4644"/>
                </a:cubicBezTo>
                <a:cubicBezTo>
                  <a:pt x="12584" y="4655"/>
                  <a:pt x="12612" y="4656"/>
                  <a:pt x="12638" y="4645"/>
                </a:cubicBezTo>
                <a:cubicBezTo>
                  <a:pt x="12671" y="4631"/>
                  <a:pt x="12694" y="4598"/>
                  <a:pt x="12697" y="4562"/>
                </a:cubicBezTo>
                <a:cubicBezTo>
                  <a:pt x="12697" y="4554"/>
                  <a:pt x="12694" y="4547"/>
                  <a:pt x="12687" y="4543"/>
                </a:cubicBezTo>
                <a:cubicBezTo>
                  <a:pt x="12656" y="4524"/>
                  <a:pt x="12639" y="4487"/>
                  <a:pt x="12643" y="4450"/>
                </a:cubicBezTo>
                <a:cubicBezTo>
                  <a:pt x="12649" y="4408"/>
                  <a:pt x="12680" y="4375"/>
                  <a:pt x="12721" y="4367"/>
                </a:cubicBezTo>
                <a:cubicBezTo>
                  <a:pt x="12842" y="4346"/>
                  <a:pt x="12864" y="4413"/>
                  <a:pt x="12978" y="4311"/>
                </a:cubicBezTo>
                <a:cubicBezTo>
                  <a:pt x="12985" y="4305"/>
                  <a:pt x="12988" y="4296"/>
                  <a:pt x="12986" y="4287"/>
                </a:cubicBezTo>
                <a:cubicBezTo>
                  <a:pt x="12983" y="4278"/>
                  <a:pt x="12976" y="4271"/>
                  <a:pt x="12967" y="4269"/>
                </a:cubicBezTo>
                <a:cubicBezTo>
                  <a:pt x="12872" y="4248"/>
                  <a:pt x="12773" y="4255"/>
                  <a:pt x="12682" y="4287"/>
                </a:cubicBezTo>
                <a:lnTo>
                  <a:pt x="12572" y="4326"/>
                </a:lnTo>
                <a:cubicBezTo>
                  <a:pt x="12571" y="4326"/>
                  <a:pt x="12571" y="4326"/>
                  <a:pt x="12571" y="4326"/>
                </a:cubicBezTo>
                <a:lnTo>
                  <a:pt x="12570" y="4326"/>
                </a:lnTo>
                <a:cubicBezTo>
                  <a:pt x="12552" y="4338"/>
                  <a:pt x="12529" y="4344"/>
                  <a:pt x="12507" y="4342"/>
                </a:cubicBezTo>
                <a:cubicBezTo>
                  <a:pt x="12430" y="4336"/>
                  <a:pt x="12382" y="4263"/>
                  <a:pt x="12352" y="4182"/>
                </a:cubicBezTo>
                <a:cubicBezTo>
                  <a:pt x="12317" y="4088"/>
                  <a:pt x="12328" y="3983"/>
                  <a:pt x="12383" y="3900"/>
                </a:cubicBezTo>
                <a:cubicBezTo>
                  <a:pt x="12411" y="3858"/>
                  <a:pt x="12424" y="3805"/>
                  <a:pt x="12454" y="3766"/>
                </a:cubicBezTo>
                <a:cubicBezTo>
                  <a:pt x="12467" y="3750"/>
                  <a:pt x="12472" y="3730"/>
                  <a:pt x="12467" y="3710"/>
                </a:cubicBezTo>
                <a:cubicBezTo>
                  <a:pt x="12455" y="3654"/>
                  <a:pt x="12358" y="3630"/>
                  <a:pt x="12305" y="3642"/>
                </a:cubicBezTo>
                <a:cubicBezTo>
                  <a:pt x="12197" y="3666"/>
                  <a:pt x="12269" y="3794"/>
                  <a:pt x="12226" y="3861"/>
                </a:cubicBezTo>
                <a:cubicBezTo>
                  <a:pt x="12202" y="3900"/>
                  <a:pt x="12098" y="3927"/>
                  <a:pt x="12089" y="3980"/>
                </a:cubicBezTo>
                <a:cubicBezTo>
                  <a:pt x="12067" y="4115"/>
                  <a:pt x="12055" y="4186"/>
                  <a:pt x="12064" y="4233"/>
                </a:cubicBezTo>
                <a:cubicBezTo>
                  <a:pt x="12083" y="4333"/>
                  <a:pt x="12073" y="4437"/>
                  <a:pt x="12035" y="4531"/>
                </a:cubicBezTo>
                <a:cubicBezTo>
                  <a:pt x="12034" y="4532"/>
                  <a:pt x="12034" y="4533"/>
                  <a:pt x="12034" y="4533"/>
                </a:cubicBezTo>
                <a:cubicBezTo>
                  <a:pt x="12003" y="4614"/>
                  <a:pt x="12066" y="4698"/>
                  <a:pt x="12024" y="4779"/>
                </a:cubicBezTo>
                <a:cubicBezTo>
                  <a:pt x="11975" y="4872"/>
                  <a:pt x="11861" y="4798"/>
                  <a:pt x="11835" y="4911"/>
                </a:cubicBezTo>
                <a:cubicBezTo>
                  <a:pt x="11824" y="4958"/>
                  <a:pt x="11731" y="4888"/>
                  <a:pt x="11699" y="4857"/>
                </a:cubicBezTo>
                <a:cubicBezTo>
                  <a:pt x="11696" y="4764"/>
                  <a:pt x="11660" y="4721"/>
                  <a:pt x="11634" y="4649"/>
                </a:cubicBezTo>
                <a:cubicBezTo>
                  <a:pt x="11613" y="4590"/>
                  <a:pt x="11565" y="4545"/>
                  <a:pt x="11505" y="4527"/>
                </a:cubicBezTo>
                <a:cubicBezTo>
                  <a:pt x="11347" y="4480"/>
                  <a:pt x="11314" y="4635"/>
                  <a:pt x="11174" y="4592"/>
                </a:cubicBezTo>
                <a:cubicBezTo>
                  <a:pt x="11061" y="4557"/>
                  <a:pt x="10981" y="4455"/>
                  <a:pt x="10976" y="4337"/>
                </a:cubicBezTo>
                <a:cubicBezTo>
                  <a:pt x="10970" y="4218"/>
                  <a:pt x="11038" y="4109"/>
                  <a:pt x="11147" y="4063"/>
                </a:cubicBezTo>
                <a:cubicBezTo>
                  <a:pt x="11519" y="3906"/>
                  <a:pt x="11588" y="3775"/>
                  <a:pt x="11613" y="3687"/>
                </a:cubicBezTo>
                <a:cubicBezTo>
                  <a:pt x="11618" y="3668"/>
                  <a:pt x="11634" y="3652"/>
                  <a:pt x="11654" y="3646"/>
                </a:cubicBezTo>
                <a:cubicBezTo>
                  <a:pt x="11654" y="3646"/>
                  <a:pt x="11654" y="3646"/>
                  <a:pt x="11654" y="3646"/>
                </a:cubicBezTo>
                <a:lnTo>
                  <a:pt x="11654" y="3645"/>
                </a:lnTo>
                <a:cubicBezTo>
                  <a:pt x="11658" y="3626"/>
                  <a:pt x="11669" y="3608"/>
                  <a:pt x="11684" y="3594"/>
                </a:cubicBezTo>
                <a:cubicBezTo>
                  <a:pt x="11722" y="3558"/>
                  <a:pt x="11748" y="3511"/>
                  <a:pt x="11782" y="3472"/>
                </a:cubicBezTo>
                <a:cubicBezTo>
                  <a:pt x="11819" y="3429"/>
                  <a:pt x="11858" y="3363"/>
                  <a:pt x="11858" y="3363"/>
                </a:cubicBezTo>
                <a:cubicBezTo>
                  <a:pt x="11858" y="3363"/>
                  <a:pt x="12050" y="3174"/>
                  <a:pt x="12254" y="3110"/>
                </a:cubicBezTo>
                <a:cubicBezTo>
                  <a:pt x="12348" y="3081"/>
                  <a:pt x="12417" y="3082"/>
                  <a:pt x="12439" y="3087"/>
                </a:cubicBezTo>
                <a:cubicBezTo>
                  <a:pt x="12463" y="3091"/>
                  <a:pt x="12497" y="3098"/>
                  <a:pt x="12552" y="3109"/>
                </a:cubicBezTo>
                <a:cubicBezTo>
                  <a:pt x="12549" y="3127"/>
                  <a:pt x="12554" y="3146"/>
                  <a:pt x="12565" y="3161"/>
                </a:cubicBezTo>
                <a:cubicBezTo>
                  <a:pt x="12591" y="3195"/>
                  <a:pt x="12675" y="3186"/>
                  <a:pt x="12777" y="3234"/>
                </a:cubicBezTo>
                <a:cubicBezTo>
                  <a:pt x="12895" y="3288"/>
                  <a:pt x="13036" y="3272"/>
                  <a:pt x="13163" y="3298"/>
                </a:cubicBezTo>
                <a:cubicBezTo>
                  <a:pt x="13215" y="3309"/>
                  <a:pt x="13250" y="3357"/>
                  <a:pt x="13244" y="3410"/>
                </a:cubicBezTo>
                <a:cubicBezTo>
                  <a:pt x="13238" y="3463"/>
                  <a:pt x="13193" y="3501"/>
                  <a:pt x="13140" y="3500"/>
                </a:cubicBezTo>
                <a:cubicBezTo>
                  <a:pt x="13103" y="3499"/>
                  <a:pt x="13070" y="3522"/>
                  <a:pt x="13057" y="3556"/>
                </a:cubicBezTo>
                <a:cubicBezTo>
                  <a:pt x="13045" y="3591"/>
                  <a:pt x="13056" y="3630"/>
                  <a:pt x="13084" y="3652"/>
                </a:cubicBezTo>
                <a:cubicBezTo>
                  <a:pt x="13130" y="3688"/>
                  <a:pt x="13182" y="3717"/>
                  <a:pt x="13236" y="3736"/>
                </a:cubicBezTo>
                <a:cubicBezTo>
                  <a:pt x="13301" y="3758"/>
                  <a:pt x="13404" y="3775"/>
                  <a:pt x="13359" y="3725"/>
                </a:cubicBezTo>
                <a:cubicBezTo>
                  <a:pt x="13343" y="3707"/>
                  <a:pt x="13320" y="3697"/>
                  <a:pt x="13296" y="3697"/>
                </a:cubicBezTo>
                <a:cubicBezTo>
                  <a:pt x="13208" y="3696"/>
                  <a:pt x="13236" y="3615"/>
                  <a:pt x="13283" y="3637"/>
                </a:cubicBezTo>
                <a:cubicBezTo>
                  <a:pt x="13335" y="3660"/>
                  <a:pt x="13482" y="3676"/>
                  <a:pt x="13380" y="3578"/>
                </a:cubicBezTo>
                <a:cubicBezTo>
                  <a:pt x="13368" y="3566"/>
                  <a:pt x="13366" y="3547"/>
                  <a:pt x="13377" y="3533"/>
                </a:cubicBezTo>
                <a:cubicBezTo>
                  <a:pt x="13394" y="3512"/>
                  <a:pt x="13408" y="3488"/>
                  <a:pt x="13418" y="3463"/>
                </a:cubicBezTo>
                <a:cubicBezTo>
                  <a:pt x="13438" y="3409"/>
                  <a:pt x="13434" y="3426"/>
                  <a:pt x="13504" y="3447"/>
                </a:cubicBezTo>
                <a:cubicBezTo>
                  <a:pt x="13515" y="3451"/>
                  <a:pt x="13528" y="3449"/>
                  <a:pt x="13537" y="3442"/>
                </a:cubicBezTo>
                <a:cubicBezTo>
                  <a:pt x="13557" y="3428"/>
                  <a:pt x="13583" y="3418"/>
                  <a:pt x="13564" y="3403"/>
                </a:cubicBezTo>
                <a:cubicBezTo>
                  <a:pt x="13548" y="3391"/>
                  <a:pt x="13581" y="3363"/>
                  <a:pt x="13593" y="3367"/>
                </a:cubicBezTo>
                <a:cubicBezTo>
                  <a:pt x="13612" y="3374"/>
                  <a:pt x="13634" y="3368"/>
                  <a:pt x="13648" y="3351"/>
                </a:cubicBezTo>
                <a:cubicBezTo>
                  <a:pt x="13658" y="3338"/>
                  <a:pt x="13661" y="3321"/>
                  <a:pt x="13657" y="3306"/>
                </a:cubicBezTo>
                <a:cubicBezTo>
                  <a:pt x="13645" y="3266"/>
                  <a:pt x="13677" y="3159"/>
                  <a:pt x="13734" y="3138"/>
                </a:cubicBezTo>
                <a:cubicBezTo>
                  <a:pt x="13748" y="3133"/>
                  <a:pt x="13763" y="3132"/>
                  <a:pt x="13777" y="3137"/>
                </a:cubicBezTo>
                <a:cubicBezTo>
                  <a:pt x="13789" y="3126"/>
                  <a:pt x="13802" y="3117"/>
                  <a:pt x="13817" y="3112"/>
                </a:cubicBezTo>
                <a:cubicBezTo>
                  <a:pt x="13842" y="3103"/>
                  <a:pt x="13886" y="3084"/>
                  <a:pt x="13916" y="3058"/>
                </a:cubicBezTo>
                <a:cubicBezTo>
                  <a:pt x="13947" y="3031"/>
                  <a:pt x="13989" y="3020"/>
                  <a:pt x="14030" y="3030"/>
                </a:cubicBezTo>
                <a:cubicBezTo>
                  <a:pt x="14030" y="3030"/>
                  <a:pt x="14030" y="3030"/>
                  <a:pt x="14030" y="3030"/>
                </a:cubicBezTo>
                <a:cubicBezTo>
                  <a:pt x="14043" y="3016"/>
                  <a:pt x="14042" y="2995"/>
                  <a:pt x="14030" y="2982"/>
                </a:cubicBezTo>
                <a:cubicBezTo>
                  <a:pt x="14005" y="2958"/>
                  <a:pt x="13925" y="2917"/>
                  <a:pt x="13937" y="2885"/>
                </a:cubicBezTo>
                <a:cubicBezTo>
                  <a:pt x="13941" y="2875"/>
                  <a:pt x="13990" y="2863"/>
                  <a:pt x="13998" y="2820"/>
                </a:cubicBezTo>
                <a:cubicBezTo>
                  <a:pt x="14002" y="2790"/>
                  <a:pt x="13986" y="2762"/>
                  <a:pt x="13958" y="2751"/>
                </a:cubicBezTo>
                <a:cubicBezTo>
                  <a:pt x="13121" y="2422"/>
                  <a:pt x="12220" y="2221"/>
                  <a:pt x="11279" y="2170"/>
                </a:cubicBezTo>
                <a:cubicBezTo>
                  <a:pt x="11106" y="2277"/>
                  <a:pt x="10933" y="2396"/>
                  <a:pt x="10776" y="2526"/>
                </a:cubicBezTo>
                <a:cubicBezTo>
                  <a:pt x="10207" y="2998"/>
                  <a:pt x="9307" y="3193"/>
                  <a:pt x="9327" y="3141"/>
                </a:cubicBezTo>
                <a:cubicBezTo>
                  <a:pt x="9241" y="3142"/>
                  <a:pt x="9218" y="3118"/>
                  <a:pt x="9218" y="3118"/>
                </a:cubicBezTo>
                <a:cubicBezTo>
                  <a:pt x="9190" y="3126"/>
                  <a:pt x="9165" y="3142"/>
                  <a:pt x="9142" y="3125"/>
                </a:cubicBezTo>
                <a:lnTo>
                  <a:pt x="9141" y="3125"/>
                </a:lnTo>
                <a:cubicBezTo>
                  <a:pt x="9143" y="3114"/>
                  <a:pt x="9137" y="3103"/>
                  <a:pt x="9128" y="3096"/>
                </a:cubicBezTo>
                <a:cubicBezTo>
                  <a:pt x="9098" y="3076"/>
                  <a:pt x="9039" y="3124"/>
                  <a:pt x="8896" y="3196"/>
                </a:cubicBezTo>
                <a:cubicBezTo>
                  <a:pt x="8896" y="3197"/>
                  <a:pt x="8895" y="3197"/>
                  <a:pt x="8895" y="3197"/>
                </a:cubicBezTo>
                <a:cubicBezTo>
                  <a:pt x="8892" y="3198"/>
                  <a:pt x="8889" y="3200"/>
                  <a:pt x="8887" y="3201"/>
                </a:cubicBezTo>
                <a:cubicBezTo>
                  <a:pt x="8827" y="3233"/>
                  <a:pt x="8759" y="3241"/>
                  <a:pt x="8714" y="3241"/>
                </a:cubicBezTo>
                <a:cubicBezTo>
                  <a:pt x="8681" y="3242"/>
                  <a:pt x="8649" y="3248"/>
                  <a:pt x="8618" y="3260"/>
                </a:cubicBezTo>
                <a:cubicBezTo>
                  <a:pt x="8613" y="3262"/>
                  <a:pt x="8608" y="3261"/>
                  <a:pt x="8606" y="3256"/>
                </a:cubicBezTo>
                <a:cubicBezTo>
                  <a:pt x="8595" y="3240"/>
                  <a:pt x="8647" y="3220"/>
                  <a:pt x="8666" y="3213"/>
                </a:cubicBezTo>
                <a:cubicBezTo>
                  <a:pt x="8683" y="3207"/>
                  <a:pt x="8675" y="3187"/>
                  <a:pt x="8604" y="3228"/>
                </a:cubicBezTo>
                <a:cubicBezTo>
                  <a:pt x="8588" y="3237"/>
                  <a:pt x="8570" y="3240"/>
                  <a:pt x="8553" y="3235"/>
                </a:cubicBezTo>
                <a:cubicBezTo>
                  <a:pt x="8481" y="3217"/>
                  <a:pt x="8396" y="3274"/>
                  <a:pt x="8339" y="3321"/>
                </a:cubicBezTo>
                <a:cubicBezTo>
                  <a:pt x="8330" y="3328"/>
                  <a:pt x="8319" y="3333"/>
                  <a:pt x="8305" y="3327"/>
                </a:cubicBezTo>
                <a:cubicBezTo>
                  <a:pt x="8285" y="3319"/>
                  <a:pt x="8268" y="3322"/>
                  <a:pt x="8274" y="3352"/>
                </a:cubicBezTo>
                <a:cubicBezTo>
                  <a:pt x="8280" y="3385"/>
                  <a:pt x="8092" y="3469"/>
                  <a:pt x="8089" y="3454"/>
                </a:cubicBezTo>
                <a:cubicBezTo>
                  <a:pt x="8085" y="3444"/>
                  <a:pt x="8074" y="3438"/>
                  <a:pt x="8063" y="3440"/>
                </a:cubicBezTo>
                <a:cubicBezTo>
                  <a:pt x="8039" y="3445"/>
                  <a:pt x="8009" y="3465"/>
                  <a:pt x="7993" y="3496"/>
                </a:cubicBezTo>
                <a:cubicBezTo>
                  <a:pt x="7963" y="3554"/>
                  <a:pt x="7881" y="3563"/>
                  <a:pt x="7841" y="3596"/>
                </a:cubicBezTo>
                <a:cubicBezTo>
                  <a:pt x="7799" y="3631"/>
                  <a:pt x="7738" y="3665"/>
                  <a:pt x="7738" y="3665"/>
                </a:cubicBezTo>
                <a:cubicBezTo>
                  <a:pt x="7716" y="3691"/>
                  <a:pt x="7700" y="3706"/>
                  <a:pt x="7676" y="3707"/>
                </a:cubicBezTo>
                <a:cubicBezTo>
                  <a:pt x="7653" y="3708"/>
                  <a:pt x="7639" y="3666"/>
                  <a:pt x="7649" y="3651"/>
                </a:cubicBezTo>
                <a:cubicBezTo>
                  <a:pt x="7655" y="3641"/>
                  <a:pt x="7701" y="3597"/>
                  <a:pt x="7690" y="3594"/>
                </a:cubicBezTo>
                <a:cubicBezTo>
                  <a:pt x="7685" y="3594"/>
                  <a:pt x="7682" y="3591"/>
                  <a:pt x="7680" y="3586"/>
                </a:cubicBezTo>
                <a:cubicBezTo>
                  <a:pt x="7672" y="3571"/>
                  <a:pt x="7707" y="3556"/>
                  <a:pt x="7698" y="3538"/>
                </a:cubicBezTo>
                <a:cubicBezTo>
                  <a:pt x="7692" y="3526"/>
                  <a:pt x="7624" y="3522"/>
                  <a:pt x="7618" y="3516"/>
                </a:cubicBezTo>
                <a:cubicBezTo>
                  <a:pt x="7614" y="3511"/>
                  <a:pt x="7613" y="3505"/>
                  <a:pt x="7616" y="3499"/>
                </a:cubicBezTo>
                <a:cubicBezTo>
                  <a:pt x="7659" y="3413"/>
                  <a:pt x="7664" y="3408"/>
                  <a:pt x="7722" y="3351"/>
                </a:cubicBezTo>
                <a:cubicBezTo>
                  <a:pt x="7721" y="3351"/>
                  <a:pt x="7721" y="3350"/>
                  <a:pt x="7721" y="3350"/>
                </a:cubicBezTo>
                <a:cubicBezTo>
                  <a:pt x="7715" y="3341"/>
                  <a:pt x="7715" y="3329"/>
                  <a:pt x="7721" y="3321"/>
                </a:cubicBezTo>
                <a:cubicBezTo>
                  <a:pt x="7753" y="3274"/>
                  <a:pt x="7860" y="3134"/>
                  <a:pt x="7984" y="3116"/>
                </a:cubicBezTo>
                <a:cubicBezTo>
                  <a:pt x="8017" y="3112"/>
                  <a:pt x="7996" y="3105"/>
                  <a:pt x="7996" y="3105"/>
                </a:cubicBezTo>
                <a:cubicBezTo>
                  <a:pt x="7965" y="3093"/>
                  <a:pt x="7926" y="3084"/>
                  <a:pt x="7948" y="3060"/>
                </a:cubicBezTo>
                <a:cubicBezTo>
                  <a:pt x="7992" y="3011"/>
                  <a:pt x="8060" y="2947"/>
                  <a:pt x="8135" y="2910"/>
                </a:cubicBezTo>
                <a:cubicBezTo>
                  <a:pt x="8172" y="2892"/>
                  <a:pt x="8205" y="2870"/>
                  <a:pt x="8237" y="2844"/>
                </a:cubicBezTo>
                <a:cubicBezTo>
                  <a:pt x="8268" y="2818"/>
                  <a:pt x="8371" y="2773"/>
                  <a:pt x="8484" y="2769"/>
                </a:cubicBezTo>
                <a:lnTo>
                  <a:pt x="8484" y="2768"/>
                </a:lnTo>
                <a:cubicBezTo>
                  <a:pt x="8578" y="2762"/>
                  <a:pt x="8826" y="2594"/>
                  <a:pt x="8828" y="2591"/>
                </a:cubicBezTo>
                <a:cubicBezTo>
                  <a:pt x="8828" y="2591"/>
                  <a:pt x="8828" y="2591"/>
                  <a:pt x="8828" y="2591"/>
                </a:cubicBezTo>
                <a:cubicBezTo>
                  <a:pt x="8820" y="2584"/>
                  <a:pt x="8832" y="2558"/>
                  <a:pt x="8829" y="2545"/>
                </a:cubicBezTo>
                <a:cubicBezTo>
                  <a:pt x="8829" y="2540"/>
                  <a:pt x="8831" y="2535"/>
                  <a:pt x="8836" y="2533"/>
                </a:cubicBezTo>
                <a:cubicBezTo>
                  <a:pt x="8860" y="2520"/>
                  <a:pt x="8889" y="2514"/>
                  <a:pt x="8914" y="2503"/>
                </a:cubicBezTo>
                <a:cubicBezTo>
                  <a:pt x="8917" y="2502"/>
                  <a:pt x="8919" y="2499"/>
                  <a:pt x="8920" y="2495"/>
                </a:cubicBezTo>
                <a:cubicBezTo>
                  <a:pt x="8921" y="2486"/>
                  <a:pt x="8910" y="2480"/>
                  <a:pt x="8902" y="2483"/>
                </a:cubicBezTo>
                <a:cubicBezTo>
                  <a:pt x="8850" y="2502"/>
                  <a:pt x="8829" y="2510"/>
                  <a:pt x="8817" y="2514"/>
                </a:cubicBezTo>
                <a:cubicBezTo>
                  <a:pt x="8810" y="2516"/>
                  <a:pt x="8803" y="2512"/>
                  <a:pt x="8800" y="2507"/>
                </a:cubicBezTo>
                <a:cubicBezTo>
                  <a:pt x="8796" y="2501"/>
                  <a:pt x="8798" y="2493"/>
                  <a:pt x="8803" y="2489"/>
                </a:cubicBezTo>
                <a:cubicBezTo>
                  <a:pt x="8862" y="2438"/>
                  <a:pt x="8942" y="2437"/>
                  <a:pt x="9011" y="2413"/>
                </a:cubicBezTo>
                <a:cubicBezTo>
                  <a:pt x="9042" y="2403"/>
                  <a:pt x="9042" y="2338"/>
                  <a:pt x="8978" y="2348"/>
                </a:cubicBezTo>
                <a:cubicBezTo>
                  <a:pt x="8665" y="2400"/>
                  <a:pt x="8381" y="2493"/>
                  <a:pt x="8084" y="2591"/>
                </a:cubicBezTo>
                <a:lnTo>
                  <a:pt x="8084" y="2592"/>
                </a:lnTo>
                <a:cubicBezTo>
                  <a:pt x="8086" y="2601"/>
                  <a:pt x="8024" y="2630"/>
                  <a:pt x="8017" y="2638"/>
                </a:cubicBezTo>
                <a:cubicBezTo>
                  <a:pt x="8013" y="2642"/>
                  <a:pt x="8011" y="2647"/>
                  <a:pt x="8013" y="2653"/>
                </a:cubicBezTo>
                <a:cubicBezTo>
                  <a:pt x="8013" y="2653"/>
                  <a:pt x="8013" y="2653"/>
                  <a:pt x="8013" y="2653"/>
                </a:cubicBezTo>
                <a:cubicBezTo>
                  <a:pt x="8017" y="2654"/>
                  <a:pt x="8018" y="2659"/>
                  <a:pt x="8015" y="2661"/>
                </a:cubicBezTo>
                <a:cubicBezTo>
                  <a:pt x="8003" y="2670"/>
                  <a:pt x="7981" y="2660"/>
                  <a:pt x="7974" y="2673"/>
                </a:cubicBezTo>
                <a:cubicBezTo>
                  <a:pt x="7966" y="2689"/>
                  <a:pt x="7995" y="2682"/>
                  <a:pt x="8000" y="2693"/>
                </a:cubicBezTo>
                <a:cubicBezTo>
                  <a:pt x="8004" y="2701"/>
                  <a:pt x="8003" y="2711"/>
                  <a:pt x="7997" y="2717"/>
                </a:cubicBezTo>
                <a:cubicBezTo>
                  <a:pt x="7987" y="2727"/>
                  <a:pt x="7941" y="2747"/>
                  <a:pt x="7934" y="2738"/>
                </a:cubicBezTo>
                <a:cubicBezTo>
                  <a:pt x="7927" y="2730"/>
                  <a:pt x="7926" y="2724"/>
                  <a:pt x="7917" y="2729"/>
                </a:cubicBezTo>
                <a:cubicBezTo>
                  <a:pt x="7884" y="2751"/>
                  <a:pt x="7863" y="2764"/>
                  <a:pt x="7844" y="2767"/>
                </a:cubicBezTo>
                <a:cubicBezTo>
                  <a:pt x="7777" y="2778"/>
                  <a:pt x="7692" y="2814"/>
                  <a:pt x="7692" y="2814"/>
                </a:cubicBezTo>
                <a:cubicBezTo>
                  <a:pt x="7702" y="2806"/>
                  <a:pt x="7734" y="2776"/>
                  <a:pt x="7739" y="2764"/>
                </a:cubicBezTo>
                <a:cubicBezTo>
                  <a:pt x="7757" y="2727"/>
                  <a:pt x="7777" y="2716"/>
                  <a:pt x="7799" y="2710"/>
                </a:cubicBezTo>
                <a:cubicBezTo>
                  <a:pt x="7815" y="2705"/>
                  <a:pt x="7818" y="2683"/>
                  <a:pt x="7746" y="2710"/>
                </a:cubicBezTo>
                <a:cubicBezTo>
                  <a:pt x="7681" y="2735"/>
                  <a:pt x="7621" y="2773"/>
                  <a:pt x="7571" y="2820"/>
                </a:cubicBezTo>
                <a:cubicBezTo>
                  <a:pt x="7529" y="2859"/>
                  <a:pt x="7479" y="2903"/>
                  <a:pt x="7443" y="2922"/>
                </a:cubicBezTo>
                <a:cubicBezTo>
                  <a:pt x="7450" y="2910"/>
                  <a:pt x="7445" y="2907"/>
                  <a:pt x="7440" y="2909"/>
                </a:cubicBezTo>
                <a:cubicBezTo>
                  <a:pt x="7436" y="2912"/>
                  <a:pt x="7402" y="2942"/>
                  <a:pt x="7388" y="2939"/>
                </a:cubicBezTo>
                <a:cubicBezTo>
                  <a:pt x="7346" y="2927"/>
                  <a:pt x="7401" y="2903"/>
                  <a:pt x="7401" y="2860"/>
                </a:cubicBezTo>
                <a:cubicBezTo>
                  <a:pt x="7406" y="2853"/>
                  <a:pt x="7412" y="2848"/>
                  <a:pt x="7418" y="2842"/>
                </a:cubicBezTo>
                <a:cubicBezTo>
                  <a:pt x="7369" y="2863"/>
                  <a:pt x="7325" y="2894"/>
                  <a:pt x="7289" y="2933"/>
                </a:cubicBezTo>
                <a:cubicBezTo>
                  <a:pt x="7260" y="2965"/>
                  <a:pt x="7236" y="3003"/>
                  <a:pt x="7205" y="2972"/>
                </a:cubicBezTo>
                <a:cubicBezTo>
                  <a:pt x="7190" y="2957"/>
                  <a:pt x="7168" y="2953"/>
                  <a:pt x="7149" y="2962"/>
                </a:cubicBezTo>
                <a:cubicBezTo>
                  <a:pt x="7030" y="3018"/>
                  <a:pt x="6912" y="3077"/>
                  <a:pt x="6796" y="3137"/>
                </a:cubicBezTo>
                <a:cubicBezTo>
                  <a:pt x="6783" y="3144"/>
                  <a:pt x="6772" y="3152"/>
                  <a:pt x="6761" y="3161"/>
                </a:cubicBezTo>
                <a:cubicBezTo>
                  <a:pt x="6753" y="3167"/>
                  <a:pt x="6748" y="3177"/>
                  <a:pt x="6746" y="3187"/>
                </a:cubicBezTo>
                <a:cubicBezTo>
                  <a:pt x="6744" y="3199"/>
                  <a:pt x="6723" y="3227"/>
                  <a:pt x="6716" y="3240"/>
                </a:cubicBezTo>
                <a:cubicBezTo>
                  <a:pt x="6712" y="3246"/>
                  <a:pt x="6712" y="3253"/>
                  <a:pt x="6716" y="3259"/>
                </a:cubicBezTo>
                <a:cubicBezTo>
                  <a:pt x="6727" y="3275"/>
                  <a:pt x="6762" y="3263"/>
                  <a:pt x="6781" y="3257"/>
                </a:cubicBezTo>
                <a:cubicBezTo>
                  <a:pt x="6807" y="3249"/>
                  <a:pt x="6836" y="3259"/>
                  <a:pt x="6851" y="3284"/>
                </a:cubicBezTo>
                <a:cubicBezTo>
                  <a:pt x="6865" y="3307"/>
                  <a:pt x="6861" y="3337"/>
                  <a:pt x="6842" y="3357"/>
                </a:cubicBezTo>
                <a:cubicBezTo>
                  <a:pt x="6826" y="3373"/>
                  <a:pt x="6811" y="3390"/>
                  <a:pt x="6797" y="3409"/>
                </a:cubicBezTo>
                <a:cubicBezTo>
                  <a:pt x="6769" y="3447"/>
                  <a:pt x="6742" y="3487"/>
                  <a:pt x="6701" y="3512"/>
                </a:cubicBezTo>
                <a:cubicBezTo>
                  <a:pt x="6676" y="3528"/>
                  <a:pt x="6652" y="3546"/>
                  <a:pt x="6630" y="3566"/>
                </a:cubicBezTo>
                <a:cubicBezTo>
                  <a:pt x="6407" y="3767"/>
                  <a:pt x="6399" y="4132"/>
                  <a:pt x="6234" y="4205"/>
                </a:cubicBezTo>
                <a:cubicBezTo>
                  <a:pt x="6234" y="4206"/>
                  <a:pt x="6234" y="4206"/>
                  <a:pt x="6233" y="4206"/>
                </a:cubicBezTo>
                <a:cubicBezTo>
                  <a:pt x="6107" y="4262"/>
                  <a:pt x="6063" y="4214"/>
                  <a:pt x="5911" y="4270"/>
                </a:cubicBezTo>
                <a:cubicBezTo>
                  <a:pt x="5882" y="4281"/>
                  <a:pt x="5854" y="4273"/>
                  <a:pt x="5826" y="4266"/>
                </a:cubicBezTo>
                <a:cubicBezTo>
                  <a:pt x="5803" y="4259"/>
                  <a:pt x="5784" y="4243"/>
                  <a:pt x="5775" y="4220"/>
                </a:cubicBezTo>
                <a:cubicBezTo>
                  <a:pt x="5742" y="4135"/>
                  <a:pt x="5646" y="4094"/>
                  <a:pt x="5562" y="4127"/>
                </a:cubicBezTo>
                <a:cubicBezTo>
                  <a:pt x="5548" y="4132"/>
                  <a:pt x="5533" y="4135"/>
                  <a:pt x="5516" y="4130"/>
                </a:cubicBezTo>
                <a:cubicBezTo>
                  <a:pt x="5516" y="4130"/>
                  <a:pt x="5516" y="4130"/>
                  <a:pt x="5516" y="4130"/>
                </a:cubicBezTo>
                <a:cubicBezTo>
                  <a:pt x="5516" y="4130"/>
                  <a:pt x="5515" y="4130"/>
                  <a:pt x="5515" y="4130"/>
                </a:cubicBezTo>
                <a:cubicBezTo>
                  <a:pt x="5487" y="4138"/>
                  <a:pt x="5310" y="4194"/>
                  <a:pt x="5323" y="4219"/>
                </a:cubicBezTo>
                <a:cubicBezTo>
                  <a:pt x="5323" y="4219"/>
                  <a:pt x="5635" y="4124"/>
                  <a:pt x="5565" y="4293"/>
                </a:cubicBezTo>
                <a:cubicBezTo>
                  <a:pt x="5565" y="4293"/>
                  <a:pt x="5564" y="4293"/>
                  <a:pt x="5564" y="4293"/>
                </a:cubicBezTo>
                <a:cubicBezTo>
                  <a:pt x="5552" y="4296"/>
                  <a:pt x="5543" y="4304"/>
                  <a:pt x="5538" y="4315"/>
                </a:cubicBezTo>
                <a:cubicBezTo>
                  <a:pt x="5530" y="4332"/>
                  <a:pt x="5521" y="4341"/>
                  <a:pt x="5495" y="4347"/>
                </a:cubicBezTo>
                <a:cubicBezTo>
                  <a:pt x="5466" y="4353"/>
                  <a:pt x="5434" y="4345"/>
                  <a:pt x="5411" y="4324"/>
                </a:cubicBezTo>
                <a:cubicBezTo>
                  <a:pt x="5395" y="4327"/>
                  <a:pt x="5388" y="4366"/>
                  <a:pt x="5394" y="4377"/>
                </a:cubicBezTo>
                <a:cubicBezTo>
                  <a:pt x="5402" y="4391"/>
                  <a:pt x="5444" y="4391"/>
                  <a:pt x="5401" y="4417"/>
                </a:cubicBezTo>
                <a:cubicBezTo>
                  <a:pt x="5376" y="4433"/>
                  <a:pt x="5342" y="4440"/>
                  <a:pt x="5331" y="4468"/>
                </a:cubicBezTo>
                <a:cubicBezTo>
                  <a:pt x="5317" y="4500"/>
                  <a:pt x="5301" y="4531"/>
                  <a:pt x="5281" y="4560"/>
                </a:cubicBezTo>
                <a:cubicBezTo>
                  <a:pt x="5261" y="4591"/>
                  <a:pt x="5306" y="4600"/>
                  <a:pt x="5271" y="4628"/>
                </a:cubicBezTo>
                <a:cubicBezTo>
                  <a:pt x="5230" y="4662"/>
                  <a:pt x="5088" y="4630"/>
                  <a:pt x="5038" y="4639"/>
                </a:cubicBezTo>
                <a:cubicBezTo>
                  <a:pt x="5038" y="4639"/>
                  <a:pt x="4953" y="4647"/>
                  <a:pt x="4902" y="4665"/>
                </a:cubicBezTo>
                <a:cubicBezTo>
                  <a:pt x="4851" y="4683"/>
                  <a:pt x="4758" y="4706"/>
                  <a:pt x="4707" y="4768"/>
                </a:cubicBezTo>
                <a:cubicBezTo>
                  <a:pt x="4619" y="4874"/>
                  <a:pt x="4627" y="4896"/>
                  <a:pt x="4524" y="4868"/>
                </a:cubicBezTo>
                <a:cubicBezTo>
                  <a:pt x="4518" y="4866"/>
                  <a:pt x="4512" y="4868"/>
                  <a:pt x="4508" y="4872"/>
                </a:cubicBezTo>
                <a:cubicBezTo>
                  <a:pt x="3462" y="5982"/>
                  <a:pt x="2707" y="7368"/>
                  <a:pt x="2363" y="8909"/>
                </a:cubicBezTo>
                <a:cubicBezTo>
                  <a:pt x="2363" y="8911"/>
                  <a:pt x="2362" y="8912"/>
                  <a:pt x="2362" y="8913"/>
                </a:cubicBezTo>
                <a:cubicBezTo>
                  <a:pt x="2339" y="9011"/>
                  <a:pt x="2313" y="9132"/>
                  <a:pt x="2276" y="9357"/>
                </a:cubicBezTo>
                <a:cubicBezTo>
                  <a:pt x="2275" y="9362"/>
                  <a:pt x="2275" y="9367"/>
                  <a:pt x="2276" y="9373"/>
                </a:cubicBezTo>
                <a:cubicBezTo>
                  <a:pt x="2281" y="9398"/>
                  <a:pt x="2286" y="9405"/>
                  <a:pt x="2318" y="9405"/>
                </a:cubicBezTo>
                <a:cubicBezTo>
                  <a:pt x="2394" y="9405"/>
                  <a:pt x="2459" y="9458"/>
                  <a:pt x="2473" y="9533"/>
                </a:cubicBezTo>
                <a:cubicBezTo>
                  <a:pt x="2477" y="9554"/>
                  <a:pt x="2490" y="9570"/>
                  <a:pt x="2507" y="9577"/>
                </a:cubicBezTo>
                <a:cubicBezTo>
                  <a:pt x="2524" y="9584"/>
                  <a:pt x="2543" y="9582"/>
                  <a:pt x="2561" y="9569"/>
                </a:cubicBezTo>
                <a:cubicBezTo>
                  <a:pt x="2573" y="9561"/>
                  <a:pt x="2638" y="9618"/>
                  <a:pt x="2642" y="9687"/>
                </a:cubicBezTo>
                <a:cubicBezTo>
                  <a:pt x="2644" y="9724"/>
                  <a:pt x="2658" y="9767"/>
                  <a:pt x="2666" y="9803"/>
                </a:cubicBezTo>
                <a:cubicBezTo>
                  <a:pt x="2674" y="9848"/>
                  <a:pt x="2663" y="9894"/>
                  <a:pt x="2634" y="9929"/>
                </a:cubicBezTo>
                <a:cubicBezTo>
                  <a:pt x="2629" y="9934"/>
                  <a:pt x="2628" y="9941"/>
                  <a:pt x="2629" y="9948"/>
                </a:cubicBezTo>
                <a:cubicBezTo>
                  <a:pt x="2666" y="10090"/>
                  <a:pt x="2831" y="10696"/>
                  <a:pt x="2865" y="10727"/>
                </a:cubicBezTo>
                <a:cubicBezTo>
                  <a:pt x="2884" y="10723"/>
                  <a:pt x="2900" y="10730"/>
                  <a:pt x="2911" y="10742"/>
                </a:cubicBezTo>
                <a:cubicBezTo>
                  <a:pt x="3244" y="11117"/>
                  <a:pt x="3619" y="11729"/>
                  <a:pt x="3608" y="11921"/>
                </a:cubicBezTo>
                <a:cubicBezTo>
                  <a:pt x="3533" y="12061"/>
                  <a:pt x="3541" y="12054"/>
                  <a:pt x="3604" y="12130"/>
                </a:cubicBezTo>
                <a:cubicBezTo>
                  <a:pt x="3720" y="12273"/>
                  <a:pt x="3717" y="12279"/>
                  <a:pt x="3674" y="12425"/>
                </a:cubicBezTo>
                <a:cubicBezTo>
                  <a:pt x="3699" y="12384"/>
                  <a:pt x="3745" y="12359"/>
                  <a:pt x="3794" y="12359"/>
                </a:cubicBezTo>
                <a:cubicBezTo>
                  <a:pt x="3843" y="12359"/>
                  <a:pt x="3888" y="12384"/>
                  <a:pt x="3914" y="12426"/>
                </a:cubicBezTo>
                <a:cubicBezTo>
                  <a:pt x="3932" y="12457"/>
                  <a:pt x="3952" y="12487"/>
                  <a:pt x="3978" y="12511"/>
                </a:cubicBezTo>
                <a:cubicBezTo>
                  <a:pt x="4046" y="12572"/>
                  <a:pt x="4081" y="12663"/>
                  <a:pt x="4073" y="12754"/>
                </a:cubicBezTo>
                <a:cubicBezTo>
                  <a:pt x="4073" y="12755"/>
                  <a:pt x="4178" y="12755"/>
                  <a:pt x="4325" y="12865"/>
                </a:cubicBezTo>
                <a:cubicBezTo>
                  <a:pt x="4509" y="13004"/>
                  <a:pt x="5163" y="13752"/>
                  <a:pt x="5189" y="13956"/>
                </a:cubicBezTo>
                <a:cubicBezTo>
                  <a:pt x="5200" y="14048"/>
                  <a:pt x="5162" y="14138"/>
                  <a:pt x="5116" y="14217"/>
                </a:cubicBezTo>
                <a:cubicBezTo>
                  <a:pt x="5062" y="14308"/>
                  <a:pt x="4887" y="14498"/>
                  <a:pt x="4858" y="14600"/>
                </a:cubicBezTo>
                <a:cubicBezTo>
                  <a:pt x="4843" y="14651"/>
                  <a:pt x="4762" y="14673"/>
                  <a:pt x="4762" y="14704"/>
                </a:cubicBezTo>
                <a:cubicBezTo>
                  <a:pt x="4763" y="14745"/>
                  <a:pt x="4776" y="14831"/>
                  <a:pt x="4835" y="15002"/>
                </a:cubicBezTo>
                <a:cubicBezTo>
                  <a:pt x="4853" y="15052"/>
                  <a:pt x="4894" y="15426"/>
                  <a:pt x="4874" y="15577"/>
                </a:cubicBezTo>
                <a:cubicBezTo>
                  <a:pt x="4862" y="15665"/>
                  <a:pt x="4862" y="15680"/>
                  <a:pt x="4884" y="15777"/>
                </a:cubicBezTo>
                <a:cubicBezTo>
                  <a:pt x="4891" y="15808"/>
                  <a:pt x="4815" y="15894"/>
                  <a:pt x="4763" y="15857"/>
                </a:cubicBezTo>
                <a:cubicBezTo>
                  <a:pt x="4697" y="15810"/>
                  <a:pt x="4642" y="15817"/>
                  <a:pt x="4635" y="15831"/>
                </a:cubicBezTo>
                <a:cubicBezTo>
                  <a:pt x="4545" y="15980"/>
                  <a:pt x="4218" y="16006"/>
                  <a:pt x="4291" y="16165"/>
                </a:cubicBezTo>
                <a:cubicBezTo>
                  <a:pt x="4313" y="16211"/>
                  <a:pt x="4334" y="16258"/>
                  <a:pt x="4353" y="16306"/>
                </a:cubicBezTo>
                <a:cubicBezTo>
                  <a:pt x="4375" y="16361"/>
                  <a:pt x="4387" y="16421"/>
                  <a:pt x="4389" y="16482"/>
                </a:cubicBezTo>
                <a:cubicBezTo>
                  <a:pt x="4390" y="16507"/>
                  <a:pt x="4480" y="16698"/>
                  <a:pt x="4552" y="16773"/>
                </a:cubicBezTo>
                <a:cubicBezTo>
                  <a:pt x="6125" y="18419"/>
                  <a:pt x="8343" y="19444"/>
                  <a:pt x="10800" y="19444"/>
                </a:cubicBezTo>
                <a:cubicBezTo>
                  <a:pt x="15574" y="19444"/>
                  <a:pt x="19444" y="15574"/>
                  <a:pt x="19444" y="10799"/>
                </a:cubicBezTo>
                <a:close/>
                <a:moveTo>
                  <a:pt x="13995" y="6151"/>
                </a:moveTo>
                <a:cubicBezTo>
                  <a:pt x="13994" y="6126"/>
                  <a:pt x="14038" y="6126"/>
                  <a:pt x="14042" y="6095"/>
                </a:cubicBezTo>
                <a:cubicBezTo>
                  <a:pt x="14044" y="6080"/>
                  <a:pt x="14037" y="6065"/>
                  <a:pt x="14026" y="6057"/>
                </a:cubicBezTo>
                <a:cubicBezTo>
                  <a:pt x="14010" y="6046"/>
                  <a:pt x="14003" y="6049"/>
                  <a:pt x="13984" y="6058"/>
                </a:cubicBezTo>
                <a:cubicBezTo>
                  <a:pt x="13973" y="6063"/>
                  <a:pt x="13960" y="6069"/>
                  <a:pt x="13946" y="6069"/>
                </a:cubicBezTo>
                <a:cubicBezTo>
                  <a:pt x="13935" y="6069"/>
                  <a:pt x="13925" y="6061"/>
                  <a:pt x="13923" y="6050"/>
                </a:cubicBezTo>
                <a:cubicBezTo>
                  <a:pt x="13922" y="6040"/>
                  <a:pt x="13926" y="6030"/>
                  <a:pt x="13935" y="6025"/>
                </a:cubicBezTo>
                <a:cubicBezTo>
                  <a:pt x="13938" y="6023"/>
                  <a:pt x="13940" y="6019"/>
                  <a:pt x="13938" y="6016"/>
                </a:cubicBezTo>
                <a:cubicBezTo>
                  <a:pt x="13937" y="6013"/>
                  <a:pt x="13934" y="6012"/>
                  <a:pt x="13931" y="6011"/>
                </a:cubicBezTo>
                <a:cubicBezTo>
                  <a:pt x="13902" y="6004"/>
                  <a:pt x="13876" y="5999"/>
                  <a:pt x="13856" y="5997"/>
                </a:cubicBezTo>
                <a:cubicBezTo>
                  <a:pt x="13817" y="5992"/>
                  <a:pt x="13777" y="5995"/>
                  <a:pt x="13739" y="6006"/>
                </a:cubicBezTo>
                <a:cubicBezTo>
                  <a:pt x="13708" y="6014"/>
                  <a:pt x="13706" y="6019"/>
                  <a:pt x="13699" y="6040"/>
                </a:cubicBezTo>
                <a:cubicBezTo>
                  <a:pt x="13679" y="6094"/>
                  <a:pt x="13672" y="6115"/>
                  <a:pt x="13665" y="6125"/>
                </a:cubicBezTo>
                <a:cubicBezTo>
                  <a:pt x="13638" y="6159"/>
                  <a:pt x="13620" y="6198"/>
                  <a:pt x="13610" y="6240"/>
                </a:cubicBezTo>
                <a:cubicBezTo>
                  <a:pt x="13606" y="6256"/>
                  <a:pt x="13597" y="6269"/>
                  <a:pt x="13579" y="6278"/>
                </a:cubicBezTo>
                <a:cubicBezTo>
                  <a:pt x="13579" y="6278"/>
                  <a:pt x="13579" y="6278"/>
                  <a:pt x="13577" y="6278"/>
                </a:cubicBezTo>
                <a:cubicBezTo>
                  <a:pt x="13577" y="6278"/>
                  <a:pt x="13566" y="6376"/>
                  <a:pt x="13567" y="6386"/>
                </a:cubicBezTo>
                <a:cubicBezTo>
                  <a:pt x="13568" y="6408"/>
                  <a:pt x="13581" y="6429"/>
                  <a:pt x="13574" y="6453"/>
                </a:cubicBezTo>
                <a:cubicBezTo>
                  <a:pt x="13567" y="6472"/>
                  <a:pt x="13539" y="6468"/>
                  <a:pt x="13532" y="6487"/>
                </a:cubicBezTo>
                <a:cubicBezTo>
                  <a:pt x="13532" y="6488"/>
                  <a:pt x="13532" y="6488"/>
                  <a:pt x="13532" y="6488"/>
                </a:cubicBezTo>
                <a:cubicBezTo>
                  <a:pt x="13521" y="6521"/>
                  <a:pt x="13535" y="6571"/>
                  <a:pt x="13543" y="6604"/>
                </a:cubicBezTo>
                <a:cubicBezTo>
                  <a:pt x="13543" y="6607"/>
                  <a:pt x="13542" y="6610"/>
                  <a:pt x="13539" y="6612"/>
                </a:cubicBezTo>
                <a:cubicBezTo>
                  <a:pt x="13536" y="6613"/>
                  <a:pt x="13533" y="6612"/>
                  <a:pt x="13531" y="6610"/>
                </a:cubicBezTo>
                <a:cubicBezTo>
                  <a:pt x="13517" y="6596"/>
                  <a:pt x="13510" y="6601"/>
                  <a:pt x="13507" y="6607"/>
                </a:cubicBezTo>
                <a:cubicBezTo>
                  <a:pt x="13504" y="6611"/>
                  <a:pt x="13504" y="6617"/>
                  <a:pt x="13507" y="6621"/>
                </a:cubicBezTo>
                <a:lnTo>
                  <a:pt x="13548" y="6677"/>
                </a:lnTo>
                <a:cubicBezTo>
                  <a:pt x="13588" y="6734"/>
                  <a:pt x="13642" y="6778"/>
                  <a:pt x="13706" y="6805"/>
                </a:cubicBezTo>
                <a:cubicBezTo>
                  <a:pt x="13741" y="6820"/>
                  <a:pt x="13775" y="6796"/>
                  <a:pt x="13809" y="6800"/>
                </a:cubicBezTo>
                <a:cubicBezTo>
                  <a:pt x="13848" y="6805"/>
                  <a:pt x="13886" y="6798"/>
                  <a:pt x="13925" y="6798"/>
                </a:cubicBezTo>
                <a:cubicBezTo>
                  <a:pt x="13938" y="6798"/>
                  <a:pt x="13964" y="6794"/>
                  <a:pt x="13981" y="6787"/>
                </a:cubicBezTo>
                <a:cubicBezTo>
                  <a:pt x="13994" y="6781"/>
                  <a:pt x="13996" y="6771"/>
                  <a:pt x="13997" y="6760"/>
                </a:cubicBezTo>
                <a:lnTo>
                  <a:pt x="13997" y="6757"/>
                </a:lnTo>
                <a:cubicBezTo>
                  <a:pt x="13998" y="6747"/>
                  <a:pt x="14000" y="6746"/>
                  <a:pt x="14042" y="6712"/>
                </a:cubicBezTo>
                <a:cubicBezTo>
                  <a:pt x="14073" y="6688"/>
                  <a:pt x="14111" y="6675"/>
                  <a:pt x="14142" y="6650"/>
                </a:cubicBezTo>
                <a:cubicBezTo>
                  <a:pt x="14195" y="6609"/>
                  <a:pt x="14262" y="6650"/>
                  <a:pt x="14319" y="6633"/>
                </a:cubicBezTo>
                <a:cubicBezTo>
                  <a:pt x="14332" y="6629"/>
                  <a:pt x="14511" y="6696"/>
                  <a:pt x="14522" y="6702"/>
                </a:cubicBezTo>
                <a:cubicBezTo>
                  <a:pt x="14523" y="6702"/>
                  <a:pt x="14523" y="6702"/>
                  <a:pt x="14523" y="6702"/>
                </a:cubicBezTo>
                <a:cubicBezTo>
                  <a:pt x="14576" y="6724"/>
                  <a:pt x="14717" y="6725"/>
                  <a:pt x="14751" y="6735"/>
                </a:cubicBezTo>
                <a:cubicBezTo>
                  <a:pt x="14764" y="6738"/>
                  <a:pt x="14785" y="6743"/>
                  <a:pt x="14805" y="6742"/>
                </a:cubicBezTo>
                <a:cubicBezTo>
                  <a:pt x="14806" y="6742"/>
                  <a:pt x="14808" y="6741"/>
                  <a:pt x="14809" y="6741"/>
                </a:cubicBezTo>
                <a:cubicBezTo>
                  <a:pt x="14837" y="6728"/>
                  <a:pt x="14854" y="6684"/>
                  <a:pt x="14893" y="6703"/>
                </a:cubicBezTo>
                <a:cubicBezTo>
                  <a:pt x="14961" y="6737"/>
                  <a:pt x="15151" y="6707"/>
                  <a:pt x="15105" y="6550"/>
                </a:cubicBezTo>
                <a:cubicBezTo>
                  <a:pt x="15080" y="6464"/>
                  <a:pt x="14967" y="6418"/>
                  <a:pt x="14933" y="6406"/>
                </a:cubicBezTo>
                <a:cubicBezTo>
                  <a:pt x="14831" y="6369"/>
                  <a:pt x="14764" y="6281"/>
                  <a:pt x="14674" y="6225"/>
                </a:cubicBezTo>
                <a:cubicBezTo>
                  <a:pt x="14635" y="6201"/>
                  <a:pt x="14588" y="6223"/>
                  <a:pt x="14547" y="6206"/>
                </a:cubicBezTo>
                <a:cubicBezTo>
                  <a:pt x="14454" y="6170"/>
                  <a:pt x="14454" y="6170"/>
                  <a:pt x="14450" y="6143"/>
                </a:cubicBezTo>
                <a:cubicBezTo>
                  <a:pt x="14449" y="6142"/>
                  <a:pt x="14450" y="6139"/>
                  <a:pt x="14451" y="6137"/>
                </a:cubicBezTo>
                <a:cubicBezTo>
                  <a:pt x="14476" y="6102"/>
                  <a:pt x="14495" y="6064"/>
                  <a:pt x="14506" y="6023"/>
                </a:cubicBezTo>
                <a:cubicBezTo>
                  <a:pt x="14507" y="6023"/>
                  <a:pt x="14507" y="6022"/>
                  <a:pt x="14507" y="6022"/>
                </a:cubicBezTo>
                <a:cubicBezTo>
                  <a:pt x="14511" y="6007"/>
                  <a:pt x="14517" y="6000"/>
                  <a:pt x="14501" y="5989"/>
                </a:cubicBezTo>
                <a:cubicBezTo>
                  <a:pt x="14480" y="5976"/>
                  <a:pt x="14439" y="5989"/>
                  <a:pt x="14435" y="5954"/>
                </a:cubicBezTo>
                <a:cubicBezTo>
                  <a:pt x="14432" y="5926"/>
                  <a:pt x="14491" y="5896"/>
                  <a:pt x="14515" y="5882"/>
                </a:cubicBezTo>
                <a:cubicBezTo>
                  <a:pt x="14536" y="5870"/>
                  <a:pt x="14544" y="5855"/>
                  <a:pt x="14548" y="5845"/>
                </a:cubicBezTo>
                <a:cubicBezTo>
                  <a:pt x="14554" y="5829"/>
                  <a:pt x="14535" y="5809"/>
                  <a:pt x="14527" y="5810"/>
                </a:cubicBezTo>
                <a:cubicBezTo>
                  <a:pt x="14499" y="5813"/>
                  <a:pt x="14421" y="5860"/>
                  <a:pt x="14409" y="5861"/>
                </a:cubicBezTo>
                <a:cubicBezTo>
                  <a:pt x="14409" y="5861"/>
                  <a:pt x="14409" y="5861"/>
                  <a:pt x="14409" y="5861"/>
                </a:cubicBezTo>
                <a:cubicBezTo>
                  <a:pt x="14405" y="5862"/>
                  <a:pt x="14402" y="5863"/>
                  <a:pt x="14399" y="5865"/>
                </a:cubicBezTo>
                <a:cubicBezTo>
                  <a:pt x="14399" y="5865"/>
                  <a:pt x="14399" y="5865"/>
                  <a:pt x="14399" y="5865"/>
                </a:cubicBezTo>
                <a:lnTo>
                  <a:pt x="14221" y="5967"/>
                </a:lnTo>
                <a:cubicBezTo>
                  <a:pt x="14221" y="5967"/>
                  <a:pt x="14221" y="5968"/>
                  <a:pt x="14220" y="5968"/>
                </a:cubicBezTo>
                <a:cubicBezTo>
                  <a:pt x="14188" y="5991"/>
                  <a:pt x="14171" y="6029"/>
                  <a:pt x="14174" y="6068"/>
                </a:cubicBezTo>
                <a:cubicBezTo>
                  <a:pt x="14177" y="6107"/>
                  <a:pt x="14199" y="6142"/>
                  <a:pt x="14234" y="6160"/>
                </a:cubicBezTo>
                <a:cubicBezTo>
                  <a:pt x="14249" y="6168"/>
                  <a:pt x="14270" y="6172"/>
                  <a:pt x="14263" y="6187"/>
                </a:cubicBezTo>
                <a:cubicBezTo>
                  <a:pt x="14259" y="6194"/>
                  <a:pt x="14162" y="6286"/>
                  <a:pt x="14152" y="6288"/>
                </a:cubicBezTo>
                <a:cubicBezTo>
                  <a:pt x="14125" y="6291"/>
                  <a:pt x="14117" y="6278"/>
                  <a:pt x="14114" y="6274"/>
                </a:cubicBezTo>
                <a:cubicBezTo>
                  <a:pt x="14113" y="6273"/>
                  <a:pt x="14113" y="6271"/>
                  <a:pt x="14112" y="6269"/>
                </a:cubicBezTo>
                <a:cubicBezTo>
                  <a:pt x="14097" y="6225"/>
                  <a:pt x="14062" y="6189"/>
                  <a:pt x="14013" y="6175"/>
                </a:cubicBezTo>
                <a:cubicBezTo>
                  <a:pt x="14002" y="6172"/>
                  <a:pt x="13995" y="6162"/>
                  <a:pt x="13995" y="6151"/>
                </a:cubicBezTo>
                <a:close/>
                <a:moveTo>
                  <a:pt x="21599" y="10799"/>
                </a:moveTo>
                <a:cubicBezTo>
                  <a:pt x="21599" y="16764"/>
                  <a:pt x="16764" y="21599"/>
                  <a:pt x="10799" y="21599"/>
                </a:cubicBezTo>
                <a:cubicBezTo>
                  <a:pt x="4835" y="21599"/>
                  <a:pt x="0" y="16764"/>
                  <a:pt x="0" y="10799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  <a:moveTo>
                  <a:pt x="9930" y="4828"/>
                </a:moveTo>
                <a:lnTo>
                  <a:pt x="9930" y="4828"/>
                </a:lnTo>
                <a:cubicBezTo>
                  <a:pt x="9928" y="4831"/>
                  <a:pt x="9926" y="4833"/>
                  <a:pt x="9925" y="4836"/>
                </a:cubicBezTo>
                <a:cubicBezTo>
                  <a:pt x="9922" y="4841"/>
                  <a:pt x="9924" y="4848"/>
                  <a:pt x="9929" y="4852"/>
                </a:cubicBezTo>
                <a:cubicBezTo>
                  <a:pt x="9934" y="4855"/>
                  <a:pt x="9941" y="4854"/>
                  <a:pt x="9945" y="4849"/>
                </a:cubicBezTo>
                <a:cubicBezTo>
                  <a:pt x="9950" y="4844"/>
                  <a:pt x="9956" y="4836"/>
                  <a:pt x="9964" y="4827"/>
                </a:cubicBezTo>
                <a:cubicBezTo>
                  <a:pt x="9972" y="4817"/>
                  <a:pt x="9975" y="4814"/>
                  <a:pt x="9986" y="4809"/>
                </a:cubicBezTo>
                <a:cubicBezTo>
                  <a:pt x="9995" y="4805"/>
                  <a:pt x="10004" y="4802"/>
                  <a:pt x="10013" y="4799"/>
                </a:cubicBezTo>
                <a:cubicBezTo>
                  <a:pt x="10017" y="4798"/>
                  <a:pt x="10021" y="4798"/>
                  <a:pt x="10024" y="4801"/>
                </a:cubicBezTo>
                <a:cubicBezTo>
                  <a:pt x="10026" y="4803"/>
                  <a:pt x="10028" y="4806"/>
                  <a:pt x="10028" y="4810"/>
                </a:cubicBezTo>
                <a:cubicBezTo>
                  <a:pt x="10027" y="4831"/>
                  <a:pt x="10034" y="4854"/>
                  <a:pt x="10013" y="4870"/>
                </a:cubicBezTo>
                <a:cubicBezTo>
                  <a:pt x="10001" y="4880"/>
                  <a:pt x="9991" y="4887"/>
                  <a:pt x="9984" y="4894"/>
                </a:cubicBezTo>
                <a:cubicBezTo>
                  <a:pt x="9977" y="4899"/>
                  <a:pt x="9975" y="4910"/>
                  <a:pt x="9979" y="4918"/>
                </a:cubicBezTo>
                <a:cubicBezTo>
                  <a:pt x="9984" y="4926"/>
                  <a:pt x="9993" y="4930"/>
                  <a:pt x="10002" y="4927"/>
                </a:cubicBezTo>
                <a:cubicBezTo>
                  <a:pt x="10002" y="4927"/>
                  <a:pt x="10002" y="4927"/>
                  <a:pt x="10003" y="4928"/>
                </a:cubicBezTo>
                <a:cubicBezTo>
                  <a:pt x="10004" y="4929"/>
                  <a:pt x="10005" y="4930"/>
                  <a:pt x="10005" y="4931"/>
                </a:cubicBezTo>
                <a:cubicBezTo>
                  <a:pt x="10011" y="4955"/>
                  <a:pt x="10012" y="4955"/>
                  <a:pt x="10045" y="4935"/>
                </a:cubicBezTo>
                <a:cubicBezTo>
                  <a:pt x="10046" y="4935"/>
                  <a:pt x="10047" y="4935"/>
                  <a:pt x="10048" y="4935"/>
                </a:cubicBezTo>
                <a:cubicBezTo>
                  <a:pt x="10049" y="4935"/>
                  <a:pt x="10049" y="4935"/>
                  <a:pt x="10049" y="4936"/>
                </a:cubicBezTo>
                <a:cubicBezTo>
                  <a:pt x="10054" y="4945"/>
                  <a:pt x="10061" y="4952"/>
                  <a:pt x="10070" y="4956"/>
                </a:cubicBezTo>
                <a:cubicBezTo>
                  <a:pt x="10082" y="4962"/>
                  <a:pt x="10091" y="4973"/>
                  <a:pt x="10094" y="4987"/>
                </a:cubicBezTo>
                <a:cubicBezTo>
                  <a:pt x="10094" y="4989"/>
                  <a:pt x="10095" y="4989"/>
                  <a:pt x="10095" y="4989"/>
                </a:cubicBezTo>
                <a:cubicBezTo>
                  <a:pt x="10095" y="4991"/>
                  <a:pt x="10095" y="4992"/>
                  <a:pt x="10096" y="4992"/>
                </a:cubicBezTo>
                <a:cubicBezTo>
                  <a:pt x="10107" y="5027"/>
                  <a:pt x="10098" y="5064"/>
                  <a:pt x="10072" y="5090"/>
                </a:cubicBezTo>
                <a:cubicBezTo>
                  <a:pt x="10047" y="5115"/>
                  <a:pt x="10009" y="5124"/>
                  <a:pt x="9975" y="5112"/>
                </a:cubicBezTo>
                <a:cubicBezTo>
                  <a:pt x="9969" y="5111"/>
                  <a:pt x="9963" y="5113"/>
                  <a:pt x="9959" y="5118"/>
                </a:cubicBezTo>
                <a:cubicBezTo>
                  <a:pt x="9956" y="5123"/>
                  <a:pt x="9956" y="5129"/>
                  <a:pt x="9960" y="5134"/>
                </a:cubicBezTo>
                <a:cubicBezTo>
                  <a:pt x="9963" y="5138"/>
                  <a:pt x="9967" y="5142"/>
                  <a:pt x="9967" y="5148"/>
                </a:cubicBezTo>
                <a:cubicBezTo>
                  <a:pt x="9966" y="5169"/>
                  <a:pt x="9940" y="5161"/>
                  <a:pt x="9931" y="5176"/>
                </a:cubicBezTo>
                <a:cubicBezTo>
                  <a:pt x="9931" y="5176"/>
                  <a:pt x="9931" y="5176"/>
                  <a:pt x="9931" y="5176"/>
                </a:cubicBezTo>
                <a:cubicBezTo>
                  <a:pt x="9931" y="5177"/>
                  <a:pt x="9930" y="5178"/>
                  <a:pt x="9930" y="5179"/>
                </a:cubicBezTo>
                <a:cubicBezTo>
                  <a:pt x="9930" y="5182"/>
                  <a:pt x="9931" y="5185"/>
                  <a:pt x="9933" y="5187"/>
                </a:cubicBezTo>
                <a:cubicBezTo>
                  <a:pt x="9935" y="5189"/>
                  <a:pt x="9938" y="5189"/>
                  <a:pt x="9940" y="5189"/>
                </a:cubicBezTo>
                <a:cubicBezTo>
                  <a:pt x="9953" y="5186"/>
                  <a:pt x="9963" y="5176"/>
                  <a:pt x="9976" y="5174"/>
                </a:cubicBezTo>
                <a:cubicBezTo>
                  <a:pt x="10000" y="5173"/>
                  <a:pt x="9982" y="5234"/>
                  <a:pt x="9974" y="5243"/>
                </a:cubicBezTo>
                <a:cubicBezTo>
                  <a:pt x="9965" y="5253"/>
                  <a:pt x="9903" y="5275"/>
                  <a:pt x="9883" y="5278"/>
                </a:cubicBezTo>
                <a:cubicBezTo>
                  <a:pt x="9870" y="5280"/>
                  <a:pt x="9862" y="5281"/>
                  <a:pt x="9858" y="5286"/>
                </a:cubicBezTo>
                <a:cubicBezTo>
                  <a:pt x="9854" y="5290"/>
                  <a:pt x="9851" y="5316"/>
                  <a:pt x="9869" y="5324"/>
                </a:cubicBezTo>
                <a:cubicBezTo>
                  <a:pt x="9895" y="5337"/>
                  <a:pt x="9920" y="5314"/>
                  <a:pt x="9946" y="5320"/>
                </a:cubicBezTo>
                <a:cubicBezTo>
                  <a:pt x="9971" y="5327"/>
                  <a:pt x="9994" y="5340"/>
                  <a:pt x="10011" y="5359"/>
                </a:cubicBezTo>
                <a:cubicBezTo>
                  <a:pt x="10013" y="5361"/>
                  <a:pt x="10015" y="5362"/>
                  <a:pt x="10017" y="5363"/>
                </a:cubicBezTo>
                <a:cubicBezTo>
                  <a:pt x="10025" y="5366"/>
                  <a:pt x="10035" y="5366"/>
                  <a:pt x="10043" y="5362"/>
                </a:cubicBezTo>
                <a:cubicBezTo>
                  <a:pt x="10045" y="5361"/>
                  <a:pt x="10047" y="5360"/>
                  <a:pt x="10049" y="5358"/>
                </a:cubicBezTo>
                <a:cubicBezTo>
                  <a:pt x="10056" y="5353"/>
                  <a:pt x="10063" y="5350"/>
                  <a:pt x="10071" y="5350"/>
                </a:cubicBezTo>
                <a:cubicBezTo>
                  <a:pt x="10076" y="5350"/>
                  <a:pt x="10081" y="5353"/>
                  <a:pt x="10083" y="5359"/>
                </a:cubicBezTo>
                <a:cubicBezTo>
                  <a:pt x="10085" y="5364"/>
                  <a:pt x="10083" y="5370"/>
                  <a:pt x="10079" y="5374"/>
                </a:cubicBezTo>
                <a:cubicBezTo>
                  <a:pt x="10060" y="5388"/>
                  <a:pt x="10040" y="5401"/>
                  <a:pt x="10013" y="5398"/>
                </a:cubicBezTo>
                <a:cubicBezTo>
                  <a:pt x="9999" y="5396"/>
                  <a:pt x="9985" y="5396"/>
                  <a:pt x="9970" y="5398"/>
                </a:cubicBezTo>
                <a:cubicBezTo>
                  <a:pt x="9926" y="5402"/>
                  <a:pt x="9885" y="5422"/>
                  <a:pt x="9853" y="5454"/>
                </a:cubicBezTo>
                <a:cubicBezTo>
                  <a:pt x="9843" y="5465"/>
                  <a:pt x="9831" y="5476"/>
                  <a:pt x="9821" y="5487"/>
                </a:cubicBezTo>
                <a:cubicBezTo>
                  <a:pt x="9816" y="5492"/>
                  <a:pt x="9815" y="5501"/>
                  <a:pt x="9820" y="5507"/>
                </a:cubicBezTo>
                <a:cubicBezTo>
                  <a:pt x="9825" y="5513"/>
                  <a:pt x="9834" y="5515"/>
                  <a:pt x="9840" y="5510"/>
                </a:cubicBezTo>
                <a:cubicBezTo>
                  <a:pt x="9845" y="5508"/>
                  <a:pt x="9850" y="5505"/>
                  <a:pt x="9856" y="5501"/>
                </a:cubicBezTo>
                <a:cubicBezTo>
                  <a:pt x="9875" y="5489"/>
                  <a:pt x="9909" y="5476"/>
                  <a:pt x="9928" y="5512"/>
                </a:cubicBezTo>
                <a:cubicBezTo>
                  <a:pt x="9928" y="5512"/>
                  <a:pt x="9928" y="5512"/>
                  <a:pt x="9929" y="5512"/>
                </a:cubicBezTo>
                <a:cubicBezTo>
                  <a:pt x="9931" y="5513"/>
                  <a:pt x="9934" y="5512"/>
                  <a:pt x="9937" y="5510"/>
                </a:cubicBezTo>
                <a:cubicBezTo>
                  <a:pt x="9962" y="5491"/>
                  <a:pt x="9975" y="5456"/>
                  <a:pt x="10012" y="5453"/>
                </a:cubicBezTo>
                <a:cubicBezTo>
                  <a:pt x="10038" y="5451"/>
                  <a:pt x="10058" y="5476"/>
                  <a:pt x="10085" y="5471"/>
                </a:cubicBezTo>
                <a:cubicBezTo>
                  <a:pt x="10116" y="5465"/>
                  <a:pt x="10141" y="5441"/>
                  <a:pt x="10174" y="5443"/>
                </a:cubicBezTo>
                <a:cubicBezTo>
                  <a:pt x="10186" y="5444"/>
                  <a:pt x="10220" y="5453"/>
                  <a:pt x="10223" y="5455"/>
                </a:cubicBezTo>
                <a:cubicBezTo>
                  <a:pt x="10232" y="5460"/>
                  <a:pt x="10232" y="5460"/>
                  <a:pt x="10281" y="5461"/>
                </a:cubicBezTo>
                <a:cubicBezTo>
                  <a:pt x="10302" y="5462"/>
                  <a:pt x="10317" y="5478"/>
                  <a:pt x="10337" y="5481"/>
                </a:cubicBezTo>
                <a:cubicBezTo>
                  <a:pt x="10360" y="5485"/>
                  <a:pt x="10382" y="5471"/>
                  <a:pt x="10406" y="5473"/>
                </a:cubicBezTo>
                <a:cubicBezTo>
                  <a:pt x="10406" y="5473"/>
                  <a:pt x="10406" y="5473"/>
                  <a:pt x="10406" y="5473"/>
                </a:cubicBezTo>
                <a:cubicBezTo>
                  <a:pt x="10406" y="5473"/>
                  <a:pt x="10406" y="5473"/>
                  <a:pt x="10406" y="5473"/>
                </a:cubicBezTo>
                <a:cubicBezTo>
                  <a:pt x="10407" y="5473"/>
                  <a:pt x="10477" y="5459"/>
                  <a:pt x="10476" y="5430"/>
                </a:cubicBezTo>
                <a:cubicBezTo>
                  <a:pt x="10476" y="5430"/>
                  <a:pt x="10476" y="5429"/>
                  <a:pt x="10475" y="5429"/>
                </a:cubicBezTo>
                <a:cubicBezTo>
                  <a:pt x="10475" y="5429"/>
                  <a:pt x="10475" y="5428"/>
                  <a:pt x="10474" y="5428"/>
                </a:cubicBezTo>
                <a:cubicBezTo>
                  <a:pt x="10450" y="5414"/>
                  <a:pt x="10433" y="5388"/>
                  <a:pt x="10430" y="5360"/>
                </a:cubicBezTo>
                <a:cubicBezTo>
                  <a:pt x="10430" y="5357"/>
                  <a:pt x="10431" y="5355"/>
                  <a:pt x="10433" y="5355"/>
                </a:cubicBezTo>
                <a:cubicBezTo>
                  <a:pt x="10435" y="5354"/>
                  <a:pt x="10438" y="5354"/>
                  <a:pt x="10440" y="5356"/>
                </a:cubicBezTo>
                <a:cubicBezTo>
                  <a:pt x="10441" y="5357"/>
                  <a:pt x="10443" y="5358"/>
                  <a:pt x="10444" y="5359"/>
                </a:cubicBezTo>
                <a:cubicBezTo>
                  <a:pt x="10452" y="5364"/>
                  <a:pt x="10456" y="5365"/>
                  <a:pt x="10459" y="5363"/>
                </a:cubicBezTo>
                <a:cubicBezTo>
                  <a:pt x="10476" y="5351"/>
                  <a:pt x="10494" y="5339"/>
                  <a:pt x="10512" y="5329"/>
                </a:cubicBezTo>
                <a:cubicBezTo>
                  <a:pt x="10522" y="5324"/>
                  <a:pt x="10528" y="5313"/>
                  <a:pt x="10533" y="5292"/>
                </a:cubicBezTo>
                <a:cubicBezTo>
                  <a:pt x="10535" y="5285"/>
                  <a:pt x="10542" y="5251"/>
                  <a:pt x="10499" y="5228"/>
                </a:cubicBezTo>
                <a:cubicBezTo>
                  <a:pt x="10498" y="5227"/>
                  <a:pt x="10498" y="5227"/>
                  <a:pt x="10498" y="5227"/>
                </a:cubicBezTo>
                <a:cubicBezTo>
                  <a:pt x="10494" y="5225"/>
                  <a:pt x="10415" y="5184"/>
                  <a:pt x="10392" y="5196"/>
                </a:cubicBezTo>
                <a:cubicBezTo>
                  <a:pt x="10377" y="5204"/>
                  <a:pt x="10377" y="5204"/>
                  <a:pt x="10349" y="5190"/>
                </a:cubicBezTo>
                <a:cubicBezTo>
                  <a:pt x="10348" y="5186"/>
                  <a:pt x="10350" y="5182"/>
                  <a:pt x="10353" y="5179"/>
                </a:cubicBezTo>
                <a:cubicBezTo>
                  <a:pt x="10385" y="5155"/>
                  <a:pt x="10385" y="5155"/>
                  <a:pt x="10384" y="5148"/>
                </a:cubicBezTo>
                <a:cubicBezTo>
                  <a:pt x="10383" y="5133"/>
                  <a:pt x="10375" y="5122"/>
                  <a:pt x="10366" y="5112"/>
                </a:cubicBezTo>
                <a:cubicBezTo>
                  <a:pt x="10358" y="5103"/>
                  <a:pt x="10357" y="5090"/>
                  <a:pt x="10364" y="5081"/>
                </a:cubicBezTo>
                <a:cubicBezTo>
                  <a:pt x="10364" y="5080"/>
                  <a:pt x="10364" y="5080"/>
                  <a:pt x="10364" y="5080"/>
                </a:cubicBezTo>
                <a:cubicBezTo>
                  <a:pt x="10370" y="5072"/>
                  <a:pt x="10339" y="5005"/>
                  <a:pt x="10339" y="5004"/>
                </a:cubicBezTo>
                <a:cubicBezTo>
                  <a:pt x="10336" y="5002"/>
                  <a:pt x="10335" y="5000"/>
                  <a:pt x="10331" y="5001"/>
                </a:cubicBezTo>
                <a:cubicBezTo>
                  <a:pt x="10318" y="5002"/>
                  <a:pt x="10304" y="5002"/>
                  <a:pt x="10291" y="5002"/>
                </a:cubicBezTo>
                <a:cubicBezTo>
                  <a:pt x="10289" y="5002"/>
                  <a:pt x="10287" y="5002"/>
                  <a:pt x="10284" y="5003"/>
                </a:cubicBezTo>
                <a:cubicBezTo>
                  <a:pt x="10283" y="5003"/>
                  <a:pt x="10283" y="5003"/>
                  <a:pt x="10283" y="5002"/>
                </a:cubicBezTo>
                <a:cubicBezTo>
                  <a:pt x="10282" y="5001"/>
                  <a:pt x="10282" y="5000"/>
                  <a:pt x="10282" y="5000"/>
                </a:cubicBezTo>
                <a:cubicBezTo>
                  <a:pt x="10287" y="4982"/>
                  <a:pt x="10270" y="4971"/>
                  <a:pt x="10269" y="4956"/>
                </a:cubicBezTo>
                <a:cubicBezTo>
                  <a:pt x="10267" y="4941"/>
                  <a:pt x="10271" y="4925"/>
                  <a:pt x="10273" y="4910"/>
                </a:cubicBezTo>
                <a:cubicBezTo>
                  <a:pt x="10274" y="4897"/>
                  <a:pt x="10273" y="4881"/>
                  <a:pt x="10268" y="4866"/>
                </a:cubicBezTo>
                <a:cubicBezTo>
                  <a:pt x="10253" y="4812"/>
                  <a:pt x="10255" y="4754"/>
                  <a:pt x="10274" y="4702"/>
                </a:cubicBezTo>
                <a:cubicBezTo>
                  <a:pt x="10283" y="4680"/>
                  <a:pt x="10294" y="4659"/>
                  <a:pt x="10307" y="4640"/>
                </a:cubicBezTo>
                <a:cubicBezTo>
                  <a:pt x="10339" y="4597"/>
                  <a:pt x="10198" y="4602"/>
                  <a:pt x="10171" y="4604"/>
                </a:cubicBezTo>
                <a:cubicBezTo>
                  <a:pt x="10169" y="4604"/>
                  <a:pt x="10167" y="4603"/>
                  <a:pt x="10166" y="4601"/>
                </a:cubicBezTo>
                <a:cubicBezTo>
                  <a:pt x="10165" y="4600"/>
                  <a:pt x="10165" y="4597"/>
                  <a:pt x="10166" y="4596"/>
                </a:cubicBezTo>
                <a:cubicBezTo>
                  <a:pt x="10173" y="4586"/>
                  <a:pt x="10174" y="4572"/>
                  <a:pt x="10184" y="4563"/>
                </a:cubicBezTo>
                <a:cubicBezTo>
                  <a:pt x="10197" y="4551"/>
                  <a:pt x="10214" y="4547"/>
                  <a:pt x="10229" y="4538"/>
                </a:cubicBezTo>
                <a:cubicBezTo>
                  <a:pt x="10261" y="4517"/>
                  <a:pt x="10234" y="4505"/>
                  <a:pt x="10222" y="4502"/>
                </a:cubicBezTo>
                <a:cubicBezTo>
                  <a:pt x="10194" y="4495"/>
                  <a:pt x="10164" y="4491"/>
                  <a:pt x="10135" y="4491"/>
                </a:cubicBezTo>
                <a:cubicBezTo>
                  <a:pt x="10124" y="4491"/>
                  <a:pt x="10113" y="4492"/>
                  <a:pt x="10102" y="4497"/>
                </a:cubicBezTo>
                <a:cubicBezTo>
                  <a:pt x="10094" y="4500"/>
                  <a:pt x="10086" y="4509"/>
                  <a:pt x="10077" y="4521"/>
                </a:cubicBezTo>
                <a:cubicBezTo>
                  <a:pt x="10060" y="4545"/>
                  <a:pt x="10039" y="4567"/>
                  <a:pt x="10015" y="4586"/>
                </a:cubicBezTo>
                <a:cubicBezTo>
                  <a:pt x="10014" y="4587"/>
                  <a:pt x="10013" y="4588"/>
                  <a:pt x="10011" y="4589"/>
                </a:cubicBezTo>
                <a:cubicBezTo>
                  <a:pt x="10005" y="4594"/>
                  <a:pt x="9996" y="4595"/>
                  <a:pt x="9989" y="4592"/>
                </a:cubicBezTo>
                <a:cubicBezTo>
                  <a:pt x="9985" y="4590"/>
                  <a:pt x="9980" y="4590"/>
                  <a:pt x="9975" y="4592"/>
                </a:cubicBezTo>
                <a:cubicBezTo>
                  <a:pt x="9974" y="4592"/>
                  <a:pt x="9973" y="4593"/>
                  <a:pt x="9973" y="4593"/>
                </a:cubicBezTo>
                <a:cubicBezTo>
                  <a:pt x="9964" y="4597"/>
                  <a:pt x="9958" y="4603"/>
                  <a:pt x="9954" y="4610"/>
                </a:cubicBezTo>
                <a:cubicBezTo>
                  <a:pt x="9949" y="4619"/>
                  <a:pt x="9950" y="4631"/>
                  <a:pt x="9957" y="4638"/>
                </a:cubicBezTo>
                <a:cubicBezTo>
                  <a:pt x="9964" y="4646"/>
                  <a:pt x="9975" y="4648"/>
                  <a:pt x="9984" y="4643"/>
                </a:cubicBezTo>
                <a:lnTo>
                  <a:pt x="9985" y="4643"/>
                </a:lnTo>
                <a:cubicBezTo>
                  <a:pt x="9986" y="4646"/>
                  <a:pt x="9986" y="4650"/>
                  <a:pt x="9985" y="4652"/>
                </a:cubicBezTo>
                <a:cubicBezTo>
                  <a:pt x="9979" y="4664"/>
                  <a:pt x="9978" y="4676"/>
                  <a:pt x="9973" y="4688"/>
                </a:cubicBezTo>
                <a:cubicBezTo>
                  <a:pt x="9972" y="4689"/>
                  <a:pt x="9971" y="4690"/>
                  <a:pt x="9970" y="4691"/>
                </a:cubicBezTo>
                <a:cubicBezTo>
                  <a:pt x="9968" y="4691"/>
                  <a:pt x="9965" y="4690"/>
                  <a:pt x="9964" y="4688"/>
                </a:cubicBezTo>
                <a:cubicBezTo>
                  <a:pt x="9958" y="4679"/>
                  <a:pt x="9955" y="4679"/>
                  <a:pt x="9951" y="4680"/>
                </a:cubicBezTo>
                <a:cubicBezTo>
                  <a:pt x="9951" y="4680"/>
                  <a:pt x="9950" y="4680"/>
                  <a:pt x="9950" y="4680"/>
                </a:cubicBezTo>
                <a:cubicBezTo>
                  <a:pt x="9933" y="4684"/>
                  <a:pt x="9921" y="4723"/>
                  <a:pt x="9922" y="4734"/>
                </a:cubicBezTo>
                <a:cubicBezTo>
                  <a:pt x="9922" y="4738"/>
                  <a:pt x="9923" y="4741"/>
                  <a:pt x="9925" y="4743"/>
                </a:cubicBezTo>
                <a:cubicBezTo>
                  <a:pt x="9947" y="4766"/>
                  <a:pt x="9949" y="4802"/>
                  <a:pt x="9930" y="4828"/>
                </a:cubicBezTo>
                <a:close/>
                <a:moveTo>
                  <a:pt x="11792" y="7486"/>
                </a:moveTo>
                <a:cubicBezTo>
                  <a:pt x="11788" y="7480"/>
                  <a:pt x="11809" y="7414"/>
                  <a:pt x="11827" y="7420"/>
                </a:cubicBezTo>
                <a:cubicBezTo>
                  <a:pt x="11839" y="7424"/>
                  <a:pt x="11835" y="7430"/>
                  <a:pt x="11850" y="7431"/>
                </a:cubicBezTo>
                <a:cubicBezTo>
                  <a:pt x="11864" y="7432"/>
                  <a:pt x="11872" y="7415"/>
                  <a:pt x="11887" y="7418"/>
                </a:cubicBezTo>
                <a:cubicBezTo>
                  <a:pt x="11910" y="7422"/>
                  <a:pt x="11927" y="7444"/>
                  <a:pt x="11951" y="7445"/>
                </a:cubicBezTo>
                <a:cubicBezTo>
                  <a:pt x="11970" y="7445"/>
                  <a:pt x="11981" y="7427"/>
                  <a:pt x="11998" y="7425"/>
                </a:cubicBezTo>
                <a:cubicBezTo>
                  <a:pt x="12011" y="7424"/>
                  <a:pt x="12023" y="7432"/>
                  <a:pt x="12036" y="7429"/>
                </a:cubicBezTo>
                <a:cubicBezTo>
                  <a:pt x="12050" y="7426"/>
                  <a:pt x="12060" y="7417"/>
                  <a:pt x="12072" y="7410"/>
                </a:cubicBezTo>
                <a:cubicBezTo>
                  <a:pt x="12094" y="7397"/>
                  <a:pt x="12092" y="7409"/>
                  <a:pt x="12118" y="7406"/>
                </a:cubicBezTo>
                <a:cubicBezTo>
                  <a:pt x="12126" y="7405"/>
                  <a:pt x="12133" y="7400"/>
                  <a:pt x="12141" y="7399"/>
                </a:cubicBezTo>
                <a:cubicBezTo>
                  <a:pt x="12143" y="7398"/>
                  <a:pt x="12144" y="7398"/>
                  <a:pt x="12146" y="7398"/>
                </a:cubicBezTo>
                <a:cubicBezTo>
                  <a:pt x="12158" y="7400"/>
                  <a:pt x="12163" y="7407"/>
                  <a:pt x="12160" y="7421"/>
                </a:cubicBezTo>
                <a:cubicBezTo>
                  <a:pt x="12154" y="7451"/>
                  <a:pt x="12130" y="7474"/>
                  <a:pt x="12126" y="7505"/>
                </a:cubicBezTo>
                <a:cubicBezTo>
                  <a:pt x="12123" y="7525"/>
                  <a:pt x="12149" y="7536"/>
                  <a:pt x="12143" y="7558"/>
                </a:cubicBezTo>
                <a:cubicBezTo>
                  <a:pt x="12126" y="7613"/>
                  <a:pt x="12110" y="7615"/>
                  <a:pt x="12100" y="7617"/>
                </a:cubicBezTo>
                <a:cubicBezTo>
                  <a:pt x="12085" y="7620"/>
                  <a:pt x="12074" y="7615"/>
                  <a:pt x="12068" y="7612"/>
                </a:cubicBezTo>
                <a:cubicBezTo>
                  <a:pt x="12050" y="7603"/>
                  <a:pt x="12037" y="7586"/>
                  <a:pt x="12019" y="7575"/>
                </a:cubicBezTo>
                <a:cubicBezTo>
                  <a:pt x="12009" y="7570"/>
                  <a:pt x="11998" y="7568"/>
                  <a:pt x="11988" y="7564"/>
                </a:cubicBezTo>
                <a:cubicBezTo>
                  <a:pt x="11958" y="7551"/>
                  <a:pt x="11869" y="7489"/>
                  <a:pt x="11841" y="7491"/>
                </a:cubicBezTo>
                <a:cubicBezTo>
                  <a:pt x="11831" y="7491"/>
                  <a:pt x="11823" y="7499"/>
                  <a:pt x="11813" y="7498"/>
                </a:cubicBezTo>
                <a:cubicBezTo>
                  <a:pt x="11813" y="7498"/>
                  <a:pt x="11812" y="7498"/>
                  <a:pt x="11812" y="7498"/>
                </a:cubicBezTo>
                <a:cubicBezTo>
                  <a:pt x="11807" y="7498"/>
                  <a:pt x="11798" y="7496"/>
                  <a:pt x="11792" y="74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8723863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Our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3538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04" name="AutoShape 64"/>
          <p:cNvSpPr>
            <a:spLocks/>
          </p:cNvSpPr>
          <p:nvPr/>
        </p:nvSpPr>
        <p:spPr bwMode="auto">
          <a:xfrm>
            <a:off x="17802225" y="3848100"/>
            <a:ext cx="9652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493" y="15832"/>
                </a:moveTo>
                <a:lnTo>
                  <a:pt x="17474" y="21600"/>
                </a:lnTo>
                <a:lnTo>
                  <a:pt x="10800" y="17846"/>
                </a:lnTo>
                <a:lnTo>
                  <a:pt x="4124" y="21600"/>
                </a:lnTo>
                <a:lnTo>
                  <a:pt x="5457" y="13765"/>
                </a:lnTo>
                <a:lnTo>
                  <a:pt x="0" y="8250"/>
                </a:lnTo>
                <a:lnTo>
                  <a:pt x="7498" y="7161"/>
                </a:lnTo>
                <a:lnTo>
                  <a:pt x="10800" y="0"/>
                </a:lnTo>
                <a:lnTo>
                  <a:pt x="13069" y="4921"/>
                </a:lnTo>
                <a:cubicBezTo>
                  <a:pt x="11820" y="6144"/>
                  <a:pt x="11150" y="7802"/>
                  <a:pt x="11150" y="9551"/>
                </a:cubicBezTo>
                <a:cubicBezTo>
                  <a:pt x="11150" y="11239"/>
                  <a:pt x="11775" y="12826"/>
                  <a:pt x="12910" y="14020"/>
                </a:cubicBezTo>
                <a:cubicBezTo>
                  <a:pt x="13887" y="15046"/>
                  <a:pt x="15140" y="15676"/>
                  <a:pt x="16493" y="15832"/>
                </a:cubicBezTo>
                <a:close/>
                <a:moveTo>
                  <a:pt x="16406" y="12064"/>
                </a:moveTo>
                <a:lnTo>
                  <a:pt x="14309" y="9858"/>
                </a:lnTo>
                <a:lnTo>
                  <a:pt x="15201" y="8920"/>
                </a:lnTo>
                <a:lnTo>
                  <a:pt x="16406" y="10186"/>
                </a:lnTo>
                <a:lnTo>
                  <a:pt x="19185" y="7263"/>
                </a:lnTo>
                <a:lnTo>
                  <a:pt x="20078" y="8202"/>
                </a:lnTo>
                <a:cubicBezTo>
                  <a:pt x="20078" y="8202"/>
                  <a:pt x="16406" y="12064"/>
                  <a:pt x="16406" y="12064"/>
                </a:cubicBezTo>
                <a:close/>
                <a:moveTo>
                  <a:pt x="17161" y="4884"/>
                </a:moveTo>
                <a:cubicBezTo>
                  <a:pt x="14709" y="4884"/>
                  <a:pt x="12723" y="6973"/>
                  <a:pt x="12723" y="9551"/>
                </a:cubicBezTo>
                <a:cubicBezTo>
                  <a:pt x="12723" y="12128"/>
                  <a:pt x="14709" y="14217"/>
                  <a:pt x="17161" y="14217"/>
                </a:cubicBezTo>
                <a:cubicBezTo>
                  <a:pt x="19611" y="14217"/>
                  <a:pt x="21600" y="12128"/>
                  <a:pt x="21600" y="9551"/>
                </a:cubicBezTo>
                <a:cubicBezTo>
                  <a:pt x="21600" y="6973"/>
                  <a:pt x="19611" y="4884"/>
                  <a:pt x="17161" y="48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1" name="AutoShape 1"/>
          <p:cNvSpPr>
            <a:spLocks/>
          </p:cNvSpPr>
          <p:nvPr/>
        </p:nvSpPr>
        <p:spPr bwMode="auto">
          <a:xfrm>
            <a:off x="6654800" y="767201"/>
            <a:ext cx="11798300" cy="151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8242" name="AutoShape 2"/>
          <p:cNvSpPr>
            <a:spLocks/>
          </p:cNvSpPr>
          <p:nvPr/>
        </p:nvSpPr>
        <p:spPr bwMode="auto">
          <a:xfrm>
            <a:off x="16209963" y="7689850"/>
            <a:ext cx="9398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147" y="17891"/>
                </a:moveTo>
                <a:cubicBezTo>
                  <a:pt x="8276" y="17891"/>
                  <a:pt x="5391" y="16584"/>
                  <a:pt x="5406" y="14334"/>
                </a:cubicBezTo>
                <a:cubicBezTo>
                  <a:pt x="5410" y="13655"/>
                  <a:pt x="5915" y="13031"/>
                  <a:pt x="6586" y="13031"/>
                </a:cubicBezTo>
                <a:cubicBezTo>
                  <a:pt x="8276" y="13031"/>
                  <a:pt x="8261" y="15555"/>
                  <a:pt x="10952" y="15555"/>
                </a:cubicBezTo>
                <a:cubicBezTo>
                  <a:pt x="12840" y="15555"/>
                  <a:pt x="13485" y="14519"/>
                  <a:pt x="13485" y="13799"/>
                </a:cubicBezTo>
                <a:cubicBezTo>
                  <a:pt x="13485" y="11194"/>
                  <a:pt x="5324" y="12791"/>
                  <a:pt x="5324" y="7893"/>
                </a:cubicBezTo>
                <a:cubicBezTo>
                  <a:pt x="5324" y="5242"/>
                  <a:pt x="7492" y="3413"/>
                  <a:pt x="10900" y="3614"/>
                </a:cubicBezTo>
                <a:cubicBezTo>
                  <a:pt x="14150" y="3806"/>
                  <a:pt x="16054" y="5242"/>
                  <a:pt x="16239" y="6583"/>
                </a:cubicBezTo>
                <a:cubicBezTo>
                  <a:pt x="16329" y="7459"/>
                  <a:pt x="15750" y="8141"/>
                  <a:pt x="14742" y="8141"/>
                </a:cubicBezTo>
                <a:cubicBezTo>
                  <a:pt x="13273" y="8141"/>
                  <a:pt x="13122" y="6172"/>
                  <a:pt x="10591" y="6172"/>
                </a:cubicBezTo>
                <a:cubicBezTo>
                  <a:pt x="9449" y="6172"/>
                  <a:pt x="8485" y="6649"/>
                  <a:pt x="8485" y="7684"/>
                </a:cubicBezTo>
                <a:cubicBezTo>
                  <a:pt x="8485" y="9846"/>
                  <a:pt x="16598" y="8590"/>
                  <a:pt x="16598" y="13350"/>
                </a:cubicBezTo>
                <a:cubicBezTo>
                  <a:pt x="16598" y="16093"/>
                  <a:pt x="14411" y="17891"/>
                  <a:pt x="11147" y="17891"/>
                </a:cubicBezTo>
                <a:close/>
                <a:moveTo>
                  <a:pt x="20714" y="12574"/>
                </a:moveTo>
                <a:cubicBezTo>
                  <a:pt x="20815" y="12000"/>
                  <a:pt x="20870" y="11410"/>
                  <a:pt x="20870" y="10807"/>
                </a:cubicBezTo>
                <a:cubicBezTo>
                  <a:pt x="20870" y="5216"/>
                  <a:pt x="16358" y="684"/>
                  <a:pt x="10792" y="684"/>
                </a:cubicBezTo>
                <a:cubicBezTo>
                  <a:pt x="10157" y="684"/>
                  <a:pt x="9538" y="745"/>
                  <a:pt x="8936" y="857"/>
                </a:cubicBezTo>
                <a:cubicBezTo>
                  <a:pt x="8046" y="313"/>
                  <a:pt x="7000" y="0"/>
                  <a:pt x="5882" y="0"/>
                </a:cubicBezTo>
                <a:cubicBezTo>
                  <a:pt x="2633" y="0"/>
                  <a:pt x="0" y="2645"/>
                  <a:pt x="0" y="5908"/>
                </a:cubicBezTo>
                <a:cubicBezTo>
                  <a:pt x="0" y="7045"/>
                  <a:pt x="320" y="8107"/>
                  <a:pt x="874" y="9009"/>
                </a:cubicBezTo>
                <a:cubicBezTo>
                  <a:pt x="770" y="9593"/>
                  <a:pt x="713" y="10193"/>
                  <a:pt x="713" y="10807"/>
                </a:cubicBezTo>
                <a:cubicBezTo>
                  <a:pt x="713" y="16399"/>
                  <a:pt x="5225" y="20932"/>
                  <a:pt x="10792" y="20932"/>
                </a:cubicBezTo>
                <a:cubicBezTo>
                  <a:pt x="11437" y="20932"/>
                  <a:pt x="12068" y="20868"/>
                  <a:pt x="12681" y="20752"/>
                </a:cubicBezTo>
                <a:cubicBezTo>
                  <a:pt x="13567" y="21289"/>
                  <a:pt x="14606" y="21600"/>
                  <a:pt x="15717" y="21600"/>
                </a:cubicBezTo>
                <a:cubicBezTo>
                  <a:pt x="18966" y="21600"/>
                  <a:pt x="21600" y="18954"/>
                  <a:pt x="21600" y="15691"/>
                </a:cubicBezTo>
                <a:cubicBezTo>
                  <a:pt x="21600" y="14546"/>
                  <a:pt x="21275" y="13478"/>
                  <a:pt x="20714" y="125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3" name="AutoShape 3"/>
          <p:cNvSpPr>
            <a:spLocks/>
          </p:cNvSpPr>
          <p:nvPr/>
        </p:nvSpPr>
        <p:spPr bwMode="auto">
          <a:xfrm>
            <a:off x="10318750" y="5727700"/>
            <a:ext cx="495300" cy="95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901" y="7061"/>
                </a:moveTo>
                <a:lnTo>
                  <a:pt x="0" y="7061"/>
                </a:lnTo>
                <a:lnTo>
                  <a:pt x="0" y="10753"/>
                </a:lnTo>
                <a:lnTo>
                  <a:pt x="4901" y="10753"/>
                </a:lnTo>
                <a:lnTo>
                  <a:pt x="4901" y="21600"/>
                </a:lnTo>
                <a:lnTo>
                  <a:pt x="14324" y="21600"/>
                </a:lnTo>
                <a:lnTo>
                  <a:pt x="14324" y="10707"/>
                </a:lnTo>
                <a:lnTo>
                  <a:pt x="20899" y="10707"/>
                </a:lnTo>
                <a:lnTo>
                  <a:pt x="21599" y="7061"/>
                </a:lnTo>
                <a:lnTo>
                  <a:pt x="14324" y="7061"/>
                </a:lnTo>
                <a:cubicBezTo>
                  <a:pt x="14324" y="7061"/>
                  <a:pt x="14324" y="5699"/>
                  <a:pt x="14324" y="4984"/>
                </a:cubicBezTo>
                <a:cubicBezTo>
                  <a:pt x="14324" y="4124"/>
                  <a:pt x="14700" y="3784"/>
                  <a:pt x="16501" y="3784"/>
                </a:cubicBezTo>
                <a:cubicBezTo>
                  <a:pt x="17950" y="3784"/>
                  <a:pt x="21599" y="3784"/>
                  <a:pt x="21599" y="3784"/>
                </a:cubicBezTo>
                <a:lnTo>
                  <a:pt x="21599" y="0"/>
                </a:lnTo>
                <a:cubicBezTo>
                  <a:pt x="21599" y="0"/>
                  <a:pt x="16224" y="0"/>
                  <a:pt x="15075" y="0"/>
                </a:cubicBezTo>
                <a:cubicBezTo>
                  <a:pt x="8062" y="0"/>
                  <a:pt x="4901" y="1424"/>
                  <a:pt x="4901" y="4153"/>
                </a:cubicBezTo>
                <a:cubicBezTo>
                  <a:pt x="4901" y="6530"/>
                  <a:pt x="4901" y="7061"/>
                  <a:pt x="4901" y="7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4" name="AutoShape 4"/>
          <p:cNvSpPr>
            <a:spLocks/>
          </p:cNvSpPr>
          <p:nvPr/>
        </p:nvSpPr>
        <p:spPr bwMode="auto">
          <a:xfrm>
            <a:off x="8686800" y="5740400"/>
            <a:ext cx="762000" cy="925513"/>
          </a:xfrm>
          <a:custGeom>
            <a:avLst/>
            <a:gdLst>
              <a:gd name="T0" fmla="*/ 10800 w 21600"/>
              <a:gd name="T1" fmla="*/ 10777 h 21554"/>
              <a:gd name="T2" fmla="*/ 10800 w 21600"/>
              <a:gd name="T3" fmla="*/ 10777 h 21554"/>
              <a:gd name="T4" fmla="*/ 10800 w 21600"/>
              <a:gd name="T5" fmla="*/ 10777 h 21554"/>
              <a:gd name="T6" fmla="*/ 10800 w 21600"/>
              <a:gd name="T7" fmla="*/ 10777 h 2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4">
                <a:moveTo>
                  <a:pt x="11453" y="0"/>
                </a:moveTo>
                <a:cubicBezTo>
                  <a:pt x="3839" y="0"/>
                  <a:pt x="0" y="4217"/>
                  <a:pt x="0" y="7734"/>
                </a:cubicBezTo>
                <a:cubicBezTo>
                  <a:pt x="0" y="9863"/>
                  <a:pt x="1043" y="11758"/>
                  <a:pt x="3281" y="12464"/>
                </a:cubicBezTo>
                <a:cubicBezTo>
                  <a:pt x="3649" y="12579"/>
                  <a:pt x="3978" y="12468"/>
                  <a:pt x="4084" y="12153"/>
                </a:cubicBezTo>
                <a:cubicBezTo>
                  <a:pt x="4157" y="11936"/>
                  <a:pt x="4332" y="11388"/>
                  <a:pt x="4411" y="11160"/>
                </a:cubicBezTo>
                <a:cubicBezTo>
                  <a:pt x="4518" y="10850"/>
                  <a:pt x="4477" y="10741"/>
                  <a:pt x="4181" y="10470"/>
                </a:cubicBezTo>
                <a:cubicBezTo>
                  <a:pt x="3536" y="9882"/>
                  <a:pt x="3123" y="9120"/>
                  <a:pt x="3123" y="8042"/>
                </a:cubicBezTo>
                <a:cubicBezTo>
                  <a:pt x="3123" y="4913"/>
                  <a:pt x="6153" y="2113"/>
                  <a:pt x="11013" y="2113"/>
                </a:cubicBezTo>
                <a:cubicBezTo>
                  <a:pt x="15317" y="2113"/>
                  <a:pt x="17682" y="4144"/>
                  <a:pt x="17682" y="6858"/>
                </a:cubicBezTo>
                <a:cubicBezTo>
                  <a:pt x="17682" y="10426"/>
                  <a:pt x="15637" y="13440"/>
                  <a:pt x="12601" y="13440"/>
                </a:cubicBezTo>
                <a:cubicBezTo>
                  <a:pt x="10924" y="13440"/>
                  <a:pt x="9669" y="12368"/>
                  <a:pt x="10071" y="11055"/>
                </a:cubicBezTo>
                <a:cubicBezTo>
                  <a:pt x="10554" y="9486"/>
                  <a:pt x="11486" y="7794"/>
                  <a:pt x="11486" y="6662"/>
                </a:cubicBezTo>
                <a:cubicBezTo>
                  <a:pt x="11486" y="5648"/>
                  <a:pt x="10782" y="4803"/>
                  <a:pt x="9325" y="4803"/>
                </a:cubicBezTo>
                <a:cubicBezTo>
                  <a:pt x="7610" y="4803"/>
                  <a:pt x="6234" y="6173"/>
                  <a:pt x="6234" y="8008"/>
                </a:cubicBezTo>
                <a:cubicBezTo>
                  <a:pt x="6234" y="9176"/>
                  <a:pt x="6745" y="9967"/>
                  <a:pt x="6745" y="9967"/>
                </a:cubicBezTo>
                <a:cubicBezTo>
                  <a:pt x="6745" y="9967"/>
                  <a:pt x="4991" y="15708"/>
                  <a:pt x="4684" y="16713"/>
                </a:cubicBezTo>
                <a:cubicBezTo>
                  <a:pt x="4072" y="18715"/>
                  <a:pt x="4592" y="21170"/>
                  <a:pt x="4636" y="21418"/>
                </a:cubicBezTo>
                <a:cubicBezTo>
                  <a:pt x="4662" y="21564"/>
                  <a:pt x="4906" y="21600"/>
                  <a:pt x="5016" y="21488"/>
                </a:cubicBezTo>
                <a:cubicBezTo>
                  <a:pt x="5174" y="21329"/>
                  <a:pt x="7216" y="19383"/>
                  <a:pt x="7910" y="17437"/>
                </a:cubicBezTo>
                <a:cubicBezTo>
                  <a:pt x="8107" y="16887"/>
                  <a:pt x="9038" y="14034"/>
                  <a:pt x="9038" y="14034"/>
                </a:cubicBezTo>
                <a:cubicBezTo>
                  <a:pt x="9594" y="14855"/>
                  <a:pt x="11221" y="15578"/>
                  <a:pt x="12953" y="15578"/>
                </a:cubicBezTo>
                <a:cubicBezTo>
                  <a:pt x="18104" y="15578"/>
                  <a:pt x="21600" y="11949"/>
                  <a:pt x="21600" y="7093"/>
                </a:cubicBezTo>
                <a:cubicBezTo>
                  <a:pt x="21600" y="3420"/>
                  <a:pt x="17573" y="0"/>
                  <a:pt x="11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5" name="AutoShape 5"/>
          <p:cNvSpPr>
            <a:spLocks/>
          </p:cNvSpPr>
          <p:nvPr/>
        </p:nvSpPr>
        <p:spPr bwMode="auto">
          <a:xfrm>
            <a:off x="8502650" y="7683500"/>
            <a:ext cx="9398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46" y="13920"/>
                </a:moveTo>
                <a:cubicBezTo>
                  <a:pt x="6046" y="12990"/>
                  <a:pt x="6312" y="12267"/>
                  <a:pt x="7238" y="11579"/>
                </a:cubicBezTo>
                <a:cubicBezTo>
                  <a:pt x="8329" y="10770"/>
                  <a:pt x="9160" y="10452"/>
                  <a:pt x="9160" y="9703"/>
                </a:cubicBezTo>
                <a:cubicBezTo>
                  <a:pt x="9160" y="9208"/>
                  <a:pt x="8863" y="8900"/>
                  <a:pt x="8385" y="8900"/>
                </a:cubicBezTo>
                <a:cubicBezTo>
                  <a:pt x="7718" y="8900"/>
                  <a:pt x="7558" y="9600"/>
                  <a:pt x="7558" y="10266"/>
                </a:cubicBezTo>
                <a:lnTo>
                  <a:pt x="6185" y="10266"/>
                </a:lnTo>
                <a:cubicBezTo>
                  <a:pt x="6127" y="8542"/>
                  <a:pt x="7104" y="7640"/>
                  <a:pt x="8444" y="7640"/>
                </a:cubicBezTo>
                <a:cubicBezTo>
                  <a:pt x="9686" y="7640"/>
                  <a:pt x="10588" y="8468"/>
                  <a:pt x="10588" y="9610"/>
                </a:cubicBezTo>
                <a:cubicBezTo>
                  <a:pt x="10588" y="10180"/>
                  <a:pt x="10411" y="10631"/>
                  <a:pt x="10032" y="11032"/>
                </a:cubicBezTo>
                <a:cubicBezTo>
                  <a:pt x="9431" y="11666"/>
                  <a:pt x="8532" y="11986"/>
                  <a:pt x="7942" y="12660"/>
                </a:cubicBezTo>
                <a:lnTo>
                  <a:pt x="10621" y="12660"/>
                </a:lnTo>
                <a:lnTo>
                  <a:pt x="10621" y="13920"/>
                </a:lnTo>
                <a:lnTo>
                  <a:pt x="6046" y="13920"/>
                </a:lnTo>
                <a:cubicBezTo>
                  <a:pt x="6046" y="13920"/>
                  <a:pt x="6046" y="13920"/>
                  <a:pt x="6046" y="13920"/>
                </a:cubicBezTo>
                <a:close/>
                <a:moveTo>
                  <a:pt x="13549" y="11328"/>
                </a:moveTo>
                <a:lnTo>
                  <a:pt x="13549" y="9688"/>
                </a:lnTo>
                <a:lnTo>
                  <a:pt x="12329" y="11328"/>
                </a:lnTo>
                <a:cubicBezTo>
                  <a:pt x="12329" y="11328"/>
                  <a:pt x="13549" y="11328"/>
                  <a:pt x="13549" y="11328"/>
                </a:cubicBezTo>
                <a:close/>
                <a:moveTo>
                  <a:pt x="13549" y="13920"/>
                </a:moveTo>
                <a:lnTo>
                  <a:pt x="13549" y="12547"/>
                </a:lnTo>
                <a:lnTo>
                  <a:pt x="11043" y="12547"/>
                </a:lnTo>
                <a:lnTo>
                  <a:pt x="11043" y="11294"/>
                </a:lnTo>
                <a:lnTo>
                  <a:pt x="13672" y="7758"/>
                </a:lnTo>
                <a:lnTo>
                  <a:pt x="14917" y="7758"/>
                </a:lnTo>
                <a:lnTo>
                  <a:pt x="14917" y="11328"/>
                </a:lnTo>
                <a:lnTo>
                  <a:pt x="15704" y="11328"/>
                </a:lnTo>
                <a:lnTo>
                  <a:pt x="15704" y="12547"/>
                </a:lnTo>
                <a:lnTo>
                  <a:pt x="14917" y="12547"/>
                </a:lnTo>
                <a:lnTo>
                  <a:pt x="14917" y="13920"/>
                </a:lnTo>
                <a:cubicBezTo>
                  <a:pt x="14917" y="13920"/>
                  <a:pt x="13549" y="13920"/>
                  <a:pt x="13549" y="13920"/>
                </a:cubicBezTo>
                <a:close/>
                <a:moveTo>
                  <a:pt x="0" y="10800"/>
                </a:moveTo>
                <a:cubicBezTo>
                  <a:pt x="0" y="16764"/>
                  <a:pt x="4825" y="21600"/>
                  <a:pt x="10778" y="21600"/>
                </a:cubicBezTo>
                <a:cubicBezTo>
                  <a:pt x="12557" y="21600"/>
                  <a:pt x="14235" y="21167"/>
                  <a:pt x="15715" y="20402"/>
                </a:cubicBezTo>
                <a:lnTo>
                  <a:pt x="14524" y="18361"/>
                </a:lnTo>
                <a:cubicBezTo>
                  <a:pt x="13396" y="18923"/>
                  <a:pt x="12124" y="19240"/>
                  <a:pt x="10778" y="19240"/>
                </a:cubicBezTo>
                <a:cubicBezTo>
                  <a:pt x="6125" y="19240"/>
                  <a:pt x="2354" y="15461"/>
                  <a:pt x="2354" y="10800"/>
                </a:cubicBezTo>
                <a:cubicBezTo>
                  <a:pt x="2354" y="6138"/>
                  <a:pt x="6125" y="2359"/>
                  <a:pt x="10778" y="2359"/>
                </a:cubicBezTo>
                <a:cubicBezTo>
                  <a:pt x="13069" y="2359"/>
                  <a:pt x="15355" y="3275"/>
                  <a:pt x="16874" y="4763"/>
                </a:cubicBezTo>
                <a:lnTo>
                  <a:pt x="14998" y="6643"/>
                </a:lnTo>
                <a:lnTo>
                  <a:pt x="21600" y="7850"/>
                </a:lnTo>
                <a:lnTo>
                  <a:pt x="20394" y="1235"/>
                </a:lnTo>
                <a:lnTo>
                  <a:pt x="18539" y="3094"/>
                </a:lnTo>
                <a:cubicBezTo>
                  <a:pt x="16594" y="1180"/>
                  <a:pt x="13719" y="0"/>
                  <a:pt x="10778" y="0"/>
                </a:cubicBezTo>
                <a:cubicBezTo>
                  <a:pt x="4825" y="0"/>
                  <a:pt x="0" y="4835"/>
                  <a:pt x="0" y="10800"/>
                </a:cubicBezTo>
                <a:close/>
                <a:moveTo>
                  <a:pt x="17053" y="19581"/>
                </a:moveTo>
                <a:cubicBezTo>
                  <a:pt x="17770" y="19065"/>
                  <a:pt x="18422" y="18463"/>
                  <a:pt x="18993" y="17790"/>
                </a:cubicBezTo>
                <a:lnTo>
                  <a:pt x="17065" y="16417"/>
                </a:lnTo>
                <a:cubicBezTo>
                  <a:pt x="16700" y="16826"/>
                  <a:pt x="16296" y="17200"/>
                  <a:pt x="15859" y="17532"/>
                </a:cubicBezTo>
                <a:cubicBezTo>
                  <a:pt x="15859" y="17532"/>
                  <a:pt x="17053" y="19581"/>
                  <a:pt x="17053" y="19581"/>
                </a:cubicBezTo>
                <a:close/>
                <a:moveTo>
                  <a:pt x="20987" y="14270"/>
                </a:moveTo>
                <a:lnTo>
                  <a:pt x="18698" y="13681"/>
                </a:lnTo>
                <a:cubicBezTo>
                  <a:pt x="18511" y="14196"/>
                  <a:pt x="18275" y="14688"/>
                  <a:pt x="17997" y="15151"/>
                </a:cubicBezTo>
                <a:lnTo>
                  <a:pt x="19920" y="16521"/>
                </a:lnTo>
                <a:cubicBezTo>
                  <a:pt x="20358" y="15821"/>
                  <a:pt x="20718" y="15066"/>
                  <a:pt x="20987" y="14270"/>
                </a:cubicBezTo>
                <a:close/>
                <a:moveTo>
                  <a:pt x="21553" y="10563"/>
                </a:moveTo>
                <a:cubicBezTo>
                  <a:pt x="21569" y="11301"/>
                  <a:pt x="21512" y="12026"/>
                  <a:pt x="21381" y="12748"/>
                </a:cubicBezTo>
                <a:lnTo>
                  <a:pt x="19092" y="12159"/>
                </a:lnTo>
                <a:cubicBezTo>
                  <a:pt x="19179" y="11625"/>
                  <a:pt x="19213" y="11097"/>
                  <a:pt x="19198" y="10563"/>
                </a:cubicBezTo>
                <a:cubicBezTo>
                  <a:pt x="19198" y="10563"/>
                  <a:pt x="21553" y="10563"/>
                  <a:pt x="21553" y="105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6" name="AutoShape 6"/>
          <p:cNvSpPr>
            <a:spLocks/>
          </p:cNvSpPr>
          <p:nvPr/>
        </p:nvSpPr>
        <p:spPr bwMode="auto">
          <a:xfrm>
            <a:off x="20269200" y="5765800"/>
            <a:ext cx="1562100" cy="90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817" y="12851"/>
                </a:moveTo>
                <a:cubicBezTo>
                  <a:pt x="11817" y="13784"/>
                  <a:pt x="11395" y="14314"/>
                  <a:pt x="10896" y="14435"/>
                </a:cubicBezTo>
                <a:lnTo>
                  <a:pt x="10896" y="15104"/>
                </a:lnTo>
                <a:lnTo>
                  <a:pt x="10340" y="15104"/>
                </a:lnTo>
                <a:lnTo>
                  <a:pt x="10340" y="14506"/>
                </a:lnTo>
                <a:cubicBezTo>
                  <a:pt x="10073" y="14466"/>
                  <a:pt x="9720" y="14299"/>
                  <a:pt x="9461" y="14053"/>
                </a:cubicBezTo>
                <a:lnTo>
                  <a:pt x="9645" y="12951"/>
                </a:lnTo>
                <a:cubicBezTo>
                  <a:pt x="9939" y="13148"/>
                  <a:pt x="10368" y="13396"/>
                  <a:pt x="10685" y="13277"/>
                </a:cubicBezTo>
                <a:cubicBezTo>
                  <a:pt x="10963" y="13173"/>
                  <a:pt x="11033" y="12745"/>
                  <a:pt x="10706" y="12502"/>
                </a:cubicBezTo>
                <a:cubicBezTo>
                  <a:pt x="10430" y="12289"/>
                  <a:pt x="9481" y="12066"/>
                  <a:pt x="9481" y="10700"/>
                </a:cubicBezTo>
                <a:cubicBezTo>
                  <a:pt x="9481" y="10134"/>
                  <a:pt x="9728" y="9356"/>
                  <a:pt x="10340" y="9126"/>
                </a:cubicBezTo>
                <a:lnTo>
                  <a:pt x="10340" y="8447"/>
                </a:lnTo>
                <a:lnTo>
                  <a:pt x="10896" y="8447"/>
                </a:lnTo>
                <a:lnTo>
                  <a:pt x="10896" y="9070"/>
                </a:lnTo>
                <a:cubicBezTo>
                  <a:pt x="11134" y="9098"/>
                  <a:pt x="11377" y="9174"/>
                  <a:pt x="11658" y="9325"/>
                </a:cubicBezTo>
                <a:cubicBezTo>
                  <a:pt x="11630" y="9536"/>
                  <a:pt x="11509" y="10452"/>
                  <a:pt x="11509" y="10452"/>
                </a:cubicBezTo>
                <a:cubicBezTo>
                  <a:pt x="11315" y="10339"/>
                  <a:pt x="10998" y="10140"/>
                  <a:pt x="10694" y="10170"/>
                </a:cubicBezTo>
                <a:cubicBezTo>
                  <a:pt x="10318" y="10206"/>
                  <a:pt x="10291" y="10678"/>
                  <a:pt x="10544" y="10896"/>
                </a:cubicBezTo>
                <a:cubicBezTo>
                  <a:pt x="11064" y="11301"/>
                  <a:pt x="11817" y="11645"/>
                  <a:pt x="11817" y="12851"/>
                </a:cubicBezTo>
                <a:close/>
                <a:moveTo>
                  <a:pt x="17068" y="2317"/>
                </a:moveTo>
                <a:lnTo>
                  <a:pt x="1346" y="2317"/>
                </a:lnTo>
                <a:lnTo>
                  <a:pt x="1346" y="16648"/>
                </a:lnTo>
                <a:lnTo>
                  <a:pt x="0" y="16648"/>
                </a:lnTo>
                <a:lnTo>
                  <a:pt x="0" y="0"/>
                </a:lnTo>
                <a:lnTo>
                  <a:pt x="17068" y="0"/>
                </a:lnTo>
                <a:cubicBezTo>
                  <a:pt x="17068" y="0"/>
                  <a:pt x="17068" y="2317"/>
                  <a:pt x="17068" y="2317"/>
                </a:cubicBezTo>
                <a:close/>
                <a:moveTo>
                  <a:pt x="10595" y="16965"/>
                </a:moveTo>
                <a:cubicBezTo>
                  <a:pt x="8921" y="16965"/>
                  <a:pt x="7564" y="14630"/>
                  <a:pt x="7564" y="11750"/>
                </a:cubicBezTo>
                <a:cubicBezTo>
                  <a:pt x="7564" y="8870"/>
                  <a:pt x="8921" y="6536"/>
                  <a:pt x="10595" y="6536"/>
                </a:cubicBezTo>
                <a:cubicBezTo>
                  <a:pt x="12268" y="6536"/>
                  <a:pt x="13625" y="8870"/>
                  <a:pt x="13625" y="11750"/>
                </a:cubicBezTo>
                <a:cubicBezTo>
                  <a:pt x="13625" y="14630"/>
                  <a:pt x="12268" y="16965"/>
                  <a:pt x="10595" y="16965"/>
                </a:cubicBezTo>
                <a:close/>
                <a:moveTo>
                  <a:pt x="14841" y="11123"/>
                </a:moveTo>
                <a:cubicBezTo>
                  <a:pt x="14841" y="9777"/>
                  <a:pt x="15361" y="8570"/>
                  <a:pt x="16268" y="7813"/>
                </a:cubicBezTo>
                <a:cubicBezTo>
                  <a:pt x="16885" y="7297"/>
                  <a:pt x="17669" y="6992"/>
                  <a:pt x="18496" y="6941"/>
                </a:cubicBezTo>
                <a:lnTo>
                  <a:pt x="18496" y="4622"/>
                </a:lnTo>
                <a:lnTo>
                  <a:pt x="2693" y="4622"/>
                </a:lnTo>
                <a:lnTo>
                  <a:pt x="2693" y="18878"/>
                </a:lnTo>
                <a:lnTo>
                  <a:pt x="14841" y="18878"/>
                </a:lnTo>
                <a:cubicBezTo>
                  <a:pt x="14841" y="18878"/>
                  <a:pt x="14841" y="11123"/>
                  <a:pt x="14841" y="11123"/>
                </a:cubicBezTo>
                <a:close/>
                <a:moveTo>
                  <a:pt x="20945" y="16325"/>
                </a:moveTo>
                <a:cubicBezTo>
                  <a:pt x="21209" y="16105"/>
                  <a:pt x="21429" y="15846"/>
                  <a:pt x="21600" y="15556"/>
                </a:cubicBezTo>
                <a:lnTo>
                  <a:pt x="21600" y="16506"/>
                </a:lnTo>
                <a:cubicBezTo>
                  <a:pt x="21600" y="17823"/>
                  <a:pt x="20321" y="18891"/>
                  <a:pt x="18744" y="18891"/>
                </a:cubicBezTo>
                <a:cubicBezTo>
                  <a:pt x="17168" y="18891"/>
                  <a:pt x="15889" y="17823"/>
                  <a:pt x="15889" y="16506"/>
                </a:cubicBezTo>
                <a:lnTo>
                  <a:pt x="15889" y="15556"/>
                </a:lnTo>
                <a:cubicBezTo>
                  <a:pt x="16060" y="15846"/>
                  <a:pt x="16280" y="16105"/>
                  <a:pt x="16544" y="16325"/>
                </a:cubicBezTo>
                <a:cubicBezTo>
                  <a:pt x="17139" y="16822"/>
                  <a:pt x="17920" y="17096"/>
                  <a:pt x="18744" y="17096"/>
                </a:cubicBezTo>
                <a:cubicBezTo>
                  <a:pt x="19569" y="17096"/>
                  <a:pt x="20350" y="16822"/>
                  <a:pt x="20945" y="16325"/>
                </a:cubicBezTo>
                <a:close/>
                <a:moveTo>
                  <a:pt x="20945" y="19016"/>
                </a:moveTo>
                <a:cubicBezTo>
                  <a:pt x="21209" y="18796"/>
                  <a:pt x="21429" y="18537"/>
                  <a:pt x="21600" y="18247"/>
                </a:cubicBezTo>
                <a:lnTo>
                  <a:pt x="21600" y="19214"/>
                </a:lnTo>
                <a:cubicBezTo>
                  <a:pt x="21600" y="20531"/>
                  <a:pt x="20321" y="21599"/>
                  <a:pt x="18744" y="21599"/>
                </a:cubicBezTo>
                <a:cubicBezTo>
                  <a:pt x="17168" y="21599"/>
                  <a:pt x="15889" y="20531"/>
                  <a:pt x="15889" y="19214"/>
                </a:cubicBezTo>
                <a:lnTo>
                  <a:pt x="15889" y="18247"/>
                </a:lnTo>
                <a:cubicBezTo>
                  <a:pt x="16060" y="18537"/>
                  <a:pt x="16280" y="18796"/>
                  <a:pt x="16544" y="19016"/>
                </a:cubicBezTo>
                <a:cubicBezTo>
                  <a:pt x="17139" y="19513"/>
                  <a:pt x="17920" y="19787"/>
                  <a:pt x="18744" y="19787"/>
                </a:cubicBezTo>
                <a:cubicBezTo>
                  <a:pt x="19569" y="19787"/>
                  <a:pt x="20350" y="19513"/>
                  <a:pt x="20945" y="19016"/>
                </a:cubicBezTo>
                <a:close/>
                <a:moveTo>
                  <a:pt x="20945" y="13635"/>
                </a:moveTo>
                <a:cubicBezTo>
                  <a:pt x="21209" y="13413"/>
                  <a:pt x="21429" y="13155"/>
                  <a:pt x="21600" y="12865"/>
                </a:cubicBezTo>
                <a:lnTo>
                  <a:pt x="21600" y="13815"/>
                </a:lnTo>
                <a:cubicBezTo>
                  <a:pt x="21600" y="15132"/>
                  <a:pt x="20321" y="16200"/>
                  <a:pt x="18744" y="16200"/>
                </a:cubicBezTo>
                <a:cubicBezTo>
                  <a:pt x="17168" y="16200"/>
                  <a:pt x="15889" y="15132"/>
                  <a:pt x="15889" y="13815"/>
                </a:cubicBezTo>
                <a:lnTo>
                  <a:pt x="15889" y="12865"/>
                </a:lnTo>
                <a:cubicBezTo>
                  <a:pt x="16060" y="13156"/>
                  <a:pt x="16280" y="13413"/>
                  <a:pt x="16544" y="13635"/>
                </a:cubicBezTo>
                <a:cubicBezTo>
                  <a:pt x="17139" y="14131"/>
                  <a:pt x="17920" y="14405"/>
                  <a:pt x="18744" y="14405"/>
                </a:cubicBezTo>
                <a:cubicBezTo>
                  <a:pt x="19569" y="14405"/>
                  <a:pt x="20350" y="14131"/>
                  <a:pt x="20945" y="13635"/>
                </a:cubicBezTo>
                <a:close/>
                <a:moveTo>
                  <a:pt x="18940" y="12344"/>
                </a:moveTo>
                <a:lnTo>
                  <a:pt x="18939" y="12663"/>
                </a:lnTo>
                <a:lnTo>
                  <a:pt x="18578" y="12662"/>
                </a:lnTo>
                <a:lnTo>
                  <a:pt x="18578" y="12376"/>
                </a:lnTo>
                <a:cubicBezTo>
                  <a:pt x="18404" y="12357"/>
                  <a:pt x="18175" y="12276"/>
                  <a:pt x="18006" y="12159"/>
                </a:cubicBezTo>
                <a:lnTo>
                  <a:pt x="18126" y="11632"/>
                </a:lnTo>
                <a:cubicBezTo>
                  <a:pt x="18282" y="11710"/>
                  <a:pt x="18498" y="11803"/>
                  <a:pt x="18684" y="11805"/>
                </a:cubicBezTo>
                <a:cubicBezTo>
                  <a:pt x="18725" y="11805"/>
                  <a:pt x="18765" y="11800"/>
                  <a:pt x="18802" y="11790"/>
                </a:cubicBezTo>
                <a:cubicBezTo>
                  <a:pt x="18983" y="11740"/>
                  <a:pt x="19028" y="11536"/>
                  <a:pt x="18816" y="11420"/>
                </a:cubicBezTo>
                <a:cubicBezTo>
                  <a:pt x="18637" y="11317"/>
                  <a:pt x="18019" y="11209"/>
                  <a:pt x="18019" y="10556"/>
                </a:cubicBezTo>
                <a:cubicBezTo>
                  <a:pt x="18019" y="10286"/>
                  <a:pt x="18179" y="9915"/>
                  <a:pt x="18578" y="9807"/>
                </a:cubicBezTo>
                <a:lnTo>
                  <a:pt x="18578" y="9482"/>
                </a:lnTo>
                <a:lnTo>
                  <a:pt x="18940" y="9483"/>
                </a:lnTo>
                <a:lnTo>
                  <a:pt x="18940" y="9780"/>
                </a:lnTo>
                <a:cubicBezTo>
                  <a:pt x="19095" y="9794"/>
                  <a:pt x="19253" y="9831"/>
                  <a:pt x="19436" y="9904"/>
                </a:cubicBezTo>
                <a:cubicBezTo>
                  <a:pt x="19418" y="10004"/>
                  <a:pt x="19338" y="10442"/>
                  <a:pt x="19338" y="10442"/>
                </a:cubicBezTo>
                <a:cubicBezTo>
                  <a:pt x="19221" y="10391"/>
                  <a:pt x="19034" y="10305"/>
                  <a:pt x="18849" y="10305"/>
                </a:cubicBezTo>
                <a:cubicBezTo>
                  <a:pt x="18835" y="10304"/>
                  <a:pt x="18822" y="10305"/>
                  <a:pt x="18808" y="10305"/>
                </a:cubicBezTo>
                <a:cubicBezTo>
                  <a:pt x="18564" y="10323"/>
                  <a:pt x="18546" y="10548"/>
                  <a:pt x="18711" y="10652"/>
                </a:cubicBezTo>
                <a:cubicBezTo>
                  <a:pt x="19049" y="10847"/>
                  <a:pt x="19539" y="11012"/>
                  <a:pt x="19539" y="11589"/>
                </a:cubicBezTo>
                <a:cubicBezTo>
                  <a:pt x="19539" y="12034"/>
                  <a:pt x="19265" y="12287"/>
                  <a:pt x="18940" y="12344"/>
                </a:cubicBezTo>
                <a:close/>
                <a:moveTo>
                  <a:pt x="18744" y="8737"/>
                </a:moveTo>
                <a:cubicBezTo>
                  <a:pt x="17168" y="8737"/>
                  <a:pt x="15889" y="9806"/>
                  <a:pt x="15889" y="11123"/>
                </a:cubicBezTo>
                <a:cubicBezTo>
                  <a:pt x="15889" y="12441"/>
                  <a:pt x="17168" y="13509"/>
                  <a:pt x="18744" y="13509"/>
                </a:cubicBezTo>
                <a:cubicBezTo>
                  <a:pt x="20321" y="13509"/>
                  <a:pt x="21600" y="12441"/>
                  <a:pt x="21600" y="11123"/>
                </a:cubicBezTo>
                <a:cubicBezTo>
                  <a:pt x="21600" y="9806"/>
                  <a:pt x="20321" y="8737"/>
                  <a:pt x="18744" y="87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7" name="AutoShape 7"/>
          <p:cNvSpPr>
            <a:spLocks/>
          </p:cNvSpPr>
          <p:nvPr/>
        </p:nvSpPr>
        <p:spPr bwMode="auto">
          <a:xfrm>
            <a:off x="10299700" y="9601200"/>
            <a:ext cx="8128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882" y="14281"/>
                </a:moveTo>
                <a:lnTo>
                  <a:pt x="10845" y="12938"/>
                </a:lnTo>
                <a:lnTo>
                  <a:pt x="7806" y="14281"/>
                </a:lnTo>
                <a:lnTo>
                  <a:pt x="8387" y="11436"/>
                </a:lnTo>
                <a:lnTo>
                  <a:pt x="5929" y="9420"/>
                </a:lnTo>
                <a:lnTo>
                  <a:pt x="9325" y="9005"/>
                </a:lnTo>
                <a:lnTo>
                  <a:pt x="10845" y="6416"/>
                </a:lnTo>
                <a:lnTo>
                  <a:pt x="12364" y="9005"/>
                </a:lnTo>
                <a:lnTo>
                  <a:pt x="15760" y="9420"/>
                </a:lnTo>
                <a:lnTo>
                  <a:pt x="13302" y="11436"/>
                </a:lnTo>
                <a:cubicBezTo>
                  <a:pt x="13302" y="11436"/>
                  <a:pt x="13882" y="14281"/>
                  <a:pt x="13882" y="14281"/>
                </a:cubicBezTo>
                <a:close/>
                <a:moveTo>
                  <a:pt x="3707" y="3963"/>
                </a:moveTo>
                <a:cubicBezTo>
                  <a:pt x="4812" y="5261"/>
                  <a:pt x="5143" y="6773"/>
                  <a:pt x="4030" y="9316"/>
                </a:cubicBezTo>
                <a:cubicBezTo>
                  <a:pt x="3169" y="11283"/>
                  <a:pt x="2488" y="12602"/>
                  <a:pt x="2488" y="13828"/>
                </a:cubicBezTo>
                <a:cubicBezTo>
                  <a:pt x="2488" y="16305"/>
                  <a:pt x="4806" y="17320"/>
                  <a:pt x="6749" y="17736"/>
                </a:cubicBezTo>
                <a:cubicBezTo>
                  <a:pt x="8647" y="18142"/>
                  <a:pt x="9810" y="18391"/>
                  <a:pt x="10800" y="18902"/>
                </a:cubicBezTo>
                <a:cubicBezTo>
                  <a:pt x="11790" y="18391"/>
                  <a:pt x="12953" y="18142"/>
                  <a:pt x="14850" y="17736"/>
                </a:cubicBezTo>
                <a:cubicBezTo>
                  <a:pt x="16794" y="17320"/>
                  <a:pt x="19111" y="16305"/>
                  <a:pt x="19111" y="13828"/>
                </a:cubicBezTo>
                <a:cubicBezTo>
                  <a:pt x="19111" y="12603"/>
                  <a:pt x="18431" y="11284"/>
                  <a:pt x="17569" y="9316"/>
                </a:cubicBezTo>
                <a:cubicBezTo>
                  <a:pt x="16456" y="6773"/>
                  <a:pt x="16788" y="5261"/>
                  <a:pt x="17892" y="3963"/>
                </a:cubicBezTo>
                <a:lnTo>
                  <a:pt x="16215" y="2770"/>
                </a:lnTo>
                <a:cubicBezTo>
                  <a:pt x="15596" y="3073"/>
                  <a:pt x="14699" y="3378"/>
                  <a:pt x="13604" y="3378"/>
                </a:cubicBezTo>
                <a:cubicBezTo>
                  <a:pt x="12432" y="3378"/>
                  <a:pt x="11448" y="3027"/>
                  <a:pt x="10800" y="2711"/>
                </a:cubicBezTo>
                <a:cubicBezTo>
                  <a:pt x="10151" y="3027"/>
                  <a:pt x="9167" y="3378"/>
                  <a:pt x="7996" y="3378"/>
                </a:cubicBezTo>
                <a:cubicBezTo>
                  <a:pt x="6900" y="3378"/>
                  <a:pt x="6003" y="3073"/>
                  <a:pt x="5384" y="2770"/>
                </a:cubicBezTo>
                <a:cubicBezTo>
                  <a:pt x="5384" y="2770"/>
                  <a:pt x="3707" y="3963"/>
                  <a:pt x="3707" y="3963"/>
                </a:cubicBezTo>
                <a:close/>
                <a:moveTo>
                  <a:pt x="10800" y="21600"/>
                </a:moveTo>
                <a:cubicBezTo>
                  <a:pt x="9364" y="20621"/>
                  <a:pt x="8940" y="20365"/>
                  <a:pt x="6136" y="19765"/>
                </a:cubicBezTo>
                <a:cubicBezTo>
                  <a:pt x="2236" y="18931"/>
                  <a:pt x="0" y="16767"/>
                  <a:pt x="0" y="13828"/>
                </a:cubicBezTo>
                <a:cubicBezTo>
                  <a:pt x="0" y="12184"/>
                  <a:pt x="785" y="10671"/>
                  <a:pt x="1695" y="8592"/>
                </a:cubicBezTo>
                <a:cubicBezTo>
                  <a:pt x="2719" y="6251"/>
                  <a:pt x="2138" y="5508"/>
                  <a:pt x="1059" y="4563"/>
                </a:cubicBezTo>
                <a:lnTo>
                  <a:pt x="141" y="3759"/>
                </a:lnTo>
                <a:lnTo>
                  <a:pt x="5401" y="15"/>
                </a:lnTo>
                <a:cubicBezTo>
                  <a:pt x="5922" y="463"/>
                  <a:pt x="6654" y="1285"/>
                  <a:pt x="7996" y="1285"/>
                </a:cubicBezTo>
                <a:cubicBezTo>
                  <a:pt x="9316" y="1285"/>
                  <a:pt x="10210" y="486"/>
                  <a:pt x="10813" y="43"/>
                </a:cubicBezTo>
                <a:cubicBezTo>
                  <a:pt x="11356" y="456"/>
                  <a:pt x="12243" y="1285"/>
                  <a:pt x="13603" y="1285"/>
                </a:cubicBezTo>
                <a:cubicBezTo>
                  <a:pt x="14927" y="1285"/>
                  <a:pt x="15634" y="500"/>
                  <a:pt x="16217" y="0"/>
                </a:cubicBezTo>
                <a:cubicBezTo>
                  <a:pt x="17370" y="859"/>
                  <a:pt x="16318" y="100"/>
                  <a:pt x="21458" y="3759"/>
                </a:cubicBezTo>
                <a:lnTo>
                  <a:pt x="20540" y="4563"/>
                </a:lnTo>
                <a:cubicBezTo>
                  <a:pt x="19461" y="5508"/>
                  <a:pt x="18880" y="6251"/>
                  <a:pt x="19905" y="8592"/>
                </a:cubicBezTo>
                <a:cubicBezTo>
                  <a:pt x="20814" y="10672"/>
                  <a:pt x="21600" y="12185"/>
                  <a:pt x="21600" y="13828"/>
                </a:cubicBezTo>
                <a:cubicBezTo>
                  <a:pt x="21600" y="16767"/>
                  <a:pt x="19363" y="18931"/>
                  <a:pt x="15463" y="19765"/>
                </a:cubicBezTo>
                <a:cubicBezTo>
                  <a:pt x="12659" y="20365"/>
                  <a:pt x="12235" y="20621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8" name="AutoShape 8"/>
          <p:cNvSpPr>
            <a:spLocks/>
          </p:cNvSpPr>
          <p:nvPr/>
        </p:nvSpPr>
        <p:spPr bwMode="auto">
          <a:xfrm>
            <a:off x="13144500" y="7683500"/>
            <a:ext cx="9271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522" y="5290"/>
                </a:moveTo>
                <a:cubicBezTo>
                  <a:pt x="9558" y="5275"/>
                  <a:pt x="9591" y="5253"/>
                  <a:pt x="9629" y="5243"/>
                </a:cubicBezTo>
                <a:cubicBezTo>
                  <a:pt x="9630" y="5243"/>
                  <a:pt x="9630" y="5242"/>
                  <a:pt x="9630" y="5242"/>
                </a:cubicBezTo>
                <a:cubicBezTo>
                  <a:pt x="9683" y="5229"/>
                  <a:pt x="9728" y="5242"/>
                  <a:pt x="9744" y="5223"/>
                </a:cubicBezTo>
                <a:cubicBezTo>
                  <a:pt x="9759" y="5203"/>
                  <a:pt x="9786" y="5167"/>
                  <a:pt x="9799" y="5139"/>
                </a:cubicBezTo>
                <a:cubicBezTo>
                  <a:pt x="9804" y="5124"/>
                  <a:pt x="9789" y="5104"/>
                  <a:pt x="9808" y="5094"/>
                </a:cubicBezTo>
                <a:cubicBezTo>
                  <a:pt x="9829" y="5082"/>
                  <a:pt x="9811" y="5060"/>
                  <a:pt x="9816" y="5044"/>
                </a:cubicBezTo>
                <a:cubicBezTo>
                  <a:pt x="9831" y="5001"/>
                  <a:pt x="9840" y="5000"/>
                  <a:pt x="9858" y="4997"/>
                </a:cubicBezTo>
                <a:cubicBezTo>
                  <a:pt x="9874" y="4995"/>
                  <a:pt x="9890" y="4993"/>
                  <a:pt x="9896" y="4984"/>
                </a:cubicBezTo>
                <a:cubicBezTo>
                  <a:pt x="9923" y="4944"/>
                  <a:pt x="9827" y="4829"/>
                  <a:pt x="9767" y="4844"/>
                </a:cubicBezTo>
                <a:cubicBezTo>
                  <a:pt x="9705" y="4860"/>
                  <a:pt x="9654" y="4951"/>
                  <a:pt x="9633" y="4950"/>
                </a:cubicBezTo>
                <a:cubicBezTo>
                  <a:pt x="9607" y="4948"/>
                  <a:pt x="9595" y="4948"/>
                  <a:pt x="9577" y="4961"/>
                </a:cubicBezTo>
                <a:cubicBezTo>
                  <a:pt x="9563" y="4972"/>
                  <a:pt x="9562" y="4990"/>
                  <a:pt x="9551" y="5002"/>
                </a:cubicBezTo>
                <a:cubicBezTo>
                  <a:pt x="9540" y="5017"/>
                  <a:pt x="9524" y="5029"/>
                  <a:pt x="9512" y="5044"/>
                </a:cubicBezTo>
                <a:cubicBezTo>
                  <a:pt x="9502" y="5057"/>
                  <a:pt x="9498" y="5068"/>
                  <a:pt x="9512" y="5081"/>
                </a:cubicBezTo>
                <a:cubicBezTo>
                  <a:pt x="9523" y="5090"/>
                  <a:pt x="9529" y="5095"/>
                  <a:pt x="9498" y="5135"/>
                </a:cubicBezTo>
                <a:cubicBezTo>
                  <a:pt x="9472" y="5168"/>
                  <a:pt x="9430" y="5186"/>
                  <a:pt x="9412" y="5227"/>
                </a:cubicBezTo>
                <a:cubicBezTo>
                  <a:pt x="9405" y="5241"/>
                  <a:pt x="9406" y="5270"/>
                  <a:pt x="9409" y="5282"/>
                </a:cubicBezTo>
                <a:cubicBezTo>
                  <a:pt x="9417" y="5324"/>
                  <a:pt x="9482" y="5308"/>
                  <a:pt x="9522" y="5290"/>
                </a:cubicBezTo>
                <a:close/>
                <a:moveTo>
                  <a:pt x="19444" y="10799"/>
                </a:moveTo>
                <a:cubicBezTo>
                  <a:pt x="19444" y="9905"/>
                  <a:pt x="19291" y="9000"/>
                  <a:pt x="19134" y="8522"/>
                </a:cubicBezTo>
                <a:cubicBezTo>
                  <a:pt x="19085" y="8372"/>
                  <a:pt x="18971" y="8252"/>
                  <a:pt x="18824" y="8195"/>
                </a:cubicBezTo>
                <a:cubicBezTo>
                  <a:pt x="18677" y="8138"/>
                  <a:pt x="18512" y="8150"/>
                  <a:pt x="18375" y="8228"/>
                </a:cubicBezTo>
                <a:cubicBezTo>
                  <a:pt x="18029" y="8423"/>
                  <a:pt x="18040" y="8449"/>
                  <a:pt x="17919" y="8442"/>
                </a:cubicBezTo>
                <a:cubicBezTo>
                  <a:pt x="17863" y="8440"/>
                  <a:pt x="17615" y="8604"/>
                  <a:pt x="17526" y="8415"/>
                </a:cubicBezTo>
                <a:cubicBezTo>
                  <a:pt x="17510" y="8380"/>
                  <a:pt x="17422" y="8219"/>
                  <a:pt x="17301" y="8441"/>
                </a:cubicBezTo>
                <a:cubicBezTo>
                  <a:pt x="17269" y="8500"/>
                  <a:pt x="17089" y="8455"/>
                  <a:pt x="17030" y="8422"/>
                </a:cubicBezTo>
                <a:cubicBezTo>
                  <a:pt x="16856" y="8325"/>
                  <a:pt x="16641" y="8098"/>
                  <a:pt x="16588" y="8040"/>
                </a:cubicBezTo>
                <a:lnTo>
                  <a:pt x="16588" y="8041"/>
                </a:lnTo>
                <a:cubicBezTo>
                  <a:pt x="16528" y="7971"/>
                  <a:pt x="16356" y="8066"/>
                  <a:pt x="16483" y="8254"/>
                </a:cubicBezTo>
                <a:cubicBezTo>
                  <a:pt x="16907" y="8886"/>
                  <a:pt x="16981" y="8892"/>
                  <a:pt x="17101" y="8955"/>
                </a:cubicBezTo>
                <a:cubicBezTo>
                  <a:pt x="17101" y="8955"/>
                  <a:pt x="17101" y="8955"/>
                  <a:pt x="17101" y="8955"/>
                </a:cubicBezTo>
                <a:cubicBezTo>
                  <a:pt x="17158" y="8912"/>
                  <a:pt x="17150" y="8899"/>
                  <a:pt x="17223" y="8888"/>
                </a:cubicBezTo>
                <a:cubicBezTo>
                  <a:pt x="17269" y="8882"/>
                  <a:pt x="17309" y="8854"/>
                  <a:pt x="17329" y="8812"/>
                </a:cubicBezTo>
                <a:cubicBezTo>
                  <a:pt x="17329" y="8812"/>
                  <a:pt x="17329" y="8811"/>
                  <a:pt x="17329" y="8811"/>
                </a:cubicBezTo>
                <a:cubicBezTo>
                  <a:pt x="17353" y="8763"/>
                  <a:pt x="17397" y="8729"/>
                  <a:pt x="17448" y="8718"/>
                </a:cubicBezTo>
                <a:cubicBezTo>
                  <a:pt x="17501" y="8708"/>
                  <a:pt x="17555" y="8721"/>
                  <a:pt x="17595" y="8756"/>
                </a:cubicBezTo>
                <a:cubicBezTo>
                  <a:pt x="17595" y="8757"/>
                  <a:pt x="17596" y="8757"/>
                  <a:pt x="17596" y="8757"/>
                </a:cubicBezTo>
                <a:cubicBezTo>
                  <a:pt x="17669" y="8821"/>
                  <a:pt x="17764" y="8762"/>
                  <a:pt x="17842" y="8799"/>
                </a:cubicBezTo>
                <a:cubicBezTo>
                  <a:pt x="18040" y="8892"/>
                  <a:pt x="17964" y="9082"/>
                  <a:pt x="17925" y="9305"/>
                </a:cubicBezTo>
                <a:cubicBezTo>
                  <a:pt x="17925" y="9305"/>
                  <a:pt x="17925" y="9306"/>
                  <a:pt x="17924" y="9307"/>
                </a:cubicBezTo>
                <a:cubicBezTo>
                  <a:pt x="17923" y="9307"/>
                  <a:pt x="17923" y="9308"/>
                  <a:pt x="17922" y="9307"/>
                </a:cubicBezTo>
                <a:cubicBezTo>
                  <a:pt x="17904" y="9304"/>
                  <a:pt x="17887" y="9318"/>
                  <a:pt x="17887" y="9336"/>
                </a:cubicBezTo>
                <a:cubicBezTo>
                  <a:pt x="17886" y="9407"/>
                  <a:pt x="17931" y="9474"/>
                  <a:pt x="17917" y="9546"/>
                </a:cubicBezTo>
                <a:cubicBezTo>
                  <a:pt x="17917" y="9549"/>
                  <a:pt x="17915" y="9551"/>
                  <a:pt x="17913" y="9552"/>
                </a:cubicBezTo>
                <a:cubicBezTo>
                  <a:pt x="17889" y="9564"/>
                  <a:pt x="17868" y="9579"/>
                  <a:pt x="17850" y="9599"/>
                </a:cubicBezTo>
                <a:cubicBezTo>
                  <a:pt x="17793" y="9659"/>
                  <a:pt x="17790" y="9735"/>
                  <a:pt x="17740" y="9803"/>
                </a:cubicBezTo>
                <a:cubicBezTo>
                  <a:pt x="17694" y="9868"/>
                  <a:pt x="17744" y="10011"/>
                  <a:pt x="17633" y="10012"/>
                </a:cubicBezTo>
                <a:cubicBezTo>
                  <a:pt x="17591" y="10012"/>
                  <a:pt x="17449" y="10094"/>
                  <a:pt x="17427" y="10186"/>
                </a:cubicBezTo>
                <a:cubicBezTo>
                  <a:pt x="17401" y="10297"/>
                  <a:pt x="17341" y="10395"/>
                  <a:pt x="17254" y="10468"/>
                </a:cubicBezTo>
                <a:cubicBezTo>
                  <a:pt x="17191" y="10522"/>
                  <a:pt x="17104" y="10592"/>
                  <a:pt x="16984" y="10685"/>
                </a:cubicBezTo>
                <a:cubicBezTo>
                  <a:pt x="16927" y="10729"/>
                  <a:pt x="16698" y="10977"/>
                  <a:pt x="16500" y="11023"/>
                </a:cubicBezTo>
                <a:cubicBezTo>
                  <a:pt x="16473" y="11030"/>
                  <a:pt x="16444" y="11019"/>
                  <a:pt x="16428" y="10997"/>
                </a:cubicBezTo>
                <a:cubicBezTo>
                  <a:pt x="16427" y="10996"/>
                  <a:pt x="16426" y="10994"/>
                  <a:pt x="16425" y="10993"/>
                </a:cubicBezTo>
                <a:cubicBezTo>
                  <a:pt x="16295" y="10790"/>
                  <a:pt x="16267" y="10548"/>
                  <a:pt x="16165" y="10335"/>
                </a:cubicBezTo>
                <a:cubicBezTo>
                  <a:pt x="16044" y="10082"/>
                  <a:pt x="15717" y="10016"/>
                  <a:pt x="15626" y="9736"/>
                </a:cubicBezTo>
                <a:cubicBezTo>
                  <a:pt x="15549" y="9500"/>
                  <a:pt x="15516" y="9400"/>
                  <a:pt x="15409" y="9340"/>
                </a:cubicBezTo>
                <a:cubicBezTo>
                  <a:pt x="15334" y="9297"/>
                  <a:pt x="15271" y="9238"/>
                  <a:pt x="15224" y="9165"/>
                </a:cubicBezTo>
                <a:cubicBezTo>
                  <a:pt x="15149" y="9046"/>
                  <a:pt x="15034" y="8877"/>
                  <a:pt x="14940" y="8787"/>
                </a:cubicBezTo>
                <a:cubicBezTo>
                  <a:pt x="14897" y="8745"/>
                  <a:pt x="14868" y="8692"/>
                  <a:pt x="14859" y="8634"/>
                </a:cubicBezTo>
                <a:cubicBezTo>
                  <a:pt x="14854" y="8607"/>
                  <a:pt x="14815" y="8609"/>
                  <a:pt x="14814" y="8636"/>
                </a:cubicBezTo>
                <a:cubicBezTo>
                  <a:pt x="14809" y="8730"/>
                  <a:pt x="14826" y="8759"/>
                  <a:pt x="14800" y="8779"/>
                </a:cubicBezTo>
                <a:cubicBezTo>
                  <a:pt x="14778" y="8796"/>
                  <a:pt x="14751" y="8787"/>
                  <a:pt x="14731" y="8767"/>
                </a:cubicBezTo>
                <a:cubicBezTo>
                  <a:pt x="14664" y="8697"/>
                  <a:pt x="14554" y="8571"/>
                  <a:pt x="14526" y="8501"/>
                </a:cubicBezTo>
                <a:cubicBezTo>
                  <a:pt x="14526" y="8501"/>
                  <a:pt x="14526" y="8501"/>
                  <a:pt x="14526" y="8502"/>
                </a:cubicBezTo>
                <a:cubicBezTo>
                  <a:pt x="14519" y="8529"/>
                  <a:pt x="14524" y="8559"/>
                  <a:pt x="14540" y="8582"/>
                </a:cubicBezTo>
                <a:cubicBezTo>
                  <a:pt x="14686" y="8789"/>
                  <a:pt x="15396" y="9814"/>
                  <a:pt x="15414" y="9911"/>
                </a:cubicBezTo>
                <a:cubicBezTo>
                  <a:pt x="15532" y="10556"/>
                  <a:pt x="16032" y="10711"/>
                  <a:pt x="16287" y="10948"/>
                </a:cubicBezTo>
                <a:cubicBezTo>
                  <a:pt x="16334" y="10993"/>
                  <a:pt x="16366" y="11051"/>
                  <a:pt x="16378" y="11113"/>
                </a:cubicBezTo>
                <a:cubicBezTo>
                  <a:pt x="16390" y="11173"/>
                  <a:pt x="16419" y="11225"/>
                  <a:pt x="16463" y="11265"/>
                </a:cubicBezTo>
                <a:cubicBezTo>
                  <a:pt x="16510" y="11309"/>
                  <a:pt x="16557" y="11303"/>
                  <a:pt x="16823" y="11269"/>
                </a:cubicBezTo>
                <a:cubicBezTo>
                  <a:pt x="16868" y="11264"/>
                  <a:pt x="16896" y="11232"/>
                  <a:pt x="16927" y="11204"/>
                </a:cubicBezTo>
                <a:cubicBezTo>
                  <a:pt x="16953" y="11180"/>
                  <a:pt x="17169" y="11103"/>
                  <a:pt x="17198" y="11086"/>
                </a:cubicBezTo>
                <a:cubicBezTo>
                  <a:pt x="17256" y="11048"/>
                  <a:pt x="17183" y="11070"/>
                  <a:pt x="17317" y="11007"/>
                </a:cubicBezTo>
                <a:cubicBezTo>
                  <a:pt x="17370" y="10981"/>
                  <a:pt x="17432" y="10823"/>
                  <a:pt x="17421" y="11002"/>
                </a:cubicBezTo>
                <a:cubicBezTo>
                  <a:pt x="17419" y="11049"/>
                  <a:pt x="17445" y="11091"/>
                  <a:pt x="17440" y="11137"/>
                </a:cubicBezTo>
                <a:cubicBezTo>
                  <a:pt x="17412" y="11409"/>
                  <a:pt x="17389" y="11454"/>
                  <a:pt x="17373" y="11506"/>
                </a:cubicBezTo>
                <a:cubicBezTo>
                  <a:pt x="17353" y="11576"/>
                  <a:pt x="17325" y="11643"/>
                  <a:pt x="17308" y="11714"/>
                </a:cubicBezTo>
                <a:cubicBezTo>
                  <a:pt x="17227" y="12048"/>
                  <a:pt x="17097" y="12403"/>
                  <a:pt x="16873" y="12666"/>
                </a:cubicBezTo>
                <a:cubicBezTo>
                  <a:pt x="16868" y="12672"/>
                  <a:pt x="16863" y="12677"/>
                  <a:pt x="16858" y="12682"/>
                </a:cubicBezTo>
                <a:cubicBezTo>
                  <a:pt x="16734" y="12797"/>
                  <a:pt x="16507" y="13009"/>
                  <a:pt x="16323" y="13370"/>
                </a:cubicBezTo>
                <a:cubicBezTo>
                  <a:pt x="16207" y="13597"/>
                  <a:pt x="16043" y="13795"/>
                  <a:pt x="15922" y="14019"/>
                </a:cubicBezTo>
                <a:cubicBezTo>
                  <a:pt x="15881" y="14095"/>
                  <a:pt x="15871" y="14113"/>
                  <a:pt x="15907" y="14215"/>
                </a:cubicBezTo>
                <a:cubicBezTo>
                  <a:pt x="15933" y="14288"/>
                  <a:pt x="16010" y="14625"/>
                  <a:pt x="16022" y="15057"/>
                </a:cubicBezTo>
                <a:cubicBezTo>
                  <a:pt x="16034" y="15528"/>
                  <a:pt x="15959" y="15605"/>
                  <a:pt x="15808" y="15714"/>
                </a:cubicBezTo>
                <a:cubicBezTo>
                  <a:pt x="15567" y="15889"/>
                  <a:pt x="15402" y="16008"/>
                  <a:pt x="15289" y="16092"/>
                </a:cubicBezTo>
                <a:cubicBezTo>
                  <a:pt x="15156" y="16190"/>
                  <a:pt x="15077" y="16344"/>
                  <a:pt x="15075" y="16508"/>
                </a:cubicBezTo>
                <a:cubicBezTo>
                  <a:pt x="15075" y="16569"/>
                  <a:pt x="15060" y="16645"/>
                  <a:pt x="15019" y="16738"/>
                </a:cubicBezTo>
                <a:cubicBezTo>
                  <a:pt x="15019" y="16738"/>
                  <a:pt x="15019" y="16738"/>
                  <a:pt x="15019" y="16738"/>
                </a:cubicBezTo>
                <a:cubicBezTo>
                  <a:pt x="15028" y="16755"/>
                  <a:pt x="14708" y="16915"/>
                  <a:pt x="14598" y="17045"/>
                </a:cubicBezTo>
                <a:cubicBezTo>
                  <a:pt x="14597" y="17048"/>
                  <a:pt x="14598" y="17051"/>
                  <a:pt x="14599" y="17054"/>
                </a:cubicBezTo>
                <a:cubicBezTo>
                  <a:pt x="14673" y="17287"/>
                  <a:pt x="13730" y="17964"/>
                  <a:pt x="13534" y="17963"/>
                </a:cubicBezTo>
                <a:cubicBezTo>
                  <a:pt x="13392" y="17961"/>
                  <a:pt x="13044" y="18016"/>
                  <a:pt x="12879" y="18087"/>
                </a:cubicBezTo>
                <a:cubicBezTo>
                  <a:pt x="12767" y="18135"/>
                  <a:pt x="12465" y="18033"/>
                  <a:pt x="12443" y="17968"/>
                </a:cubicBezTo>
                <a:cubicBezTo>
                  <a:pt x="12439" y="17959"/>
                  <a:pt x="12438" y="17941"/>
                  <a:pt x="12446" y="17935"/>
                </a:cubicBezTo>
                <a:cubicBezTo>
                  <a:pt x="12520" y="17873"/>
                  <a:pt x="12271" y="17513"/>
                  <a:pt x="12211" y="17472"/>
                </a:cubicBezTo>
                <a:cubicBezTo>
                  <a:pt x="12173" y="17445"/>
                  <a:pt x="12101" y="17277"/>
                  <a:pt x="12071" y="17235"/>
                </a:cubicBezTo>
                <a:cubicBezTo>
                  <a:pt x="11980" y="17107"/>
                  <a:pt x="12136" y="16925"/>
                  <a:pt x="12035" y="16797"/>
                </a:cubicBezTo>
                <a:cubicBezTo>
                  <a:pt x="12029" y="16791"/>
                  <a:pt x="12024" y="16783"/>
                  <a:pt x="12019" y="16776"/>
                </a:cubicBezTo>
                <a:lnTo>
                  <a:pt x="11725" y="16366"/>
                </a:lnTo>
                <a:cubicBezTo>
                  <a:pt x="11680" y="16302"/>
                  <a:pt x="11550" y="16226"/>
                  <a:pt x="11549" y="16148"/>
                </a:cubicBezTo>
                <a:cubicBezTo>
                  <a:pt x="11549" y="16148"/>
                  <a:pt x="11549" y="16148"/>
                  <a:pt x="11549" y="16148"/>
                </a:cubicBezTo>
                <a:cubicBezTo>
                  <a:pt x="11548" y="16062"/>
                  <a:pt x="11701" y="15650"/>
                  <a:pt x="11713" y="15632"/>
                </a:cubicBezTo>
                <a:cubicBezTo>
                  <a:pt x="11728" y="15612"/>
                  <a:pt x="11740" y="15590"/>
                  <a:pt x="11751" y="15568"/>
                </a:cubicBezTo>
                <a:cubicBezTo>
                  <a:pt x="11758" y="15556"/>
                  <a:pt x="11769" y="15547"/>
                  <a:pt x="11792" y="15535"/>
                </a:cubicBezTo>
                <a:cubicBezTo>
                  <a:pt x="11867" y="15497"/>
                  <a:pt x="11973" y="15403"/>
                  <a:pt x="11851" y="15203"/>
                </a:cubicBezTo>
                <a:cubicBezTo>
                  <a:pt x="11844" y="15191"/>
                  <a:pt x="11844" y="15244"/>
                  <a:pt x="11805" y="14967"/>
                </a:cubicBezTo>
                <a:cubicBezTo>
                  <a:pt x="11780" y="14785"/>
                  <a:pt x="11541" y="14373"/>
                  <a:pt x="11500" y="14330"/>
                </a:cubicBezTo>
                <a:cubicBezTo>
                  <a:pt x="11500" y="14330"/>
                  <a:pt x="11223" y="14198"/>
                  <a:pt x="11096" y="13937"/>
                </a:cubicBezTo>
                <a:cubicBezTo>
                  <a:pt x="11103" y="13922"/>
                  <a:pt x="11113" y="13910"/>
                  <a:pt x="11125" y="13899"/>
                </a:cubicBezTo>
                <a:cubicBezTo>
                  <a:pt x="11242" y="13805"/>
                  <a:pt x="11221" y="13688"/>
                  <a:pt x="11256" y="13435"/>
                </a:cubicBezTo>
                <a:cubicBezTo>
                  <a:pt x="11258" y="13422"/>
                  <a:pt x="11260" y="13409"/>
                  <a:pt x="11262" y="13397"/>
                </a:cubicBezTo>
                <a:cubicBezTo>
                  <a:pt x="11263" y="13396"/>
                  <a:pt x="11263" y="13395"/>
                  <a:pt x="11263" y="13395"/>
                </a:cubicBezTo>
                <a:lnTo>
                  <a:pt x="11266" y="13378"/>
                </a:lnTo>
                <a:cubicBezTo>
                  <a:pt x="11266" y="13378"/>
                  <a:pt x="11267" y="13377"/>
                  <a:pt x="11267" y="13377"/>
                </a:cubicBezTo>
                <a:lnTo>
                  <a:pt x="11267" y="13376"/>
                </a:lnTo>
                <a:cubicBezTo>
                  <a:pt x="11277" y="13326"/>
                  <a:pt x="11291" y="13259"/>
                  <a:pt x="11222" y="13156"/>
                </a:cubicBezTo>
                <a:cubicBezTo>
                  <a:pt x="11211" y="13138"/>
                  <a:pt x="11190" y="13129"/>
                  <a:pt x="11168" y="13131"/>
                </a:cubicBezTo>
                <a:cubicBezTo>
                  <a:pt x="11167" y="13131"/>
                  <a:pt x="11166" y="13131"/>
                  <a:pt x="11165" y="13131"/>
                </a:cubicBezTo>
                <a:cubicBezTo>
                  <a:pt x="11127" y="13134"/>
                  <a:pt x="11094" y="13107"/>
                  <a:pt x="11091" y="13069"/>
                </a:cubicBezTo>
                <a:lnTo>
                  <a:pt x="11091" y="13068"/>
                </a:lnTo>
                <a:cubicBezTo>
                  <a:pt x="11091" y="13068"/>
                  <a:pt x="11090" y="13067"/>
                  <a:pt x="11090" y="13067"/>
                </a:cubicBezTo>
                <a:cubicBezTo>
                  <a:pt x="11035" y="13045"/>
                  <a:pt x="10974" y="13042"/>
                  <a:pt x="10917" y="13058"/>
                </a:cubicBezTo>
                <a:cubicBezTo>
                  <a:pt x="10792" y="13094"/>
                  <a:pt x="10527" y="13149"/>
                  <a:pt x="10497" y="12977"/>
                </a:cubicBezTo>
                <a:cubicBezTo>
                  <a:pt x="10457" y="12746"/>
                  <a:pt x="10300" y="12696"/>
                  <a:pt x="10222" y="12701"/>
                </a:cubicBezTo>
                <a:cubicBezTo>
                  <a:pt x="9892" y="12724"/>
                  <a:pt x="9613" y="13007"/>
                  <a:pt x="9272" y="12985"/>
                </a:cubicBezTo>
                <a:cubicBezTo>
                  <a:pt x="9257" y="12984"/>
                  <a:pt x="9238" y="12977"/>
                  <a:pt x="9223" y="12971"/>
                </a:cubicBezTo>
                <a:cubicBezTo>
                  <a:pt x="8929" y="12860"/>
                  <a:pt x="8612" y="12858"/>
                  <a:pt x="8313" y="12800"/>
                </a:cubicBezTo>
                <a:cubicBezTo>
                  <a:pt x="8211" y="12781"/>
                  <a:pt x="8065" y="12732"/>
                  <a:pt x="7992" y="12659"/>
                </a:cubicBezTo>
                <a:lnTo>
                  <a:pt x="7573" y="12247"/>
                </a:lnTo>
                <a:cubicBezTo>
                  <a:pt x="7545" y="12220"/>
                  <a:pt x="7521" y="12191"/>
                  <a:pt x="7500" y="12159"/>
                </a:cubicBezTo>
                <a:cubicBezTo>
                  <a:pt x="7367" y="11955"/>
                  <a:pt x="7318" y="11505"/>
                  <a:pt x="7282" y="11425"/>
                </a:cubicBezTo>
                <a:cubicBezTo>
                  <a:pt x="7277" y="11413"/>
                  <a:pt x="7272" y="11401"/>
                  <a:pt x="7265" y="11390"/>
                </a:cubicBezTo>
                <a:lnTo>
                  <a:pt x="7229" y="11322"/>
                </a:lnTo>
                <a:cubicBezTo>
                  <a:pt x="7229" y="11321"/>
                  <a:pt x="7228" y="11321"/>
                  <a:pt x="7228" y="11320"/>
                </a:cubicBezTo>
                <a:cubicBezTo>
                  <a:pt x="7228" y="11320"/>
                  <a:pt x="7228" y="11320"/>
                  <a:pt x="7228" y="11319"/>
                </a:cubicBezTo>
                <a:cubicBezTo>
                  <a:pt x="7130" y="11192"/>
                  <a:pt x="7100" y="11024"/>
                  <a:pt x="7146" y="10871"/>
                </a:cubicBezTo>
                <a:lnTo>
                  <a:pt x="7312" y="10320"/>
                </a:lnTo>
                <a:cubicBezTo>
                  <a:pt x="7314" y="10312"/>
                  <a:pt x="7317" y="10304"/>
                  <a:pt x="7319" y="10295"/>
                </a:cubicBezTo>
                <a:cubicBezTo>
                  <a:pt x="7323" y="10278"/>
                  <a:pt x="7327" y="10260"/>
                  <a:pt x="7329" y="10242"/>
                </a:cubicBezTo>
                <a:cubicBezTo>
                  <a:pt x="7369" y="9969"/>
                  <a:pt x="7316" y="9869"/>
                  <a:pt x="7291" y="9820"/>
                </a:cubicBezTo>
                <a:cubicBezTo>
                  <a:pt x="7243" y="9728"/>
                  <a:pt x="7243" y="9728"/>
                  <a:pt x="7479" y="9399"/>
                </a:cubicBezTo>
                <a:cubicBezTo>
                  <a:pt x="7910" y="8798"/>
                  <a:pt x="7983" y="8769"/>
                  <a:pt x="8069" y="8734"/>
                </a:cubicBezTo>
                <a:cubicBezTo>
                  <a:pt x="8070" y="8734"/>
                  <a:pt x="8070" y="8734"/>
                  <a:pt x="8070" y="8734"/>
                </a:cubicBezTo>
                <a:cubicBezTo>
                  <a:pt x="8257" y="8756"/>
                  <a:pt x="8612" y="8527"/>
                  <a:pt x="8605" y="8403"/>
                </a:cubicBezTo>
                <a:cubicBezTo>
                  <a:pt x="8603" y="8364"/>
                  <a:pt x="8599" y="8281"/>
                  <a:pt x="8669" y="8171"/>
                </a:cubicBezTo>
                <a:cubicBezTo>
                  <a:pt x="8696" y="8128"/>
                  <a:pt x="8730" y="8090"/>
                  <a:pt x="8769" y="8058"/>
                </a:cubicBezTo>
                <a:lnTo>
                  <a:pt x="9156" y="7744"/>
                </a:lnTo>
                <a:cubicBezTo>
                  <a:pt x="9227" y="7686"/>
                  <a:pt x="9328" y="7681"/>
                  <a:pt x="9405" y="7731"/>
                </a:cubicBezTo>
                <a:cubicBezTo>
                  <a:pt x="9457" y="7713"/>
                  <a:pt x="9514" y="7715"/>
                  <a:pt x="9565" y="7738"/>
                </a:cubicBezTo>
                <a:cubicBezTo>
                  <a:pt x="9631" y="7767"/>
                  <a:pt x="9673" y="7747"/>
                  <a:pt x="9695" y="7737"/>
                </a:cubicBezTo>
                <a:cubicBezTo>
                  <a:pt x="9929" y="7624"/>
                  <a:pt x="10185" y="7590"/>
                  <a:pt x="11372" y="7514"/>
                </a:cubicBezTo>
                <a:cubicBezTo>
                  <a:pt x="11413" y="7512"/>
                  <a:pt x="11451" y="7529"/>
                  <a:pt x="11476" y="7561"/>
                </a:cubicBezTo>
                <a:cubicBezTo>
                  <a:pt x="11476" y="7561"/>
                  <a:pt x="11476" y="7562"/>
                  <a:pt x="11477" y="7562"/>
                </a:cubicBezTo>
                <a:cubicBezTo>
                  <a:pt x="11547" y="7653"/>
                  <a:pt x="11494" y="7641"/>
                  <a:pt x="11574" y="7774"/>
                </a:cubicBezTo>
                <a:cubicBezTo>
                  <a:pt x="11604" y="7825"/>
                  <a:pt x="11574" y="7864"/>
                  <a:pt x="11479" y="7960"/>
                </a:cubicBezTo>
                <a:cubicBezTo>
                  <a:pt x="11443" y="7996"/>
                  <a:pt x="11449" y="8054"/>
                  <a:pt x="11461" y="8056"/>
                </a:cubicBezTo>
                <a:cubicBezTo>
                  <a:pt x="11493" y="8057"/>
                  <a:pt x="11571" y="8078"/>
                  <a:pt x="11634" y="8111"/>
                </a:cubicBezTo>
                <a:cubicBezTo>
                  <a:pt x="11719" y="8155"/>
                  <a:pt x="11852" y="8198"/>
                  <a:pt x="11962" y="8230"/>
                </a:cubicBezTo>
                <a:cubicBezTo>
                  <a:pt x="12063" y="8259"/>
                  <a:pt x="12152" y="8318"/>
                  <a:pt x="12219" y="8398"/>
                </a:cubicBezTo>
                <a:cubicBezTo>
                  <a:pt x="12263" y="8451"/>
                  <a:pt x="12851" y="8802"/>
                  <a:pt x="12827" y="8324"/>
                </a:cubicBezTo>
                <a:cubicBezTo>
                  <a:pt x="12825" y="8291"/>
                  <a:pt x="12858" y="8233"/>
                  <a:pt x="12913" y="8188"/>
                </a:cubicBezTo>
                <a:cubicBezTo>
                  <a:pt x="13104" y="8033"/>
                  <a:pt x="13244" y="8234"/>
                  <a:pt x="13296" y="8246"/>
                </a:cubicBezTo>
                <a:cubicBezTo>
                  <a:pt x="13381" y="8265"/>
                  <a:pt x="13392" y="8265"/>
                  <a:pt x="13448" y="8264"/>
                </a:cubicBezTo>
                <a:cubicBezTo>
                  <a:pt x="13449" y="8264"/>
                  <a:pt x="13449" y="8264"/>
                  <a:pt x="13450" y="8264"/>
                </a:cubicBezTo>
                <a:cubicBezTo>
                  <a:pt x="13450" y="8264"/>
                  <a:pt x="13450" y="8264"/>
                  <a:pt x="13450" y="8264"/>
                </a:cubicBezTo>
                <a:cubicBezTo>
                  <a:pt x="13503" y="8265"/>
                  <a:pt x="13527" y="8325"/>
                  <a:pt x="13695" y="8314"/>
                </a:cubicBezTo>
                <a:cubicBezTo>
                  <a:pt x="13985" y="8294"/>
                  <a:pt x="14277" y="8340"/>
                  <a:pt x="14567" y="8289"/>
                </a:cubicBezTo>
                <a:cubicBezTo>
                  <a:pt x="14599" y="8283"/>
                  <a:pt x="14644" y="8272"/>
                  <a:pt x="14670" y="8251"/>
                </a:cubicBezTo>
                <a:cubicBezTo>
                  <a:pt x="14990" y="7987"/>
                  <a:pt x="14665" y="7662"/>
                  <a:pt x="14715" y="7371"/>
                </a:cubicBezTo>
                <a:cubicBezTo>
                  <a:pt x="14715" y="7371"/>
                  <a:pt x="14715" y="7369"/>
                  <a:pt x="14714" y="7368"/>
                </a:cubicBezTo>
                <a:cubicBezTo>
                  <a:pt x="14714" y="7368"/>
                  <a:pt x="14713" y="7367"/>
                  <a:pt x="14712" y="7367"/>
                </a:cubicBezTo>
                <a:cubicBezTo>
                  <a:pt x="14712" y="7367"/>
                  <a:pt x="14712" y="7367"/>
                  <a:pt x="14712" y="7367"/>
                </a:cubicBezTo>
                <a:cubicBezTo>
                  <a:pt x="14613" y="7375"/>
                  <a:pt x="14519" y="7414"/>
                  <a:pt x="14444" y="7479"/>
                </a:cubicBezTo>
                <a:cubicBezTo>
                  <a:pt x="14417" y="7502"/>
                  <a:pt x="14384" y="7519"/>
                  <a:pt x="14338" y="7523"/>
                </a:cubicBezTo>
                <a:cubicBezTo>
                  <a:pt x="14258" y="7532"/>
                  <a:pt x="14196" y="7480"/>
                  <a:pt x="14126" y="7453"/>
                </a:cubicBezTo>
                <a:cubicBezTo>
                  <a:pt x="14091" y="7440"/>
                  <a:pt x="14052" y="7457"/>
                  <a:pt x="14038" y="7492"/>
                </a:cubicBezTo>
                <a:cubicBezTo>
                  <a:pt x="14038" y="7493"/>
                  <a:pt x="14038" y="7493"/>
                  <a:pt x="14038" y="7493"/>
                </a:cubicBezTo>
                <a:cubicBezTo>
                  <a:pt x="14011" y="7558"/>
                  <a:pt x="13705" y="7510"/>
                  <a:pt x="13614" y="7357"/>
                </a:cubicBezTo>
                <a:cubicBezTo>
                  <a:pt x="13586" y="7311"/>
                  <a:pt x="13544" y="7275"/>
                  <a:pt x="13494" y="7254"/>
                </a:cubicBezTo>
                <a:cubicBezTo>
                  <a:pt x="13494" y="7254"/>
                  <a:pt x="13494" y="7254"/>
                  <a:pt x="13494" y="7254"/>
                </a:cubicBezTo>
                <a:cubicBezTo>
                  <a:pt x="13495" y="7253"/>
                  <a:pt x="13496" y="7252"/>
                  <a:pt x="13497" y="7251"/>
                </a:cubicBezTo>
                <a:cubicBezTo>
                  <a:pt x="13587" y="7166"/>
                  <a:pt x="13450" y="7101"/>
                  <a:pt x="13434" y="7035"/>
                </a:cubicBezTo>
                <a:cubicBezTo>
                  <a:pt x="13427" y="7002"/>
                  <a:pt x="13444" y="6969"/>
                  <a:pt x="13475" y="6956"/>
                </a:cubicBezTo>
                <a:cubicBezTo>
                  <a:pt x="13476" y="6955"/>
                  <a:pt x="13476" y="6955"/>
                  <a:pt x="13477" y="6955"/>
                </a:cubicBezTo>
                <a:cubicBezTo>
                  <a:pt x="13552" y="6926"/>
                  <a:pt x="13586" y="6886"/>
                  <a:pt x="13571" y="6897"/>
                </a:cubicBezTo>
                <a:cubicBezTo>
                  <a:pt x="13539" y="6921"/>
                  <a:pt x="13502" y="6934"/>
                  <a:pt x="13462" y="6936"/>
                </a:cubicBezTo>
                <a:cubicBezTo>
                  <a:pt x="13462" y="6936"/>
                  <a:pt x="13462" y="6936"/>
                  <a:pt x="13462" y="6936"/>
                </a:cubicBezTo>
                <a:cubicBezTo>
                  <a:pt x="13441" y="6937"/>
                  <a:pt x="13420" y="6933"/>
                  <a:pt x="13402" y="6923"/>
                </a:cubicBezTo>
                <a:cubicBezTo>
                  <a:pt x="13358" y="6898"/>
                  <a:pt x="13308" y="6885"/>
                  <a:pt x="13257" y="6885"/>
                </a:cubicBezTo>
                <a:cubicBezTo>
                  <a:pt x="13196" y="6885"/>
                  <a:pt x="13134" y="6902"/>
                  <a:pt x="13122" y="6963"/>
                </a:cubicBezTo>
                <a:cubicBezTo>
                  <a:pt x="13119" y="6974"/>
                  <a:pt x="13113" y="6984"/>
                  <a:pt x="13104" y="6991"/>
                </a:cubicBezTo>
                <a:cubicBezTo>
                  <a:pt x="13096" y="6996"/>
                  <a:pt x="13086" y="6997"/>
                  <a:pt x="13077" y="6993"/>
                </a:cubicBezTo>
                <a:cubicBezTo>
                  <a:pt x="13062" y="6986"/>
                  <a:pt x="13046" y="6988"/>
                  <a:pt x="13034" y="6996"/>
                </a:cubicBezTo>
                <a:cubicBezTo>
                  <a:pt x="13022" y="7005"/>
                  <a:pt x="13015" y="7018"/>
                  <a:pt x="13017" y="7038"/>
                </a:cubicBezTo>
                <a:cubicBezTo>
                  <a:pt x="13021" y="7090"/>
                  <a:pt x="13163" y="7144"/>
                  <a:pt x="13048" y="7197"/>
                </a:cubicBezTo>
                <a:lnTo>
                  <a:pt x="13047" y="7197"/>
                </a:lnTo>
                <a:cubicBezTo>
                  <a:pt x="13047" y="7197"/>
                  <a:pt x="12998" y="7226"/>
                  <a:pt x="12994" y="7228"/>
                </a:cubicBezTo>
                <a:cubicBezTo>
                  <a:pt x="12946" y="7252"/>
                  <a:pt x="12885" y="7200"/>
                  <a:pt x="12844" y="7197"/>
                </a:cubicBezTo>
                <a:cubicBezTo>
                  <a:pt x="12831" y="7196"/>
                  <a:pt x="12818" y="7202"/>
                  <a:pt x="12804" y="7202"/>
                </a:cubicBezTo>
                <a:cubicBezTo>
                  <a:pt x="12804" y="7202"/>
                  <a:pt x="12803" y="7202"/>
                  <a:pt x="12803" y="7202"/>
                </a:cubicBezTo>
                <a:cubicBezTo>
                  <a:pt x="12795" y="7201"/>
                  <a:pt x="12790" y="7199"/>
                  <a:pt x="12788" y="7197"/>
                </a:cubicBezTo>
                <a:cubicBezTo>
                  <a:pt x="12788" y="7197"/>
                  <a:pt x="12788" y="7197"/>
                  <a:pt x="12787" y="7196"/>
                </a:cubicBezTo>
                <a:cubicBezTo>
                  <a:pt x="12783" y="7193"/>
                  <a:pt x="12739" y="7153"/>
                  <a:pt x="12732" y="7141"/>
                </a:cubicBezTo>
                <a:cubicBezTo>
                  <a:pt x="12715" y="7112"/>
                  <a:pt x="12713" y="7109"/>
                  <a:pt x="12704" y="7099"/>
                </a:cubicBezTo>
                <a:cubicBezTo>
                  <a:pt x="12696" y="7091"/>
                  <a:pt x="12683" y="7082"/>
                  <a:pt x="12673" y="7074"/>
                </a:cubicBezTo>
                <a:cubicBezTo>
                  <a:pt x="12651" y="7058"/>
                  <a:pt x="12637" y="7033"/>
                  <a:pt x="12635" y="7006"/>
                </a:cubicBezTo>
                <a:cubicBezTo>
                  <a:pt x="12633" y="6985"/>
                  <a:pt x="12631" y="6955"/>
                  <a:pt x="12627" y="6922"/>
                </a:cubicBezTo>
                <a:cubicBezTo>
                  <a:pt x="12618" y="6849"/>
                  <a:pt x="12581" y="6781"/>
                  <a:pt x="12523" y="6735"/>
                </a:cubicBezTo>
                <a:cubicBezTo>
                  <a:pt x="12508" y="6723"/>
                  <a:pt x="12490" y="6717"/>
                  <a:pt x="12471" y="6718"/>
                </a:cubicBezTo>
                <a:cubicBezTo>
                  <a:pt x="12459" y="6718"/>
                  <a:pt x="12446" y="6715"/>
                  <a:pt x="12436" y="6708"/>
                </a:cubicBezTo>
                <a:cubicBezTo>
                  <a:pt x="12388" y="6675"/>
                  <a:pt x="12355" y="6668"/>
                  <a:pt x="12355" y="6668"/>
                </a:cubicBezTo>
                <a:cubicBezTo>
                  <a:pt x="12355" y="6668"/>
                  <a:pt x="12355" y="6668"/>
                  <a:pt x="12355" y="6668"/>
                </a:cubicBezTo>
                <a:lnTo>
                  <a:pt x="11975" y="6391"/>
                </a:lnTo>
                <a:cubicBezTo>
                  <a:pt x="11953" y="6376"/>
                  <a:pt x="11927" y="6368"/>
                  <a:pt x="11900" y="6369"/>
                </a:cubicBezTo>
                <a:cubicBezTo>
                  <a:pt x="11878" y="6371"/>
                  <a:pt x="11866" y="6350"/>
                  <a:pt x="11853" y="6332"/>
                </a:cubicBezTo>
                <a:cubicBezTo>
                  <a:pt x="11829" y="6294"/>
                  <a:pt x="11783" y="6277"/>
                  <a:pt x="11740" y="6290"/>
                </a:cubicBezTo>
                <a:cubicBezTo>
                  <a:pt x="11739" y="6291"/>
                  <a:pt x="11737" y="6291"/>
                  <a:pt x="11735" y="6292"/>
                </a:cubicBezTo>
                <a:cubicBezTo>
                  <a:pt x="11708" y="6302"/>
                  <a:pt x="11696" y="6335"/>
                  <a:pt x="11710" y="6361"/>
                </a:cubicBezTo>
                <a:cubicBezTo>
                  <a:pt x="11719" y="6375"/>
                  <a:pt x="11727" y="6389"/>
                  <a:pt x="11736" y="6402"/>
                </a:cubicBezTo>
                <a:lnTo>
                  <a:pt x="11957" y="6724"/>
                </a:lnTo>
                <a:cubicBezTo>
                  <a:pt x="11994" y="6777"/>
                  <a:pt x="12054" y="6809"/>
                  <a:pt x="12119" y="6808"/>
                </a:cubicBezTo>
                <a:cubicBezTo>
                  <a:pt x="12145" y="6808"/>
                  <a:pt x="12168" y="6827"/>
                  <a:pt x="12170" y="6854"/>
                </a:cubicBezTo>
                <a:cubicBezTo>
                  <a:pt x="12172" y="6867"/>
                  <a:pt x="12179" y="6878"/>
                  <a:pt x="12191" y="6885"/>
                </a:cubicBezTo>
                <a:cubicBezTo>
                  <a:pt x="12296" y="6946"/>
                  <a:pt x="12432" y="6954"/>
                  <a:pt x="12505" y="7069"/>
                </a:cubicBezTo>
                <a:cubicBezTo>
                  <a:pt x="12506" y="7070"/>
                  <a:pt x="12507" y="7071"/>
                  <a:pt x="12507" y="7071"/>
                </a:cubicBezTo>
                <a:cubicBezTo>
                  <a:pt x="12507" y="7071"/>
                  <a:pt x="12507" y="7073"/>
                  <a:pt x="12507" y="7074"/>
                </a:cubicBezTo>
                <a:cubicBezTo>
                  <a:pt x="12507" y="7083"/>
                  <a:pt x="12502" y="7110"/>
                  <a:pt x="12497" y="7119"/>
                </a:cubicBezTo>
                <a:cubicBezTo>
                  <a:pt x="12489" y="7133"/>
                  <a:pt x="12461" y="7139"/>
                  <a:pt x="12453" y="7132"/>
                </a:cubicBezTo>
                <a:cubicBezTo>
                  <a:pt x="12447" y="7126"/>
                  <a:pt x="12448" y="7114"/>
                  <a:pt x="12448" y="7100"/>
                </a:cubicBezTo>
                <a:cubicBezTo>
                  <a:pt x="12448" y="7096"/>
                  <a:pt x="12447" y="7091"/>
                  <a:pt x="12445" y="7085"/>
                </a:cubicBezTo>
                <a:cubicBezTo>
                  <a:pt x="12434" y="7054"/>
                  <a:pt x="12411" y="7049"/>
                  <a:pt x="12382" y="7036"/>
                </a:cubicBezTo>
                <a:cubicBezTo>
                  <a:pt x="12341" y="7018"/>
                  <a:pt x="12294" y="7037"/>
                  <a:pt x="12276" y="7076"/>
                </a:cubicBezTo>
                <a:cubicBezTo>
                  <a:pt x="12276" y="7077"/>
                  <a:pt x="12276" y="7077"/>
                  <a:pt x="12276" y="7077"/>
                </a:cubicBezTo>
                <a:cubicBezTo>
                  <a:pt x="12275" y="7079"/>
                  <a:pt x="12274" y="7080"/>
                  <a:pt x="12274" y="7081"/>
                </a:cubicBezTo>
                <a:cubicBezTo>
                  <a:pt x="12256" y="7127"/>
                  <a:pt x="12285" y="7141"/>
                  <a:pt x="12301" y="7148"/>
                </a:cubicBezTo>
                <a:cubicBezTo>
                  <a:pt x="12326" y="7160"/>
                  <a:pt x="12363" y="7178"/>
                  <a:pt x="12353" y="7231"/>
                </a:cubicBezTo>
                <a:cubicBezTo>
                  <a:pt x="12349" y="7253"/>
                  <a:pt x="12324" y="7245"/>
                  <a:pt x="12311" y="7255"/>
                </a:cubicBezTo>
                <a:cubicBezTo>
                  <a:pt x="12311" y="7255"/>
                  <a:pt x="12320" y="7247"/>
                  <a:pt x="12276" y="7336"/>
                </a:cubicBezTo>
                <a:cubicBezTo>
                  <a:pt x="12260" y="7366"/>
                  <a:pt x="12275" y="7373"/>
                  <a:pt x="12235" y="7393"/>
                </a:cubicBezTo>
                <a:cubicBezTo>
                  <a:pt x="12203" y="7409"/>
                  <a:pt x="12187" y="7387"/>
                  <a:pt x="12183" y="7381"/>
                </a:cubicBezTo>
                <a:cubicBezTo>
                  <a:pt x="12169" y="7357"/>
                  <a:pt x="12189" y="7335"/>
                  <a:pt x="12188" y="7312"/>
                </a:cubicBezTo>
                <a:cubicBezTo>
                  <a:pt x="12188" y="7301"/>
                  <a:pt x="12187" y="7292"/>
                  <a:pt x="12218" y="7279"/>
                </a:cubicBezTo>
                <a:cubicBezTo>
                  <a:pt x="12261" y="7261"/>
                  <a:pt x="12215" y="7190"/>
                  <a:pt x="12189" y="7149"/>
                </a:cubicBezTo>
                <a:cubicBezTo>
                  <a:pt x="12189" y="7149"/>
                  <a:pt x="12189" y="7148"/>
                  <a:pt x="12188" y="7148"/>
                </a:cubicBezTo>
                <a:cubicBezTo>
                  <a:pt x="12135" y="7056"/>
                  <a:pt x="12170" y="7131"/>
                  <a:pt x="12109" y="7073"/>
                </a:cubicBezTo>
                <a:cubicBezTo>
                  <a:pt x="12071" y="7038"/>
                  <a:pt x="11972" y="6978"/>
                  <a:pt x="11953" y="6954"/>
                </a:cubicBezTo>
                <a:cubicBezTo>
                  <a:pt x="11822" y="6793"/>
                  <a:pt x="11608" y="6717"/>
                  <a:pt x="11496" y="6536"/>
                </a:cubicBezTo>
                <a:cubicBezTo>
                  <a:pt x="11474" y="6500"/>
                  <a:pt x="11441" y="6471"/>
                  <a:pt x="11402" y="6453"/>
                </a:cubicBezTo>
                <a:cubicBezTo>
                  <a:pt x="11376" y="6441"/>
                  <a:pt x="11345" y="6433"/>
                  <a:pt x="11312" y="6434"/>
                </a:cubicBezTo>
                <a:cubicBezTo>
                  <a:pt x="11280" y="6436"/>
                  <a:pt x="11126" y="6524"/>
                  <a:pt x="11002" y="6594"/>
                </a:cubicBezTo>
                <a:cubicBezTo>
                  <a:pt x="10886" y="6661"/>
                  <a:pt x="10802" y="6503"/>
                  <a:pt x="10688" y="6548"/>
                </a:cubicBezTo>
                <a:cubicBezTo>
                  <a:pt x="10566" y="6597"/>
                  <a:pt x="10638" y="6758"/>
                  <a:pt x="10534" y="6817"/>
                </a:cubicBezTo>
                <a:cubicBezTo>
                  <a:pt x="10416" y="6885"/>
                  <a:pt x="10275" y="6907"/>
                  <a:pt x="10171" y="7002"/>
                </a:cubicBezTo>
                <a:cubicBezTo>
                  <a:pt x="10166" y="7006"/>
                  <a:pt x="10163" y="7012"/>
                  <a:pt x="10160" y="7018"/>
                </a:cubicBezTo>
                <a:cubicBezTo>
                  <a:pt x="10129" y="7091"/>
                  <a:pt x="10073" y="7124"/>
                  <a:pt x="10069" y="7141"/>
                </a:cubicBezTo>
                <a:cubicBezTo>
                  <a:pt x="10066" y="7157"/>
                  <a:pt x="10065" y="7163"/>
                  <a:pt x="10071" y="7184"/>
                </a:cubicBezTo>
                <a:cubicBezTo>
                  <a:pt x="10085" y="7228"/>
                  <a:pt x="10071" y="7277"/>
                  <a:pt x="10036" y="7307"/>
                </a:cubicBezTo>
                <a:cubicBezTo>
                  <a:pt x="10013" y="7327"/>
                  <a:pt x="10032" y="7391"/>
                  <a:pt x="10011" y="7402"/>
                </a:cubicBezTo>
                <a:cubicBezTo>
                  <a:pt x="9973" y="7422"/>
                  <a:pt x="9931" y="7400"/>
                  <a:pt x="9892" y="7411"/>
                </a:cubicBezTo>
                <a:cubicBezTo>
                  <a:pt x="9832" y="7428"/>
                  <a:pt x="9829" y="7505"/>
                  <a:pt x="9771" y="7523"/>
                </a:cubicBezTo>
                <a:cubicBezTo>
                  <a:pt x="9696" y="7545"/>
                  <a:pt x="9623" y="7498"/>
                  <a:pt x="9547" y="7514"/>
                </a:cubicBezTo>
                <a:cubicBezTo>
                  <a:pt x="9377" y="7551"/>
                  <a:pt x="9377" y="7551"/>
                  <a:pt x="9371" y="7566"/>
                </a:cubicBezTo>
                <a:cubicBezTo>
                  <a:pt x="9364" y="7581"/>
                  <a:pt x="9351" y="7604"/>
                  <a:pt x="9327" y="7604"/>
                </a:cubicBezTo>
                <a:cubicBezTo>
                  <a:pt x="9238" y="7602"/>
                  <a:pt x="9271" y="7491"/>
                  <a:pt x="9229" y="7444"/>
                </a:cubicBezTo>
                <a:cubicBezTo>
                  <a:pt x="9184" y="7391"/>
                  <a:pt x="9172" y="7397"/>
                  <a:pt x="9151" y="7406"/>
                </a:cubicBezTo>
                <a:cubicBezTo>
                  <a:pt x="9124" y="7418"/>
                  <a:pt x="9077" y="7438"/>
                  <a:pt x="9063" y="7429"/>
                </a:cubicBezTo>
                <a:cubicBezTo>
                  <a:pt x="9044" y="7418"/>
                  <a:pt x="9029" y="7400"/>
                  <a:pt x="9007" y="7394"/>
                </a:cubicBezTo>
                <a:cubicBezTo>
                  <a:pt x="8992" y="7389"/>
                  <a:pt x="8979" y="7379"/>
                  <a:pt x="8972" y="7365"/>
                </a:cubicBezTo>
                <a:cubicBezTo>
                  <a:pt x="8960" y="7340"/>
                  <a:pt x="8991" y="7239"/>
                  <a:pt x="8998" y="7211"/>
                </a:cubicBezTo>
                <a:cubicBezTo>
                  <a:pt x="9003" y="7193"/>
                  <a:pt x="9002" y="7175"/>
                  <a:pt x="8995" y="7158"/>
                </a:cubicBezTo>
                <a:cubicBezTo>
                  <a:pt x="8988" y="7138"/>
                  <a:pt x="8969" y="7125"/>
                  <a:pt x="8948" y="7124"/>
                </a:cubicBezTo>
                <a:cubicBezTo>
                  <a:pt x="8944" y="7124"/>
                  <a:pt x="8940" y="7123"/>
                  <a:pt x="8937" y="7120"/>
                </a:cubicBezTo>
                <a:cubicBezTo>
                  <a:pt x="8912" y="7092"/>
                  <a:pt x="9014" y="6989"/>
                  <a:pt x="9042" y="6937"/>
                </a:cubicBezTo>
                <a:cubicBezTo>
                  <a:pt x="9046" y="6929"/>
                  <a:pt x="9051" y="6917"/>
                  <a:pt x="9054" y="6908"/>
                </a:cubicBezTo>
                <a:cubicBezTo>
                  <a:pt x="9141" y="6686"/>
                  <a:pt x="9141" y="6611"/>
                  <a:pt x="9123" y="6537"/>
                </a:cubicBezTo>
                <a:cubicBezTo>
                  <a:pt x="9115" y="6504"/>
                  <a:pt x="9139" y="6473"/>
                  <a:pt x="9173" y="6471"/>
                </a:cubicBezTo>
                <a:cubicBezTo>
                  <a:pt x="9191" y="6470"/>
                  <a:pt x="9211" y="6469"/>
                  <a:pt x="9227" y="6468"/>
                </a:cubicBezTo>
                <a:cubicBezTo>
                  <a:pt x="9263" y="6426"/>
                  <a:pt x="9323" y="6414"/>
                  <a:pt x="9372" y="6439"/>
                </a:cubicBezTo>
                <a:cubicBezTo>
                  <a:pt x="9439" y="6473"/>
                  <a:pt x="9573" y="6522"/>
                  <a:pt x="9801" y="6532"/>
                </a:cubicBezTo>
                <a:cubicBezTo>
                  <a:pt x="9856" y="6535"/>
                  <a:pt x="9911" y="6547"/>
                  <a:pt x="9963" y="6567"/>
                </a:cubicBezTo>
                <a:cubicBezTo>
                  <a:pt x="10012" y="6585"/>
                  <a:pt x="10053" y="6543"/>
                  <a:pt x="10071" y="6519"/>
                </a:cubicBezTo>
                <a:cubicBezTo>
                  <a:pt x="10113" y="6465"/>
                  <a:pt x="10107" y="6397"/>
                  <a:pt x="10115" y="6334"/>
                </a:cubicBezTo>
                <a:cubicBezTo>
                  <a:pt x="10120" y="6301"/>
                  <a:pt x="10139" y="6270"/>
                  <a:pt x="10167" y="6252"/>
                </a:cubicBezTo>
                <a:cubicBezTo>
                  <a:pt x="10175" y="6247"/>
                  <a:pt x="10179" y="6238"/>
                  <a:pt x="10177" y="6229"/>
                </a:cubicBezTo>
                <a:cubicBezTo>
                  <a:pt x="10175" y="6217"/>
                  <a:pt x="10165" y="6121"/>
                  <a:pt x="10153" y="6120"/>
                </a:cubicBezTo>
                <a:cubicBezTo>
                  <a:pt x="10153" y="6120"/>
                  <a:pt x="10152" y="6120"/>
                  <a:pt x="10151" y="6120"/>
                </a:cubicBezTo>
                <a:cubicBezTo>
                  <a:pt x="10057" y="6110"/>
                  <a:pt x="10087" y="5988"/>
                  <a:pt x="10025" y="5949"/>
                </a:cubicBezTo>
                <a:cubicBezTo>
                  <a:pt x="9973" y="5915"/>
                  <a:pt x="9975" y="5893"/>
                  <a:pt x="9844" y="5879"/>
                </a:cubicBezTo>
                <a:cubicBezTo>
                  <a:pt x="9826" y="5877"/>
                  <a:pt x="9870" y="5786"/>
                  <a:pt x="9946" y="5762"/>
                </a:cubicBezTo>
                <a:cubicBezTo>
                  <a:pt x="9950" y="5760"/>
                  <a:pt x="9955" y="5761"/>
                  <a:pt x="9959" y="5763"/>
                </a:cubicBezTo>
                <a:cubicBezTo>
                  <a:pt x="10006" y="5786"/>
                  <a:pt x="10058" y="5798"/>
                  <a:pt x="10110" y="5795"/>
                </a:cubicBezTo>
                <a:cubicBezTo>
                  <a:pt x="10130" y="5794"/>
                  <a:pt x="10148" y="5784"/>
                  <a:pt x="10160" y="5768"/>
                </a:cubicBezTo>
                <a:cubicBezTo>
                  <a:pt x="10171" y="5752"/>
                  <a:pt x="10175" y="5732"/>
                  <a:pt x="10169" y="5712"/>
                </a:cubicBezTo>
                <a:lnTo>
                  <a:pt x="10169" y="5711"/>
                </a:lnTo>
                <a:cubicBezTo>
                  <a:pt x="10164" y="5692"/>
                  <a:pt x="10181" y="5661"/>
                  <a:pt x="10203" y="5676"/>
                </a:cubicBezTo>
                <a:cubicBezTo>
                  <a:pt x="10247" y="5704"/>
                  <a:pt x="10268" y="5723"/>
                  <a:pt x="10344" y="5712"/>
                </a:cubicBezTo>
                <a:cubicBezTo>
                  <a:pt x="10363" y="5709"/>
                  <a:pt x="10378" y="5695"/>
                  <a:pt x="10382" y="5677"/>
                </a:cubicBezTo>
                <a:cubicBezTo>
                  <a:pt x="10384" y="5668"/>
                  <a:pt x="10390" y="5661"/>
                  <a:pt x="10398" y="5656"/>
                </a:cubicBezTo>
                <a:cubicBezTo>
                  <a:pt x="10483" y="5608"/>
                  <a:pt x="10519" y="5587"/>
                  <a:pt x="10536" y="5567"/>
                </a:cubicBezTo>
                <a:cubicBezTo>
                  <a:pt x="10576" y="5521"/>
                  <a:pt x="10623" y="5482"/>
                  <a:pt x="10677" y="5452"/>
                </a:cubicBezTo>
                <a:cubicBezTo>
                  <a:pt x="10754" y="5409"/>
                  <a:pt x="10791" y="5381"/>
                  <a:pt x="10865" y="5315"/>
                </a:cubicBezTo>
                <a:cubicBezTo>
                  <a:pt x="10896" y="5286"/>
                  <a:pt x="10934" y="5266"/>
                  <a:pt x="10976" y="5257"/>
                </a:cubicBezTo>
                <a:cubicBezTo>
                  <a:pt x="10988" y="5253"/>
                  <a:pt x="10997" y="5241"/>
                  <a:pt x="10995" y="5229"/>
                </a:cubicBezTo>
                <a:cubicBezTo>
                  <a:pt x="10994" y="5226"/>
                  <a:pt x="10995" y="5224"/>
                  <a:pt x="10996" y="5222"/>
                </a:cubicBezTo>
                <a:cubicBezTo>
                  <a:pt x="11010" y="5203"/>
                  <a:pt x="11031" y="5192"/>
                  <a:pt x="11054" y="5190"/>
                </a:cubicBezTo>
                <a:cubicBezTo>
                  <a:pt x="11108" y="5185"/>
                  <a:pt x="11139" y="5185"/>
                  <a:pt x="11162" y="5185"/>
                </a:cubicBezTo>
                <a:cubicBezTo>
                  <a:pt x="11162" y="5185"/>
                  <a:pt x="11162" y="5184"/>
                  <a:pt x="11163" y="5184"/>
                </a:cubicBezTo>
                <a:cubicBezTo>
                  <a:pt x="11178" y="5166"/>
                  <a:pt x="11201" y="5156"/>
                  <a:pt x="11224" y="5157"/>
                </a:cubicBezTo>
                <a:cubicBezTo>
                  <a:pt x="11280" y="5158"/>
                  <a:pt x="11354" y="5184"/>
                  <a:pt x="11342" y="5031"/>
                </a:cubicBezTo>
                <a:cubicBezTo>
                  <a:pt x="11325" y="4892"/>
                  <a:pt x="11371" y="4753"/>
                  <a:pt x="11467" y="4652"/>
                </a:cubicBezTo>
                <a:cubicBezTo>
                  <a:pt x="11467" y="4652"/>
                  <a:pt x="11467" y="4652"/>
                  <a:pt x="11467" y="4652"/>
                </a:cubicBezTo>
                <a:cubicBezTo>
                  <a:pt x="11511" y="4670"/>
                  <a:pt x="11501" y="4715"/>
                  <a:pt x="11509" y="4761"/>
                </a:cubicBezTo>
                <a:cubicBezTo>
                  <a:pt x="11513" y="4790"/>
                  <a:pt x="11505" y="4818"/>
                  <a:pt x="11486" y="4839"/>
                </a:cubicBezTo>
                <a:cubicBezTo>
                  <a:pt x="11485" y="4839"/>
                  <a:pt x="11485" y="4840"/>
                  <a:pt x="11485" y="4840"/>
                </a:cubicBezTo>
                <a:cubicBezTo>
                  <a:pt x="11300" y="5044"/>
                  <a:pt x="11537" y="5038"/>
                  <a:pt x="11543" y="5090"/>
                </a:cubicBezTo>
                <a:cubicBezTo>
                  <a:pt x="11543" y="5090"/>
                  <a:pt x="11543" y="5091"/>
                  <a:pt x="11543" y="5091"/>
                </a:cubicBezTo>
                <a:cubicBezTo>
                  <a:pt x="11544" y="5100"/>
                  <a:pt x="11549" y="5108"/>
                  <a:pt x="11556" y="5112"/>
                </a:cubicBezTo>
                <a:cubicBezTo>
                  <a:pt x="11564" y="5117"/>
                  <a:pt x="11573" y="5118"/>
                  <a:pt x="11581" y="5115"/>
                </a:cubicBezTo>
                <a:cubicBezTo>
                  <a:pt x="11590" y="5112"/>
                  <a:pt x="11771" y="5036"/>
                  <a:pt x="11779" y="5041"/>
                </a:cubicBezTo>
                <a:cubicBezTo>
                  <a:pt x="11813" y="5063"/>
                  <a:pt x="11787" y="5074"/>
                  <a:pt x="11814" y="5099"/>
                </a:cubicBezTo>
                <a:cubicBezTo>
                  <a:pt x="11815" y="5099"/>
                  <a:pt x="11815" y="5100"/>
                  <a:pt x="11815" y="5100"/>
                </a:cubicBezTo>
                <a:cubicBezTo>
                  <a:pt x="11856" y="5138"/>
                  <a:pt x="11917" y="5145"/>
                  <a:pt x="11967" y="5119"/>
                </a:cubicBezTo>
                <a:cubicBezTo>
                  <a:pt x="12071" y="5064"/>
                  <a:pt x="12191" y="5045"/>
                  <a:pt x="12308" y="5067"/>
                </a:cubicBezTo>
                <a:cubicBezTo>
                  <a:pt x="12365" y="5077"/>
                  <a:pt x="12507" y="4940"/>
                  <a:pt x="12481" y="4863"/>
                </a:cubicBezTo>
                <a:cubicBezTo>
                  <a:pt x="12481" y="4863"/>
                  <a:pt x="12481" y="4863"/>
                  <a:pt x="12481" y="4863"/>
                </a:cubicBezTo>
                <a:cubicBezTo>
                  <a:pt x="12465" y="4816"/>
                  <a:pt x="12462" y="4766"/>
                  <a:pt x="12473" y="4718"/>
                </a:cubicBezTo>
                <a:cubicBezTo>
                  <a:pt x="12479" y="4688"/>
                  <a:pt x="12467" y="4672"/>
                  <a:pt x="12501" y="4649"/>
                </a:cubicBezTo>
                <a:cubicBezTo>
                  <a:pt x="12519" y="4637"/>
                  <a:pt x="12541" y="4635"/>
                  <a:pt x="12560" y="4644"/>
                </a:cubicBezTo>
                <a:cubicBezTo>
                  <a:pt x="12584" y="4655"/>
                  <a:pt x="12612" y="4656"/>
                  <a:pt x="12638" y="4645"/>
                </a:cubicBezTo>
                <a:cubicBezTo>
                  <a:pt x="12671" y="4631"/>
                  <a:pt x="12694" y="4598"/>
                  <a:pt x="12697" y="4562"/>
                </a:cubicBezTo>
                <a:cubicBezTo>
                  <a:pt x="12697" y="4554"/>
                  <a:pt x="12694" y="4547"/>
                  <a:pt x="12687" y="4543"/>
                </a:cubicBezTo>
                <a:cubicBezTo>
                  <a:pt x="12656" y="4524"/>
                  <a:pt x="12639" y="4487"/>
                  <a:pt x="12643" y="4450"/>
                </a:cubicBezTo>
                <a:cubicBezTo>
                  <a:pt x="12649" y="4408"/>
                  <a:pt x="12680" y="4375"/>
                  <a:pt x="12721" y="4367"/>
                </a:cubicBezTo>
                <a:cubicBezTo>
                  <a:pt x="12842" y="4346"/>
                  <a:pt x="12864" y="4413"/>
                  <a:pt x="12978" y="4311"/>
                </a:cubicBezTo>
                <a:cubicBezTo>
                  <a:pt x="12985" y="4305"/>
                  <a:pt x="12988" y="4296"/>
                  <a:pt x="12986" y="4287"/>
                </a:cubicBezTo>
                <a:cubicBezTo>
                  <a:pt x="12983" y="4278"/>
                  <a:pt x="12976" y="4271"/>
                  <a:pt x="12967" y="4269"/>
                </a:cubicBezTo>
                <a:cubicBezTo>
                  <a:pt x="12872" y="4248"/>
                  <a:pt x="12773" y="4255"/>
                  <a:pt x="12682" y="4287"/>
                </a:cubicBezTo>
                <a:lnTo>
                  <a:pt x="12572" y="4326"/>
                </a:lnTo>
                <a:cubicBezTo>
                  <a:pt x="12571" y="4326"/>
                  <a:pt x="12571" y="4326"/>
                  <a:pt x="12571" y="4326"/>
                </a:cubicBezTo>
                <a:lnTo>
                  <a:pt x="12570" y="4326"/>
                </a:lnTo>
                <a:cubicBezTo>
                  <a:pt x="12552" y="4338"/>
                  <a:pt x="12529" y="4344"/>
                  <a:pt x="12507" y="4342"/>
                </a:cubicBezTo>
                <a:cubicBezTo>
                  <a:pt x="12430" y="4336"/>
                  <a:pt x="12382" y="4263"/>
                  <a:pt x="12352" y="4182"/>
                </a:cubicBezTo>
                <a:cubicBezTo>
                  <a:pt x="12317" y="4088"/>
                  <a:pt x="12328" y="3983"/>
                  <a:pt x="12383" y="3900"/>
                </a:cubicBezTo>
                <a:cubicBezTo>
                  <a:pt x="12411" y="3858"/>
                  <a:pt x="12424" y="3805"/>
                  <a:pt x="12454" y="3766"/>
                </a:cubicBezTo>
                <a:cubicBezTo>
                  <a:pt x="12467" y="3750"/>
                  <a:pt x="12472" y="3730"/>
                  <a:pt x="12467" y="3710"/>
                </a:cubicBezTo>
                <a:cubicBezTo>
                  <a:pt x="12455" y="3654"/>
                  <a:pt x="12358" y="3630"/>
                  <a:pt x="12305" y="3642"/>
                </a:cubicBezTo>
                <a:cubicBezTo>
                  <a:pt x="12197" y="3666"/>
                  <a:pt x="12269" y="3794"/>
                  <a:pt x="12226" y="3861"/>
                </a:cubicBezTo>
                <a:cubicBezTo>
                  <a:pt x="12202" y="3900"/>
                  <a:pt x="12098" y="3927"/>
                  <a:pt x="12089" y="3980"/>
                </a:cubicBezTo>
                <a:cubicBezTo>
                  <a:pt x="12067" y="4115"/>
                  <a:pt x="12055" y="4186"/>
                  <a:pt x="12064" y="4233"/>
                </a:cubicBezTo>
                <a:cubicBezTo>
                  <a:pt x="12083" y="4333"/>
                  <a:pt x="12073" y="4437"/>
                  <a:pt x="12035" y="4531"/>
                </a:cubicBezTo>
                <a:cubicBezTo>
                  <a:pt x="12034" y="4532"/>
                  <a:pt x="12034" y="4533"/>
                  <a:pt x="12034" y="4533"/>
                </a:cubicBezTo>
                <a:cubicBezTo>
                  <a:pt x="12003" y="4614"/>
                  <a:pt x="12066" y="4698"/>
                  <a:pt x="12024" y="4779"/>
                </a:cubicBezTo>
                <a:cubicBezTo>
                  <a:pt x="11975" y="4872"/>
                  <a:pt x="11861" y="4798"/>
                  <a:pt x="11835" y="4911"/>
                </a:cubicBezTo>
                <a:cubicBezTo>
                  <a:pt x="11824" y="4958"/>
                  <a:pt x="11731" y="4888"/>
                  <a:pt x="11699" y="4857"/>
                </a:cubicBezTo>
                <a:cubicBezTo>
                  <a:pt x="11696" y="4764"/>
                  <a:pt x="11660" y="4721"/>
                  <a:pt x="11634" y="4649"/>
                </a:cubicBezTo>
                <a:cubicBezTo>
                  <a:pt x="11613" y="4590"/>
                  <a:pt x="11565" y="4545"/>
                  <a:pt x="11505" y="4527"/>
                </a:cubicBezTo>
                <a:cubicBezTo>
                  <a:pt x="11347" y="4480"/>
                  <a:pt x="11314" y="4635"/>
                  <a:pt x="11174" y="4592"/>
                </a:cubicBezTo>
                <a:cubicBezTo>
                  <a:pt x="11061" y="4557"/>
                  <a:pt x="10981" y="4455"/>
                  <a:pt x="10976" y="4337"/>
                </a:cubicBezTo>
                <a:cubicBezTo>
                  <a:pt x="10970" y="4218"/>
                  <a:pt x="11038" y="4109"/>
                  <a:pt x="11147" y="4063"/>
                </a:cubicBezTo>
                <a:cubicBezTo>
                  <a:pt x="11519" y="3906"/>
                  <a:pt x="11588" y="3775"/>
                  <a:pt x="11613" y="3687"/>
                </a:cubicBezTo>
                <a:cubicBezTo>
                  <a:pt x="11618" y="3668"/>
                  <a:pt x="11634" y="3652"/>
                  <a:pt x="11654" y="3646"/>
                </a:cubicBezTo>
                <a:cubicBezTo>
                  <a:pt x="11654" y="3646"/>
                  <a:pt x="11654" y="3646"/>
                  <a:pt x="11654" y="3646"/>
                </a:cubicBezTo>
                <a:cubicBezTo>
                  <a:pt x="11658" y="3626"/>
                  <a:pt x="11669" y="3608"/>
                  <a:pt x="11684" y="3594"/>
                </a:cubicBezTo>
                <a:cubicBezTo>
                  <a:pt x="11722" y="3558"/>
                  <a:pt x="11748" y="3511"/>
                  <a:pt x="11782" y="3472"/>
                </a:cubicBezTo>
                <a:cubicBezTo>
                  <a:pt x="11819" y="3429"/>
                  <a:pt x="11858" y="3363"/>
                  <a:pt x="11858" y="3363"/>
                </a:cubicBezTo>
                <a:cubicBezTo>
                  <a:pt x="11858" y="3363"/>
                  <a:pt x="12050" y="3174"/>
                  <a:pt x="12254" y="3110"/>
                </a:cubicBezTo>
                <a:cubicBezTo>
                  <a:pt x="12348" y="3081"/>
                  <a:pt x="12417" y="3082"/>
                  <a:pt x="12439" y="3087"/>
                </a:cubicBezTo>
                <a:cubicBezTo>
                  <a:pt x="12463" y="3091"/>
                  <a:pt x="12497" y="3098"/>
                  <a:pt x="12552" y="3109"/>
                </a:cubicBezTo>
                <a:cubicBezTo>
                  <a:pt x="12549" y="3127"/>
                  <a:pt x="12554" y="3146"/>
                  <a:pt x="12565" y="3161"/>
                </a:cubicBezTo>
                <a:cubicBezTo>
                  <a:pt x="12591" y="3195"/>
                  <a:pt x="12675" y="3186"/>
                  <a:pt x="12777" y="3234"/>
                </a:cubicBezTo>
                <a:cubicBezTo>
                  <a:pt x="12895" y="3288"/>
                  <a:pt x="13036" y="3272"/>
                  <a:pt x="13163" y="3298"/>
                </a:cubicBezTo>
                <a:cubicBezTo>
                  <a:pt x="13215" y="3309"/>
                  <a:pt x="13250" y="3357"/>
                  <a:pt x="13244" y="3410"/>
                </a:cubicBezTo>
                <a:cubicBezTo>
                  <a:pt x="13238" y="3463"/>
                  <a:pt x="13193" y="3501"/>
                  <a:pt x="13140" y="3500"/>
                </a:cubicBezTo>
                <a:cubicBezTo>
                  <a:pt x="13103" y="3499"/>
                  <a:pt x="13070" y="3522"/>
                  <a:pt x="13057" y="3556"/>
                </a:cubicBezTo>
                <a:cubicBezTo>
                  <a:pt x="13045" y="3591"/>
                  <a:pt x="13056" y="3630"/>
                  <a:pt x="13084" y="3652"/>
                </a:cubicBezTo>
                <a:cubicBezTo>
                  <a:pt x="13130" y="3688"/>
                  <a:pt x="13182" y="3717"/>
                  <a:pt x="13236" y="3736"/>
                </a:cubicBezTo>
                <a:cubicBezTo>
                  <a:pt x="13301" y="3758"/>
                  <a:pt x="13404" y="3775"/>
                  <a:pt x="13359" y="3725"/>
                </a:cubicBezTo>
                <a:cubicBezTo>
                  <a:pt x="13343" y="3707"/>
                  <a:pt x="13320" y="3697"/>
                  <a:pt x="13296" y="3697"/>
                </a:cubicBezTo>
                <a:cubicBezTo>
                  <a:pt x="13208" y="3696"/>
                  <a:pt x="13236" y="3615"/>
                  <a:pt x="13283" y="3637"/>
                </a:cubicBezTo>
                <a:cubicBezTo>
                  <a:pt x="13335" y="3660"/>
                  <a:pt x="13482" y="3676"/>
                  <a:pt x="13380" y="3578"/>
                </a:cubicBezTo>
                <a:cubicBezTo>
                  <a:pt x="13368" y="3566"/>
                  <a:pt x="13366" y="3547"/>
                  <a:pt x="13377" y="3533"/>
                </a:cubicBezTo>
                <a:cubicBezTo>
                  <a:pt x="13394" y="3512"/>
                  <a:pt x="13408" y="3488"/>
                  <a:pt x="13418" y="3463"/>
                </a:cubicBezTo>
                <a:cubicBezTo>
                  <a:pt x="13438" y="3409"/>
                  <a:pt x="13435" y="3426"/>
                  <a:pt x="13504" y="3447"/>
                </a:cubicBezTo>
                <a:cubicBezTo>
                  <a:pt x="13515" y="3451"/>
                  <a:pt x="13528" y="3449"/>
                  <a:pt x="13537" y="3442"/>
                </a:cubicBezTo>
                <a:cubicBezTo>
                  <a:pt x="13557" y="3428"/>
                  <a:pt x="13583" y="3418"/>
                  <a:pt x="13564" y="3403"/>
                </a:cubicBezTo>
                <a:cubicBezTo>
                  <a:pt x="13548" y="3391"/>
                  <a:pt x="13581" y="3363"/>
                  <a:pt x="13593" y="3367"/>
                </a:cubicBezTo>
                <a:cubicBezTo>
                  <a:pt x="13612" y="3374"/>
                  <a:pt x="13634" y="3368"/>
                  <a:pt x="13648" y="3351"/>
                </a:cubicBezTo>
                <a:cubicBezTo>
                  <a:pt x="13658" y="3338"/>
                  <a:pt x="13661" y="3321"/>
                  <a:pt x="13657" y="3306"/>
                </a:cubicBezTo>
                <a:cubicBezTo>
                  <a:pt x="13645" y="3266"/>
                  <a:pt x="13677" y="3159"/>
                  <a:pt x="13734" y="3138"/>
                </a:cubicBezTo>
                <a:cubicBezTo>
                  <a:pt x="13748" y="3133"/>
                  <a:pt x="13763" y="3132"/>
                  <a:pt x="13777" y="3137"/>
                </a:cubicBezTo>
                <a:cubicBezTo>
                  <a:pt x="13789" y="3126"/>
                  <a:pt x="13802" y="3117"/>
                  <a:pt x="13817" y="3112"/>
                </a:cubicBezTo>
                <a:cubicBezTo>
                  <a:pt x="13842" y="3103"/>
                  <a:pt x="13886" y="3084"/>
                  <a:pt x="13916" y="3058"/>
                </a:cubicBezTo>
                <a:cubicBezTo>
                  <a:pt x="13947" y="3031"/>
                  <a:pt x="13989" y="3020"/>
                  <a:pt x="14030" y="3030"/>
                </a:cubicBezTo>
                <a:cubicBezTo>
                  <a:pt x="14030" y="3030"/>
                  <a:pt x="14030" y="3030"/>
                  <a:pt x="14030" y="3030"/>
                </a:cubicBezTo>
                <a:cubicBezTo>
                  <a:pt x="14043" y="3016"/>
                  <a:pt x="14042" y="2995"/>
                  <a:pt x="14030" y="2982"/>
                </a:cubicBezTo>
                <a:cubicBezTo>
                  <a:pt x="14005" y="2958"/>
                  <a:pt x="13925" y="2917"/>
                  <a:pt x="13937" y="2885"/>
                </a:cubicBezTo>
                <a:cubicBezTo>
                  <a:pt x="13941" y="2875"/>
                  <a:pt x="13990" y="2863"/>
                  <a:pt x="13998" y="2820"/>
                </a:cubicBezTo>
                <a:cubicBezTo>
                  <a:pt x="14002" y="2790"/>
                  <a:pt x="13986" y="2762"/>
                  <a:pt x="13958" y="2751"/>
                </a:cubicBezTo>
                <a:cubicBezTo>
                  <a:pt x="13121" y="2422"/>
                  <a:pt x="12220" y="2221"/>
                  <a:pt x="11279" y="2170"/>
                </a:cubicBezTo>
                <a:cubicBezTo>
                  <a:pt x="11106" y="2277"/>
                  <a:pt x="10933" y="2396"/>
                  <a:pt x="10776" y="2526"/>
                </a:cubicBezTo>
                <a:cubicBezTo>
                  <a:pt x="10207" y="2998"/>
                  <a:pt x="9307" y="3193"/>
                  <a:pt x="9327" y="3141"/>
                </a:cubicBezTo>
                <a:cubicBezTo>
                  <a:pt x="9241" y="3142"/>
                  <a:pt x="9218" y="3118"/>
                  <a:pt x="9218" y="3118"/>
                </a:cubicBezTo>
                <a:cubicBezTo>
                  <a:pt x="9190" y="3126"/>
                  <a:pt x="9165" y="3142"/>
                  <a:pt x="9142" y="3125"/>
                </a:cubicBezTo>
                <a:lnTo>
                  <a:pt x="9141" y="3125"/>
                </a:lnTo>
                <a:cubicBezTo>
                  <a:pt x="9143" y="3114"/>
                  <a:pt x="9137" y="3103"/>
                  <a:pt x="9128" y="3096"/>
                </a:cubicBezTo>
                <a:cubicBezTo>
                  <a:pt x="9098" y="3076"/>
                  <a:pt x="9039" y="3124"/>
                  <a:pt x="8896" y="3196"/>
                </a:cubicBezTo>
                <a:cubicBezTo>
                  <a:pt x="8896" y="3197"/>
                  <a:pt x="8895" y="3197"/>
                  <a:pt x="8895" y="3197"/>
                </a:cubicBezTo>
                <a:cubicBezTo>
                  <a:pt x="8892" y="3198"/>
                  <a:pt x="8889" y="3200"/>
                  <a:pt x="8887" y="3201"/>
                </a:cubicBezTo>
                <a:cubicBezTo>
                  <a:pt x="8827" y="3233"/>
                  <a:pt x="8759" y="3241"/>
                  <a:pt x="8714" y="3241"/>
                </a:cubicBezTo>
                <a:cubicBezTo>
                  <a:pt x="8681" y="3242"/>
                  <a:pt x="8649" y="3248"/>
                  <a:pt x="8618" y="3260"/>
                </a:cubicBezTo>
                <a:cubicBezTo>
                  <a:pt x="8613" y="3262"/>
                  <a:pt x="8608" y="3261"/>
                  <a:pt x="8606" y="3256"/>
                </a:cubicBezTo>
                <a:cubicBezTo>
                  <a:pt x="8595" y="3240"/>
                  <a:pt x="8647" y="3220"/>
                  <a:pt x="8666" y="3213"/>
                </a:cubicBezTo>
                <a:cubicBezTo>
                  <a:pt x="8683" y="3207"/>
                  <a:pt x="8675" y="3187"/>
                  <a:pt x="8604" y="3228"/>
                </a:cubicBezTo>
                <a:cubicBezTo>
                  <a:pt x="8588" y="3237"/>
                  <a:pt x="8570" y="3240"/>
                  <a:pt x="8553" y="3235"/>
                </a:cubicBezTo>
                <a:cubicBezTo>
                  <a:pt x="8481" y="3217"/>
                  <a:pt x="8396" y="3274"/>
                  <a:pt x="8339" y="3321"/>
                </a:cubicBezTo>
                <a:cubicBezTo>
                  <a:pt x="8330" y="3329"/>
                  <a:pt x="8319" y="3333"/>
                  <a:pt x="8305" y="3327"/>
                </a:cubicBezTo>
                <a:cubicBezTo>
                  <a:pt x="8285" y="3319"/>
                  <a:pt x="8268" y="3322"/>
                  <a:pt x="8274" y="3352"/>
                </a:cubicBezTo>
                <a:cubicBezTo>
                  <a:pt x="8280" y="3385"/>
                  <a:pt x="8092" y="3469"/>
                  <a:pt x="8089" y="3454"/>
                </a:cubicBezTo>
                <a:cubicBezTo>
                  <a:pt x="8085" y="3444"/>
                  <a:pt x="8074" y="3438"/>
                  <a:pt x="8063" y="3440"/>
                </a:cubicBezTo>
                <a:cubicBezTo>
                  <a:pt x="8039" y="3445"/>
                  <a:pt x="8009" y="3465"/>
                  <a:pt x="7993" y="3496"/>
                </a:cubicBezTo>
                <a:cubicBezTo>
                  <a:pt x="7963" y="3554"/>
                  <a:pt x="7881" y="3563"/>
                  <a:pt x="7841" y="3596"/>
                </a:cubicBezTo>
                <a:cubicBezTo>
                  <a:pt x="7799" y="3631"/>
                  <a:pt x="7738" y="3665"/>
                  <a:pt x="7738" y="3665"/>
                </a:cubicBezTo>
                <a:cubicBezTo>
                  <a:pt x="7716" y="3691"/>
                  <a:pt x="7700" y="3706"/>
                  <a:pt x="7676" y="3707"/>
                </a:cubicBezTo>
                <a:cubicBezTo>
                  <a:pt x="7653" y="3708"/>
                  <a:pt x="7639" y="3666"/>
                  <a:pt x="7649" y="3651"/>
                </a:cubicBezTo>
                <a:cubicBezTo>
                  <a:pt x="7655" y="3641"/>
                  <a:pt x="7701" y="3597"/>
                  <a:pt x="7690" y="3594"/>
                </a:cubicBezTo>
                <a:cubicBezTo>
                  <a:pt x="7685" y="3594"/>
                  <a:pt x="7682" y="3591"/>
                  <a:pt x="7680" y="3586"/>
                </a:cubicBezTo>
                <a:cubicBezTo>
                  <a:pt x="7672" y="3571"/>
                  <a:pt x="7707" y="3556"/>
                  <a:pt x="7698" y="3538"/>
                </a:cubicBezTo>
                <a:cubicBezTo>
                  <a:pt x="7692" y="3526"/>
                  <a:pt x="7624" y="3522"/>
                  <a:pt x="7618" y="3516"/>
                </a:cubicBezTo>
                <a:cubicBezTo>
                  <a:pt x="7614" y="3511"/>
                  <a:pt x="7613" y="3505"/>
                  <a:pt x="7616" y="3499"/>
                </a:cubicBezTo>
                <a:cubicBezTo>
                  <a:pt x="7659" y="3413"/>
                  <a:pt x="7664" y="3408"/>
                  <a:pt x="7722" y="3351"/>
                </a:cubicBezTo>
                <a:cubicBezTo>
                  <a:pt x="7721" y="3351"/>
                  <a:pt x="7721" y="3350"/>
                  <a:pt x="7721" y="3350"/>
                </a:cubicBezTo>
                <a:cubicBezTo>
                  <a:pt x="7715" y="3341"/>
                  <a:pt x="7715" y="3329"/>
                  <a:pt x="7721" y="3321"/>
                </a:cubicBezTo>
                <a:cubicBezTo>
                  <a:pt x="7753" y="3274"/>
                  <a:pt x="7860" y="3134"/>
                  <a:pt x="7984" y="3116"/>
                </a:cubicBezTo>
                <a:cubicBezTo>
                  <a:pt x="8017" y="3112"/>
                  <a:pt x="7996" y="3105"/>
                  <a:pt x="7996" y="3105"/>
                </a:cubicBezTo>
                <a:cubicBezTo>
                  <a:pt x="7965" y="3093"/>
                  <a:pt x="7926" y="3084"/>
                  <a:pt x="7948" y="3060"/>
                </a:cubicBezTo>
                <a:cubicBezTo>
                  <a:pt x="7992" y="3012"/>
                  <a:pt x="8060" y="2947"/>
                  <a:pt x="8135" y="2910"/>
                </a:cubicBezTo>
                <a:cubicBezTo>
                  <a:pt x="8172" y="2892"/>
                  <a:pt x="8205" y="2870"/>
                  <a:pt x="8237" y="2844"/>
                </a:cubicBezTo>
                <a:cubicBezTo>
                  <a:pt x="8268" y="2818"/>
                  <a:pt x="8371" y="2773"/>
                  <a:pt x="8484" y="2769"/>
                </a:cubicBezTo>
                <a:lnTo>
                  <a:pt x="8484" y="2768"/>
                </a:lnTo>
                <a:cubicBezTo>
                  <a:pt x="8578" y="2762"/>
                  <a:pt x="8826" y="2594"/>
                  <a:pt x="8828" y="2591"/>
                </a:cubicBezTo>
                <a:cubicBezTo>
                  <a:pt x="8828" y="2591"/>
                  <a:pt x="8828" y="2591"/>
                  <a:pt x="8828" y="2591"/>
                </a:cubicBezTo>
                <a:cubicBezTo>
                  <a:pt x="8820" y="2584"/>
                  <a:pt x="8832" y="2558"/>
                  <a:pt x="8829" y="2545"/>
                </a:cubicBezTo>
                <a:cubicBezTo>
                  <a:pt x="8829" y="2540"/>
                  <a:pt x="8831" y="2535"/>
                  <a:pt x="8836" y="2533"/>
                </a:cubicBezTo>
                <a:cubicBezTo>
                  <a:pt x="8860" y="2520"/>
                  <a:pt x="8889" y="2514"/>
                  <a:pt x="8914" y="2503"/>
                </a:cubicBezTo>
                <a:cubicBezTo>
                  <a:pt x="8917" y="2502"/>
                  <a:pt x="8919" y="2499"/>
                  <a:pt x="8920" y="2495"/>
                </a:cubicBezTo>
                <a:cubicBezTo>
                  <a:pt x="8921" y="2486"/>
                  <a:pt x="8910" y="2480"/>
                  <a:pt x="8902" y="2483"/>
                </a:cubicBezTo>
                <a:cubicBezTo>
                  <a:pt x="8850" y="2502"/>
                  <a:pt x="8829" y="2510"/>
                  <a:pt x="8817" y="2514"/>
                </a:cubicBezTo>
                <a:cubicBezTo>
                  <a:pt x="8810" y="2516"/>
                  <a:pt x="8803" y="2512"/>
                  <a:pt x="8800" y="2507"/>
                </a:cubicBezTo>
                <a:cubicBezTo>
                  <a:pt x="8797" y="2501"/>
                  <a:pt x="8798" y="2493"/>
                  <a:pt x="8803" y="2489"/>
                </a:cubicBezTo>
                <a:cubicBezTo>
                  <a:pt x="8862" y="2438"/>
                  <a:pt x="8942" y="2437"/>
                  <a:pt x="9011" y="2413"/>
                </a:cubicBezTo>
                <a:cubicBezTo>
                  <a:pt x="9042" y="2403"/>
                  <a:pt x="9042" y="2338"/>
                  <a:pt x="8978" y="2348"/>
                </a:cubicBezTo>
                <a:cubicBezTo>
                  <a:pt x="8665" y="2400"/>
                  <a:pt x="8381" y="2493"/>
                  <a:pt x="8084" y="2591"/>
                </a:cubicBezTo>
                <a:lnTo>
                  <a:pt x="8084" y="2592"/>
                </a:lnTo>
                <a:cubicBezTo>
                  <a:pt x="8086" y="2601"/>
                  <a:pt x="8024" y="2630"/>
                  <a:pt x="8017" y="2638"/>
                </a:cubicBezTo>
                <a:cubicBezTo>
                  <a:pt x="8013" y="2642"/>
                  <a:pt x="8011" y="2647"/>
                  <a:pt x="8013" y="2653"/>
                </a:cubicBezTo>
                <a:cubicBezTo>
                  <a:pt x="8013" y="2653"/>
                  <a:pt x="8013" y="2653"/>
                  <a:pt x="8013" y="2653"/>
                </a:cubicBezTo>
                <a:cubicBezTo>
                  <a:pt x="8017" y="2654"/>
                  <a:pt x="8018" y="2659"/>
                  <a:pt x="8015" y="2661"/>
                </a:cubicBezTo>
                <a:cubicBezTo>
                  <a:pt x="8003" y="2670"/>
                  <a:pt x="7981" y="2660"/>
                  <a:pt x="7974" y="2673"/>
                </a:cubicBezTo>
                <a:cubicBezTo>
                  <a:pt x="7966" y="2689"/>
                  <a:pt x="7995" y="2682"/>
                  <a:pt x="8000" y="2693"/>
                </a:cubicBezTo>
                <a:cubicBezTo>
                  <a:pt x="8004" y="2701"/>
                  <a:pt x="8003" y="2711"/>
                  <a:pt x="7997" y="2717"/>
                </a:cubicBezTo>
                <a:cubicBezTo>
                  <a:pt x="7987" y="2727"/>
                  <a:pt x="7941" y="2747"/>
                  <a:pt x="7934" y="2738"/>
                </a:cubicBezTo>
                <a:cubicBezTo>
                  <a:pt x="7927" y="2730"/>
                  <a:pt x="7926" y="2724"/>
                  <a:pt x="7917" y="2729"/>
                </a:cubicBezTo>
                <a:cubicBezTo>
                  <a:pt x="7884" y="2751"/>
                  <a:pt x="7863" y="2764"/>
                  <a:pt x="7844" y="2767"/>
                </a:cubicBezTo>
                <a:cubicBezTo>
                  <a:pt x="7777" y="2778"/>
                  <a:pt x="7692" y="2814"/>
                  <a:pt x="7692" y="2814"/>
                </a:cubicBezTo>
                <a:cubicBezTo>
                  <a:pt x="7702" y="2806"/>
                  <a:pt x="7734" y="2776"/>
                  <a:pt x="7739" y="2764"/>
                </a:cubicBezTo>
                <a:cubicBezTo>
                  <a:pt x="7757" y="2727"/>
                  <a:pt x="7777" y="2716"/>
                  <a:pt x="7799" y="2710"/>
                </a:cubicBezTo>
                <a:cubicBezTo>
                  <a:pt x="7815" y="2705"/>
                  <a:pt x="7818" y="2683"/>
                  <a:pt x="7746" y="2710"/>
                </a:cubicBezTo>
                <a:cubicBezTo>
                  <a:pt x="7681" y="2735"/>
                  <a:pt x="7621" y="2773"/>
                  <a:pt x="7571" y="2820"/>
                </a:cubicBezTo>
                <a:cubicBezTo>
                  <a:pt x="7529" y="2859"/>
                  <a:pt x="7479" y="2903"/>
                  <a:pt x="7443" y="2922"/>
                </a:cubicBezTo>
                <a:cubicBezTo>
                  <a:pt x="7450" y="2910"/>
                  <a:pt x="7445" y="2907"/>
                  <a:pt x="7440" y="2909"/>
                </a:cubicBezTo>
                <a:cubicBezTo>
                  <a:pt x="7436" y="2912"/>
                  <a:pt x="7402" y="2942"/>
                  <a:pt x="7388" y="2939"/>
                </a:cubicBezTo>
                <a:cubicBezTo>
                  <a:pt x="7346" y="2927"/>
                  <a:pt x="7401" y="2903"/>
                  <a:pt x="7401" y="2860"/>
                </a:cubicBezTo>
                <a:cubicBezTo>
                  <a:pt x="7406" y="2853"/>
                  <a:pt x="7412" y="2848"/>
                  <a:pt x="7418" y="2842"/>
                </a:cubicBezTo>
                <a:cubicBezTo>
                  <a:pt x="7369" y="2863"/>
                  <a:pt x="7325" y="2894"/>
                  <a:pt x="7289" y="2933"/>
                </a:cubicBezTo>
                <a:cubicBezTo>
                  <a:pt x="7260" y="2965"/>
                  <a:pt x="7236" y="3003"/>
                  <a:pt x="7205" y="2972"/>
                </a:cubicBezTo>
                <a:cubicBezTo>
                  <a:pt x="7190" y="2957"/>
                  <a:pt x="7168" y="2953"/>
                  <a:pt x="7149" y="2962"/>
                </a:cubicBezTo>
                <a:cubicBezTo>
                  <a:pt x="7030" y="3018"/>
                  <a:pt x="6912" y="3077"/>
                  <a:pt x="6796" y="3137"/>
                </a:cubicBezTo>
                <a:cubicBezTo>
                  <a:pt x="6783" y="3144"/>
                  <a:pt x="6772" y="3152"/>
                  <a:pt x="6761" y="3161"/>
                </a:cubicBezTo>
                <a:cubicBezTo>
                  <a:pt x="6753" y="3167"/>
                  <a:pt x="6748" y="3177"/>
                  <a:pt x="6746" y="3187"/>
                </a:cubicBezTo>
                <a:cubicBezTo>
                  <a:pt x="6744" y="3199"/>
                  <a:pt x="6723" y="3227"/>
                  <a:pt x="6716" y="3240"/>
                </a:cubicBezTo>
                <a:cubicBezTo>
                  <a:pt x="6712" y="3246"/>
                  <a:pt x="6712" y="3253"/>
                  <a:pt x="6716" y="3259"/>
                </a:cubicBezTo>
                <a:cubicBezTo>
                  <a:pt x="6727" y="3275"/>
                  <a:pt x="6762" y="3263"/>
                  <a:pt x="6781" y="3257"/>
                </a:cubicBezTo>
                <a:cubicBezTo>
                  <a:pt x="6807" y="3249"/>
                  <a:pt x="6836" y="3259"/>
                  <a:pt x="6851" y="3284"/>
                </a:cubicBezTo>
                <a:cubicBezTo>
                  <a:pt x="6865" y="3307"/>
                  <a:pt x="6861" y="3337"/>
                  <a:pt x="6842" y="3357"/>
                </a:cubicBezTo>
                <a:cubicBezTo>
                  <a:pt x="6826" y="3373"/>
                  <a:pt x="6811" y="3390"/>
                  <a:pt x="6797" y="3409"/>
                </a:cubicBezTo>
                <a:cubicBezTo>
                  <a:pt x="6769" y="3447"/>
                  <a:pt x="6742" y="3487"/>
                  <a:pt x="6701" y="3512"/>
                </a:cubicBezTo>
                <a:cubicBezTo>
                  <a:pt x="6676" y="3528"/>
                  <a:pt x="6652" y="3546"/>
                  <a:pt x="6630" y="3566"/>
                </a:cubicBezTo>
                <a:cubicBezTo>
                  <a:pt x="6407" y="3767"/>
                  <a:pt x="6399" y="4132"/>
                  <a:pt x="6234" y="4205"/>
                </a:cubicBezTo>
                <a:cubicBezTo>
                  <a:pt x="6234" y="4206"/>
                  <a:pt x="6234" y="4206"/>
                  <a:pt x="6233" y="4206"/>
                </a:cubicBezTo>
                <a:cubicBezTo>
                  <a:pt x="6107" y="4262"/>
                  <a:pt x="6063" y="4214"/>
                  <a:pt x="5911" y="4270"/>
                </a:cubicBezTo>
                <a:cubicBezTo>
                  <a:pt x="5882" y="4281"/>
                  <a:pt x="5854" y="4273"/>
                  <a:pt x="5826" y="4266"/>
                </a:cubicBezTo>
                <a:cubicBezTo>
                  <a:pt x="5803" y="4259"/>
                  <a:pt x="5784" y="4243"/>
                  <a:pt x="5775" y="4220"/>
                </a:cubicBezTo>
                <a:cubicBezTo>
                  <a:pt x="5742" y="4135"/>
                  <a:pt x="5646" y="4094"/>
                  <a:pt x="5562" y="4127"/>
                </a:cubicBezTo>
                <a:cubicBezTo>
                  <a:pt x="5548" y="4132"/>
                  <a:pt x="5533" y="4135"/>
                  <a:pt x="5516" y="4130"/>
                </a:cubicBezTo>
                <a:cubicBezTo>
                  <a:pt x="5516" y="4130"/>
                  <a:pt x="5516" y="4130"/>
                  <a:pt x="5516" y="4130"/>
                </a:cubicBezTo>
                <a:cubicBezTo>
                  <a:pt x="5516" y="4130"/>
                  <a:pt x="5515" y="4130"/>
                  <a:pt x="5515" y="4130"/>
                </a:cubicBezTo>
                <a:cubicBezTo>
                  <a:pt x="5487" y="4138"/>
                  <a:pt x="5310" y="4194"/>
                  <a:pt x="5323" y="4219"/>
                </a:cubicBezTo>
                <a:cubicBezTo>
                  <a:pt x="5323" y="4219"/>
                  <a:pt x="5635" y="4124"/>
                  <a:pt x="5565" y="4293"/>
                </a:cubicBezTo>
                <a:cubicBezTo>
                  <a:pt x="5565" y="4293"/>
                  <a:pt x="5564" y="4293"/>
                  <a:pt x="5564" y="4293"/>
                </a:cubicBezTo>
                <a:cubicBezTo>
                  <a:pt x="5552" y="4296"/>
                  <a:pt x="5543" y="4304"/>
                  <a:pt x="5538" y="4315"/>
                </a:cubicBezTo>
                <a:cubicBezTo>
                  <a:pt x="5530" y="4332"/>
                  <a:pt x="5521" y="4341"/>
                  <a:pt x="5495" y="4347"/>
                </a:cubicBezTo>
                <a:cubicBezTo>
                  <a:pt x="5466" y="4353"/>
                  <a:pt x="5434" y="4345"/>
                  <a:pt x="5411" y="4324"/>
                </a:cubicBezTo>
                <a:cubicBezTo>
                  <a:pt x="5395" y="4327"/>
                  <a:pt x="5388" y="4366"/>
                  <a:pt x="5394" y="4377"/>
                </a:cubicBezTo>
                <a:cubicBezTo>
                  <a:pt x="5402" y="4391"/>
                  <a:pt x="5444" y="4391"/>
                  <a:pt x="5401" y="4417"/>
                </a:cubicBezTo>
                <a:cubicBezTo>
                  <a:pt x="5376" y="4433"/>
                  <a:pt x="5342" y="4440"/>
                  <a:pt x="5331" y="4468"/>
                </a:cubicBezTo>
                <a:cubicBezTo>
                  <a:pt x="5317" y="4500"/>
                  <a:pt x="5301" y="4531"/>
                  <a:pt x="5281" y="4560"/>
                </a:cubicBezTo>
                <a:cubicBezTo>
                  <a:pt x="5261" y="4591"/>
                  <a:pt x="5306" y="4600"/>
                  <a:pt x="5271" y="4628"/>
                </a:cubicBezTo>
                <a:cubicBezTo>
                  <a:pt x="5230" y="4662"/>
                  <a:pt x="5088" y="4630"/>
                  <a:pt x="5038" y="4639"/>
                </a:cubicBezTo>
                <a:cubicBezTo>
                  <a:pt x="5038" y="4639"/>
                  <a:pt x="4953" y="4647"/>
                  <a:pt x="4902" y="4665"/>
                </a:cubicBezTo>
                <a:cubicBezTo>
                  <a:pt x="4851" y="4683"/>
                  <a:pt x="4758" y="4706"/>
                  <a:pt x="4707" y="4768"/>
                </a:cubicBezTo>
                <a:cubicBezTo>
                  <a:pt x="4619" y="4874"/>
                  <a:pt x="4627" y="4896"/>
                  <a:pt x="4524" y="4868"/>
                </a:cubicBezTo>
                <a:cubicBezTo>
                  <a:pt x="4518" y="4866"/>
                  <a:pt x="4512" y="4868"/>
                  <a:pt x="4508" y="4872"/>
                </a:cubicBezTo>
                <a:cubicBezTo>
                  <a:pt x="3462" y="5982"/>
                  <a:pt x="2707" y="7368"/>
                  <a:pt x="2363" y="8909"/>
                </a:cubicBezTo>
                <a:cubicBezTo>
                  <a:pt x="2363" y="8911"/>
                  <a:pt x="2362" y="8912"/>
                  <a:pt x="2362" y="8913"/>
                </a:cubicBezTo>
                <a:cubicBezTo>
                  <a:pt x="2339" y="9011"/>
                  <a:pt x="2313" y="9132"/>
                  <a:pt x="2276" y="9357"/>
                </a:cubicBezTo>
                <a:cubicBezTo>
                  <a:pt x="2275" y="9362"/>
                  <a:pt x="2275" y="9367"/>
                  <a:pt x="2276" y="9373"/>
                </a:cubicBezTo>
                <a:cubicBezTo>
                  <a:pt x="2281" y="9398"/>
                  <a:pt x="2286" y="9405"/>
                  <a:pt x="2318" y="9405"/>
                </a:cubicBezTo>
                <a:cubicBezTo>
                  <a:pt x="2394" y="9405"/>
                  <a:pt x="2459" y="9458"/>
                  <a:pt x="2473" y="9533"/>
                </a:cubicBezTo>
                <a:cubicBezTo>
                  <a:pt x="2477" y="9554"/>
                  <a:pt x="2490" y="9570"/>
                  <a:pt x="2507" y="9577"/>
                </a:cubicBezTo>
                <a:cubicBezTo>
                  <a:pt x="2524" y="9584"/>
                  <a:pt x="2543" y="9582"/>
                  <a:pt x="2561" y="9569"/>
                </a:cubicBezTo>
                <a:cubicBezTo>
                  <a:pt x="2573" y="9561"/>
                  <a:pt x="2638" y="9618"/>
                  <a:pt x="2642" y="9687"/>
                </a:cubicBezTo>
                <a:cubicBezTo>
                  <a:pt x="2644" y="9724"/>
                  <a:pt x="2658" y="9767"/>
                  <a:pt x="2666" y="9803"/>
                </a:cubicBezTo>
                <a:cubicBezTo>
                  <a:pt x="2674" y="9848"/>
                  <a:pt x="2663" y="9894"/>
                  <a:pt x="2634" y="9929"/>
                </a:cubicBezTo>
                <a:cubicBezTo>
                  <a:pt x="2629" y="9934"/>
                  <a:pt x="2628" y="9941"/>
                  <a:pt x="2629" y="9948"/>
                </a:cubicBezTo>
                <a:cubicBezTo>
                  <a:pt x="2666" y="10090"/>
                  <a:pt x="2831" y="10696"/>
                  <a:pt x="2865" y="10727"/>
                </a:cubicBezTo>
                <a:cubicBezTo>
                  <a:pt x="2884" y="10723"/>
                  <a:pt x="2900" y="10730"/>
                  <a:pt x="2911" y="10742"/>
                </a:cubicBezTo>
                <a:cubicBezTo>
                  <a:pt x="3244" y="11117"/>
                  <a:pt x="3619" y="11729"/>
                  <a:pt x="3608" y="11921"/>
                </a:cubicBezTo>
                <a:cubicBezTo>
                  <a:pt x="3533" y="12061"/>
                  <a:pt x="3541" y="12054"/>
                  <a:pt x="3604" y="12130"/>
                </a:cubicBezTo>
                <a:cubicBezTo>
                  <a:pt x="3720" y="12273"/>
                  <a:pt x="3717" y="12279"/>
                  <a:pt x="3674" y="12425"/>
                </a:cubicBezTo>
                <a:cubicBezTo>
                  <a:pt x="3699" y="12384"/>
                  <a:pt x="3745" y="12359"/>
                  <a:pt x="3794" y="12359"/>
                </a:cubicBezTo>
                <a:cubicBezTo>
                  <a:pt x="3843" y="12359"/>
                  <a:pt x="3888" y="12384"/>
                  <a:pt x="3914" y="12426"/>
                </a:cubicBezTo>
                <a:cubicBezTo>
                  <a:pt x="3932" y="12457"/>
                  <a:pt x="3952" y="12487"/>
                  <a:pt x="3978" y="12511"/>
                </a:cubicBezTo>
                <a:cubicBezTo>
                  <a:pt x="4046" y="12572"/>
                  <a:pt x="4082" y="12663"/>
                  <a:pt x="4073" y="12754"/>
                </a:cubicBezTo>
                <a:cubicBezTo>
                  <a:pt x="4073" y="12755"/>
                  <a:pt x="4178" y="12755"/>
                  <a:pt x="4325" y="12865"/>
                </a:cubicBezTo>
                <a:cubicBezTo>
                  <a:pt x="4509" y="13004"/>
                  <a:pt x="5163" y="13752"/>
                  <a:pt x="5189" y="13956"/>
                </a:cubicBezTo>
                <a:cubicBezTo>
                  <a:pt x="5200" y="14048"/>
                  <a:pt x="5162" y="14138"/>
                  <a:pt x="5116" y="14217"/>
                </a:cubicBezTo>
                <a:cubicBezTo>
                  <a:pt x="5062" y="14308"/>
                  <a:pt x="4887" y="14498"/>
                  <a:pt x="4858" y="14600"/>
                </a:cubicBezTo>
                <a:cubicBezTo>
                  <a:pt x="4843" y="14651"/>
                  <a:pt x="4762" y="14673"/>
                  <a:pt x="4762" y="14704"/>
                </a:cubicBezTo>
                <a:cubicBezTo>
                  <a:pt x="4763" y="14745"/>
                  <a:pt x="4776" y="14831"/>
                  <a:pt x="4835" y="15002"/>
                </a:cubicBezTo>
                <a:cubicBezTo>
                  <a:pt x="4853" y="15052"/>
                  <a:pt x="4894" y="15426"/>
                  <a:pt x="4874" y="15577"/>
                </a:cubicBezTo>
                <a:cubicBezTo>
                  <a:pt x="4862" y="15665"/>
                  <a:pt x="4862" y="15680"/>
                  <a:pt x="4884" y="15777"/>
                </a:cubicBezTo>
                <a:cubicBezTo>
                  <a:pt x="4891" y="15808"/>
                  <a:pt x="4815" y="15894"/>
                  <a:pt x="4763" y="15857"/>
                </a:cubicBezTo>
                <a:cubicBezTo>
                  <a:pt x="4697" y="15810"/>
                  <a:pt x="4642" y="15817"/>
                  <a:pt x="4635" y="15831"/>
                </a:cubicBezTo>
                <a:cubicBezTo>
                  <a:pt x="4545" y="15980"/>
                  <a:pt x="4218" y="16006"/>
                  <a:pt x="4291" y="16165"/>
                </a:cubicBezTo>
                <a:cubicBezTo>
                  <a:pt x="4313" y="16211"/>
                  <a:pt x="4334" y="16258"/>
                  <a:pt x="4353" y="16306"/>
                </a:cubicBezTo>
                <a:cubicBezTo>
                  <a:pt x="4375" y="16361"/>
                  <a:pt x="4387" y="16421"/>
                  <a:pt x="4389" y="16482"/>
                </a:cubicBezTo>
                <a:cubicBezTo>
                  <a:pt x="4390" y="16507"/>
                  <a:pt x="4480" y="16698"/>
                  <a:pt x="4552" y="16773"/>
                </a:cubicBezTo>
                <a:cubicBezTo>
                  <a:pt x="6125" y="18419"/>
                  <a:pt x="8343" y="19444"/>
                  <a:pt x="10800" y="19444"/>
                </a:cubicBezTo>
                <a:cubicBezTo>
                  <a:pt x="15574" y="19444"/>
                  <a:pt x="19444" y="15574"/>
                  <a:pt x="19444" y="10799"/>
                </a:cubicBezTo>
                <a:close/>
                <a:moveTo>
                  <a:pt x="13995" y="6151"/>
                </a:moveTo>
                <a:cubicBezTo>
                  <a:pt x="13994" y="6126"/>
                  <a:pt x="14038" y="6126"/>
                  <a:pt x="14042" y="6095"/>
                </a:cubicBezTo>
                <a:cubicBezTo>
                  <a:pt x="14044" y="6080"/>
                  <a:pt x="14037" y="6065"/>
                  <a:pt x="14026" y="6057"/>
                </a:cubicBezTo>
                <a:cubicBezTo>
                  <a:pt x="14010" y="6046"/>
                  <a:pt x="14003" y="6049"/>
                  <a:pt x="13984" y="6058"/>
                </a:cubicBezTo>
                <a:cubicBezTo>
                  <a:pt x="13973" y="6063"/>
                  <a:pt x="13960" y="6069"/>
                  <a:pt x="13946" y="6069"/>
                </a:cubicBezTo>
                <a:cubicBezTo>
                  <a:pt x="13935" y="6069"/>
                  <a:pt x="13925" y="6061"/>
                  <a:pt x="13923" y="6050"/>
                </a:cubicBezTo>
                <a:cubicBezTo>
                  <a:pt x="13922" y="6040"/>
                  <a:pt x="13926" y="6030"/>
                  <a:pt x="13935" y="6025"/>
                </a:cubicBezTo>
                <a:cubicBezTo>
                  <a:pt x="13938" y="6024"/>
                  <a:pt x="13940" y="6019"/>
                  <a:pt x="13938" y="6016"/>
                </a:cubicBezTo>
                <a:cubicBezTo>
                  <a:pt x="13937" y="6013"/>
                  <a:pt x="13934" y="6012"/>
                  <a:pt x="13931" y="6011"/>
                </a:cubicBezTo>
                <a:cubicBezTo>
                  <a:pt x="13902" y="6004"/>
                  <a:pt x="13876" y="5999"/>
                  <a:pt x="13856" y="5997"/>
                </a:cubicBezTo>
                <a:cubicBezTo>
                  <a:pt x="13817" y="5992"/>
                  <a:pt x="13777" y="5995"/>
                  <a:pt x="13739" y="6006"/>
                </a:cubicBezTo>
                <a:cubicBezTo>
                  <a:pt x="13708" y="6014"/>
                  <a:pt x="13706" y="6019"/>
                  <a:pt x="13699" y="6040"/>
                </a:cubicBezTo>
                <a:cubicBezTo>
                  <a:pt x="13679" y="6094"/>
                  <a:pt x="13672" y="6115"/>
                  <a:pt x="13665" y="6125"/>
                </a:cubicBezTo>
                <a:cubicBezTo>
                  <a:pt x="13638" y="6159"/>
                  <a:pt x="13620" y="6198"/>
                  <a:pt x="13610" y="6240"/>
                </a:cubicBezTo>
                <a:cubicBezTo>
                  <a:pt x="13606" y="6256"/>
                  <a:pt x="13597" y="6269"/>
                  <a:pt x="13579" y="6278"/>
                </a:cubicBezTo>
                <a:cubicBezTo>
                  <a:pt x="13579" y="6278"/>
                  <a:pt x="13579" y="6278"/>
                  <a:pt x="13577" y="6278"/>
                </a:cubicBezTo>
                <a:cubicBezTo>
                  <a:pt x="13577" y="6278"/>
                  <a:pt x="13566" y="6376"/>
                  <a:pt x="13567" y="6386"/>
                </a:cubicBezTo>
                <a:cubicBezTo>
                  <a:pt x="13568" y="6408"/>
                  <a:pt x="13581" y="6429"/>
                  <a:pt x="13574" y="6453"/>
                </a:cubicBezTo>
                <a:cubicBezTo>
                  <a:pt x="13567" y="6472"/>
                  <a:pt x="13539" y="6468"/>
                  <a:pt x="13532" y="6487"/>
                </a:cubicBezTo>
                <a:cubicBezTo>
                  <a:pt x="13532" y="6488"/>
                  <a:pt x="13532" y="6488"/>
                  <a:pt x="13532" y="6488"/>
                </a:cubicBezTo>
                <a:cubicBezTo>
                  <a:pt x="13521" y="6521"/>
                  <a:pt x="13535" y="6571"/>
                  <a:pt x="13543" y="6604"/>
                </a:cubicBezTo>
                <a:cubicBezTo>
                  <a:pt x="13543" y="6607"/>
                  <a:pt x="13542" y="6610"/>
                  <a:pt x="13539" y="6612"/>
                </a:cubicBezTo>
                <a:cubicBezTo>
                  <a:pt x="13536" y="6613"/>
                  <a:pt x="13533" y="6612"/>
                  <a:pt x="13531" y="6610"/>
                </a:cubicBezTo>
                <a:cubicBezTo>
                  <a:pt x="13517" y="6596"/>
                  <a:pt x="13510" y="6601"/>
                  <a:pt x="13507" y="6607"/>
                </a:cubicBezTo>
                <a:cubicBezTo>
                  <a:pt x="13504" y="6611"/>
                  <a:pt x="13504" y="6617"/>
                  <a:pt x="13507" y="6621"/>
                </a:cubicBezTo>
                <a:lnTo>
                  <a:pt x="13548" y="6677"/>
                </a:lnTo>
                <a:cubicBezTo>
                  <a:pt x="13588" y="6734"/>
                  <a:pt x="13642" y="6778"/>
                  <a:pt x="13706" y="6805"/>
                </a:cubicBezTo>
                <a:cubicBezTo>
                  <a:pt x="13741" y="6820"/>
                  <a:pt x="13775" y="6796"/>
                  <a:pt x="13809" y="6800"/>
                </a:cubicBezTo>
                <a:cubicBezTo>
                  <a:pt x="13848" y="6805"/>
                  <a:pt x="13886" y="6798"/>
                  <a:pt x="13925" y="6798"/>
                </a:cubicBezTo>
                <a:cubicBezTo>
                  <a:pt x="13938" y="6798"/>
                  <a:pt x="13964" y="6794"/>
                  <a:pt x="13981" y="6787"/>
                </a:cubicBezTo>
                <a:cubicBezTo>
                  <a:pt x="13994" y="6781"/>
                  <a:pt x="13996" y="6771"/>
                  <a:pt x="13997" y="6760"/>
                </a:cubicBezTo>
                <a:lnTo>
                  <a:pt x="13997" y="6757"/>
                </a:lnTo>
                <a:cubicBezTo>
                  <a:pt x="13998" y="6747"/>
                  <a:pt x="14000" y="6746"/>
                  <a:pt x="14042" y="6712"/>
                </a:cubicBezTo>
                <a:cubicBezTo>
                  <a:pt x="14073" y="6688"/>
                  <a:pt x="14111" y="6675"/>
                  <a:pt x="14142" y="6650"/>
                </a:cubicBezTo>
                <a:cubicBezTo>
                  <a:pt x="14195" y="6609"/>
                  <a:pt x="14262" y="6650"/>
                  <a:pt x="14319" y="6633"/>
                </a:cubicBezTo>
                <a:cubicBezTo>
                  <a:pt x="14332" y="6629"/>
                  <a:pt x="14511" y="6696"/>
                  <a:pt x="14522" y="6702"/>
                </a:cubicBezTo>
                <a:cubicBezTo>
                  <a:pt x="14523" y="6702"/>
                  <a:pt x="14523" y="6702"/>
                  <a:pt x="14523" y="6702"/>
                </a:cubicBezTo>
                <a:cubicBezTo>
                  <a:pt x="14576" y="6724"/>
                  <a:pt x="14717" y="6725"/>
                  <a:pt x="14751" y="6735"/>
                </a:cubicBezTo>
                <a:cubicBezTo>
                  <a:pt x="14764" y="6738"/>
                  <a:pt x="14785" y="6743"/>
                  <a:pt x="14805" y="6742"/>
                </a:cubicBezTo>
                <a:cubicBezTo>
                  <a:pt x="14806" y="6742"/>
                  <a:pt x="14808" y="6741"/>
                  <a:pt x="14809" y="6741"/>
                </a:cubicBezTo>
                <a:cubicBezTo>
                  <a:pt x="14837" y="6728"/>
                  <a:pt x="14854" y="6684"/>
                  <a:pt x="14893" y="6703"/>
                </a:cubicBezTo>
                <a:cubicBezTo>
                  <a:pt x="14961" y="6737"/>
                  <a:pt x="15151" y="6707"/>
                  <a:pt x="15105" y="6550"/>
                </a:cubicBezTo>
                <a:cubicBezTo>
                  <a:pt x="15080" y="6464"/>
                  <a:pt x="14967" y="6418"/>
                  <a:pt x="14933" y="6406"/>
                </a:cubicBezTo>
                <a:cubicBezTo>
                  <a:pt x="14831" y="6369"/>
                  <a:pt x="14764" y="6281"/>
                  <a:pt x="14674" y="6225"/>
                </a:cubicBezTo>
                <a:cubicBezTo>
                  <a:pt x="14635" y="6201"/>
                  <a:pt x="14588" y="6223"/>
                  <a:pt x="14547" y="6206"/>
                </a:cubicBezTo>
                <a:cubicBezTo>
                  <a:pt x="14454" y="6170"/>
                  <a:pt x="14454" y="6170"/>
                  <a:pt x="14450" y="6143"/>
                </a:cubicBezTo>
                <a:cubicBezTo>
                  <a:pt x="14449" y="6142"/>
                  <a:pt x="14450" y="6139"/>
                  <a:pt x="14451" y="6137"/>
                </a:cubicBezTo>
                <a:cubicBezTo>
                  <a:pt x="14476" y="6102"/>
                  <a:pt x="14495" y="6064"/>
                  <a:pt x="14506" y="6023"/>
                </a:cubicBezTo>
                <a:cubicBezTo>
                  <a:pt x="14507" y="6023"/>
                  <a:pt x="14507" y="6022"/>
                  <a:pt x="14507" y="6022"/>
                </a:cubicBezTo>
                <a:cubicBezTo>
                  <a:pt x="14511" y="6007"/>
                  <a:pt x="14517" y="6000"/>
                  <a:pt x="14501" y="5989"/>
                </a:cubicBezTo>
                <a:cubicBezTo>
                  <a:pt x="14480" y="5976"/>
                  <a:pt x="14439" y="5989"/>
                  <a:pt x="14435" y="5954"/>
                </a:cubicBezTo>
                <a:cubicBezTo>
                  <a:pt x="14432" y="5926"/>
                  <a:pt x="14491" y="5896"/>
                  <a:pt x="14515" y="5882"/>
                </a:cubicBezTo>
                <a:cubicBezTo>
                  <a:pt x="14536" y="5870"/>
                  <a:pt x="14544" y="5855"/>
                  <a:pt x="14548" y="5845"/>
                </a:cubicBezTo>
                <a:cubicBezTo>
                  <a:pt x="14554" y="5829"/>
                  <a:pt x="14535" y="5809"/>
                  <a:pt x="14527" y="5810"/>
                </a:cubicBezTo>
                <a:cubicBezTo>
                  <a:pt x="14499" y="5813"/>
                  <a:pt x="14421" y="5860"/>
                  <a:pt x="14409" y="5861"/>
                </a:cubicBezTo>
                <a:cubicBezTo>
                  <a:pt x="14409" y="5861"/>
                  <a:pt x="14409" y="5861"/>
                  <a:pt x="14409" y="5861"/>
                </a:cubicBezTo>
                <a:cubicBezTo>
                  <a:pt x="14405" y="5862"/>
                  <a:pt x="14402" y="5863"/>
                  <a:pt x="14399" y="5865"/>
                </a:cubicBezTo>
                <a:cubicBezTo>
                  <a:pt x="14399" y="5865"/>
                  <a:pt x="14399" y="5865"/>
                  <a:pt x="14399" y="5865"/>
                </a:cubicBezTo>
                <a:lnTo>
                  <a:pt x="14221" y="5967"/>
                </a:lnTo>
                <a:cubicBezTo>
                  <a:pt x="14221" y="5967"/>
                  <a:pt x="14221" y="5968"/>
                  <a:pt x="14220" y="5968"/>
                </a:cubicBezTo>
                <a:cubicBezTo>
                  <a:pt x="14188" y="5991"/>
                  <a:pt x="14171" y="6029"/>
                  <a:pt x="14174" y="6068"/>
                </a:cubicBezTo>
                <a:cubicBezTo>
                  <a:pt x="14177" y="6107"/>
                  <a:pt x="14199" y="6142"/>
                  <a:pt x="14234" y="6160"/>
                </a:cubicBezTo>
                <a:cubicBezTo>
                  <a:pt x="14249" y="6168"/>
                  <a:pt x="14270" y="6172"/>
                  <a:pt x="14263" y="6187"/>
                </a:cubicBezTo>
                <a:cubicBezTo>
                  <a:pt x="14259" y="6194"/>
                  <a:pt x="14162" y="6286"/>
                  <a:pt x="14152" y="6288"/>
                </a:cubicBezTo>
                <a:cubicBezTo>
                  <a:pt x="14125" y="6291"/>
                  <a:pt x="14117" y="6278"/>
                  <a:pt x="14114" y="6274"/>
                </a:cubicBezTo>
                <a:cubicBezTo>
                  <a:pt x="14113" y="6273"/>
                  <a:pt x="14113" y="6271"/>
                  <a:pt x="14112" y="6269"/>
                </a:cubicBezTo>
                <a:cubicBezTo>
                  <a:pt x="14097" y="6225"/>
                  <a:pt x="14062" y="6189"/>
                  <a:pt x="14013" y="6175"/>
                </a:cubicBezTo>
                <a:cubicBezTo>
                  <a:pt x="14002" y="6172"/>
                  <a:pt x="13995" y="6162"/>
                  <a:pt x="13995" y="6151"/>
                </a:cubicBezTo>
                <a:close/>
                <a:moveTo>
                  <a:pt x="21600" y="10799"/>
                </a:moveTo>
                <a:cubicBezTo>
                  <a:pt x="21600" y="16764"/>
                  <a:pt x="16764" y="21600"/>
                  <a:pt x="10799" y="21600"/>
                </a:cubicBezTo>
                <a:cubicBezTo>
                  <a:pt x="4835" y="21600"/>
                  <a:pt x="0" y="16764"/>
                  <a:pt x="0" y="10799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  <a:moveTo>
                  <a:pt x="9930" y="4828"/>
                </a:moveTo>
                <a:lnTo>
                  <a:pt x="9930" y="4828"/>
                </a:lnTo>
                <a:cubicBezTo>
                  <a:pt x="9928" y="4831"/>
                  <a:pt x="9926" y="4833"/>
                  <a:pt x="9925" y="4836"/>
                </a:cubicBezTo>
                <a:cubicBezTo>
                  <a:pt x="9922" y="4841"/>
                  <a:pt x="9924" y="4848"/>
                  <a:pt x="9929" y="4852"/>
                </a:cubicBezTo>
                <a:cubicBezTo>
                  <a:pt x="9934" y="4855"/>
                  <a:pt x="9941" y="4854"/>
                  <a:pt x="9945" y="4849"/>
                </a:cubicBezTo>
                <a:cubicBezTo>
                  <a:pt x="9950" y="4844"/>
                  <a:pt x="9956" y="4836"/>
                  <a:pt x="9964" y="4827"/>
                </a:cubicBezTo>
                <a:cubicBezTo>
                  <a:pt x="9972" y="4817"/>
                  <a:pt x="9975" y="4814"/>
                  <a:pt x="9986" y="4809"/>
                </a:cubicBezTo>
                <a:cubicBezTo>
                  <a:pt x="9995" y="4805"/>
                  <a:pt x="10004" y="4802"/>
                  <a:pt x="10013" y="4799"/>
                </a:cubicBezTo>
                <a:cubicBezTo>
                  <a:pt x="10017" y="4798"/>
                  <a:pt x="10021" y="4798"/>
                  <a:pt x="10024" y="4801"/>
                </a:cubicBezTo>
                <a:cubicBezTo>
                  <a:pt x="10026" y="4803"/>
                  <a:pt x="10028" y="4806"/>
                  <a:pt x="10028" y="4810"/>
                </a:cubicBezTo>
                <a:cubicBezTo>
                  <a:pt x="10027" y="4831"/>
                  <a:pt x="10034" y="4854"/>
                  <a:pt x="10013" y="4870"/>
                </a:cubicBezTo>
                <a:cubicBezTo>
                  <a:pt x="10001" y="4880"/>
                  <a:pt x="9991" y="4887"/>
                  <a:pt x="9984" y="4894"/>
                </a:cubicBezTo>
                <a:cubicBezTo>
                  <a:pt x="9977" y="4899"/>
                  <a:pt x="9975" y="4910"/>
                  <a:pt x="9979" y="4918"/>
                </a:cubicBezTo>
                <a:cubicBezTo>
                  <a:pt x="9984" y="4926"/>
                  <a:pt x="9993" y="4930"/>
                  <a:pt x="10002" y="4927"/>
                </a:cubicBezTo>
                <a:cubicBezTo>
                  <a:pt x="10002" y="4927"/>
                  <a:pt x="10002" y="4927"/>
                  <a:pt x="10003" y="4928"/>
                </a:cubicBezTo>
                <a:cubicBezTo>
                  <a:pt x="10004" y="4929"/>
                  <a:pt x="10005" y="4930"/>
                  <a:pt x="10005" y="4931"/>
                </a:cubicBezTo>
                <a:cubicBezTo>
                  <a:pt x="10011" y="4955"/>
                  <a:pt x="10012" y="4955"/>
                  <a:pt x="10045" y="4935"/>
                </a:cubicBezTo>
                <a:cubicBezTo>
                  <a:pt x="10046" y="4935"/>
                  <a:pt x="10047" y="4935"/>
                  <a:pt x="10048" y="4935"/>
                </a:cubicBezTo>
                <a:cubicBezTo>
                  <a:pt x="10049" y="4935"/>
                  <a:pt x="10049" y="4935"/>
                  <a:pt x="10049" y="4936"/>
                </a:cubicBezTo>
                <a:cubicBezTo>
                  <a:pt x="10054" y="4945"/>
                  <a:pt x="10061" y="4952"/>
                  <a:pt x="10070" y="4956"/>
                </a:cubicBezTo>
                <a:cubicBezTo>
                  <a:pt x="10082" y="4962"/>
                  <a:pt x="10091" y="4973"/>
                  <a:pt x="10094" y="4987"/>
                </a:cubicBezTo>
                <a:cubicBezTo>
                  <a:pt x="10094" y="4989"/>
                  <a:pt x="10095" y="4989"/>
                  <a:pt x="10095" y="4989"/>
                </a:cubicBezTo>
                <a:cubicBezTo>
                  <a:pt x="10095" y="4991"/>
                  <a:pt x="10095" y="4992"/>
                  <a:pt x="10096" y="4992"/>
                </a:cubicBezTo>
                <a:cubicBezTo>
                  <a:pt x="10107" y="5027"/>
                  <a:pt x="10098" y="5064"/>
                  <a:pt x="10072" y="5090"/>
                </a:cubicBezTo>
                <a:cubicBezTo>
                  <a:pt x="10047" y="5115"/>
                  <a:pt x="10009" y="5124"/>
                  <a:pt x="9975" y="5112"/>
                </a:cubicBezTo>
                <a:cubicBezTo>
                  <a:pt x="9969" y="5111"/>
                  <a:pt x="9963" y="5113"/>
                  <a:pt x="9959" y="5118"/>
                </a:cubicBezTo>
                <a:cubicBezTo>
                  <a:pt x="9956" y="5123"/>
                  <a:pt x="9956" y="5129"/>
                  <a:pt x="9960" y="5134"/>
                </a:cubicBezTo>
                <a:cubicBezTo>
                  <a:pt x="9963" y="5138"/>
                  <a:pt x="9967" y="5142"/>
                  <a:pt x="9967" y="5148"/>
                </a:cubicBezTo>
                <a:cubicBezTo>
                  <a:pt x="9966" y="5169"/>
                  <a:pt x="9940" y="5161"/>
                  <a:pt x="9931" y="5176"/>
                </a:cubicBezTo>
                <a:cubicBezTo>
                  <a:pt x="9931" y="5176"/>
                  <a:pt x="9931" y="5176"/>
                  <a:pt x="9931" y="5176"/>
                </a:cubicBezTo>
                <a:cubicBezTo>
                  <a:pt x="9931" y="5177"/>
                  <a:pt x="9930" y="5178"/>
                  <a:pt x="9930" y="5179"/>
                </a:cubicBezTo>
                <a:cubicBezTo>
                  <a:pt x="9930" y="5182"/>
                  <a:pt x="9931" y="5185"/>
                  <a:pt x="9933" y="5187"/>
                </a:cubicBezTo>
                <a:cubicBezTo>
                  <a:pt x="9935" y="5189"/>
                  <a:pt x="9938" y="5189"/>
                  <a:pt x="9940" y="5189"/>
                </a:cubicBezTo>
                <a:cubicBezTo>
                  <a:pt x="9953" y="5186"/>
                  <a:pt x="9963" y="5176"/>
                  <a:pt x="9976" y="5174"/>
                </a:cubicBezTo>
                <a:cubicBezTo>
                  <a:pt x="10000" y="5173"/>
                  <a:pt x="9982" y="5234"/>
                  <a:pt x="9974" y="5243"/>
                </a:cubicBezTo>
                <a:cubicBezTo>
                  <a:pt x="9965" y="5253"/>
                  <a:pt x="9903" y="5275"/>
                  <a:pt x="9883" y="5278"/>
                </a:cubicBezTo>
                <a:cubicBezTo>
                  <a:pt x="9870" y="5280"/>
                  <a:pt x="9862" y="5281"/>
                  <a:pt x="9858" y="5286"/>
                </a:cubicBezTo>
                <a:cubicBezTo>
                  <a:pt x="9854" y="5290"/>
                  <a:pt x="9851" y="5316"/>
                  <a:pt x="9869" y="5324"/>
                </a:cubicBezTo>
                <a:cubicBezTo>
                  <a:pt x="9895" y="5337"/>
                  <a:pt x="9920" y="5314"/>
                  <a:pt x="9946" y="5320"/>
                </a:cubicBezTo>
                <a:cubicBezTo>
                  <a:pt x="9971" y="5327"/>
                  <a:pt x="9994" y="5340"/>
                  <a:pt x="10011" y="5359"/>
                </a:cubicBezTo>
                <a:cubicBezTo>
                  <a:pt x="10013" y="5361"/>
                  <a:pt x="10015" y="5362"/>
                  <a:pt x="10017" y="5363"/>
                </a:cubicBezTo>
                <a:cubicBezTo>
                  <a:pt x="10025" y="5366"/>
                  <a:pt x="10035" y="5366"/>
                  <a:pt x="10043" y="5362"/>
                </a:cubicBezTo>
                <a:cubicBezTo>
                  <a:pt x="10045" y="5361"/>
                  <a:pt x="10047" y="5360"/>
                  <a:pt x="10049" y="5358"/>
                </a:cubicBezTo>
                <a:cubicBezTo>
                  <a:pt x="10056" y="5353"/>
                  <a:pt x="10063" y="5350"/>
                  <a:pt x="10071" y="5350"/>
                </a:cubicBezTo>
                <a:cubicBezTo>
                  <a:pt x="10076" y="5350"/>
                  <a:pt x="10081" y="5353"/>
                  <a:pt x="10083" y="5359"/>
                </a:cubicBezTo>
                <a:cubicBezTo>
                  <a:pt x="10085" y="5364"/>
                  <a:pt x="10083" y="5370"/>
                  <a:pt x="10079" y="5374"/>
                </a:cubicBezTo>
                <a:cubicBezTo>
                  <a:pt x="10060" y="5388"/>
                  <a:pt x="10040" y="5401"/>
                  <a:pt x="10013" y="5398"/>
                </a:cubicBezTo>
                <a:cubicBezTo>
                  <a:pt x="9999" y="5396"/>
                  <a:pt x="9985" y="5396"/>
                  <a:pt x="9970" y="5398"/>
                </a:cubicBezTo>
                <a:cubicBezTo>
                  <a:pt x="9926" y="5402"/>
                  <a:pt x="9885" y="5422"/>
                  <a:pt x="9853" y="5454"/>
                </a:cubicBezTo>
                <a:cubicBezTo>
                  <a:pt x="9843" y="5465"/>
                  <a:pt x="9831" y="5476"/>
                  <a:pt x="9821" y="5487"/>
                </a:cubicBezTo>
                <a:cubicBezTo>
                  <a:pt x="9816" y="5492"/>
                  <a:pt x="9815" y="5501"/>
                  <a:pt x="9820" y="5507"/>
                </a:cubicBezTo>
                <a:cubicBezTo>
                  <a:pt x="9825" y="5513"/>
                  <a:pt x="9834" y="5515"/>
                  <a:pt x="9840" y="5510"/>
                </a:cubicBezTo>
                <a:cubicBezTo>
                  <a:pt x="9845" y="5508"/>
                  <a:pt x="9850" y="5505"/>
                  <a:pt x="9856" y="5501"/>
                </a:cubicBezTo>
                <a:cubicBezTo>
                  <a:pt x="9875" y="5489"/>
                  <a:pt x="9909" y="5476"/>
                  <a:pt x="9928" y="5512"/>
                </a:cubicBezTo>
                <a:cubicBezTo>
                  <a:pt x="9928" y="5512"/>
                  <a:pt x="9928" y="5512"/>
                  <a:pt x="9929" y="5512"/>
                </a:cubicBezTo>
                <a:cubicBezTo>
                  <a:pt x="9931" y="5513"/>
                  <a:pt x="9934" y="5512"/>
                  <a:pt x="9937" y="5510"/>
                </a:cubicBezTo>
                <a:cubicBezTo>
                  <a:pt x="9962" y="5491"/>
                  <a:pt x="9975" y="5456"/>
                  <a:pt x="10012" y="5453"/>
                </a:cubicBezTo>
                <a:cubicBezTo>
                  <a:pt x="10038" y="5451"/>
                  <a:pt x="10058" y="5476"/>
                  <a:pt x="10085" y="5471"/>
                </a:cubicBezTo>
                <a:cubicBezTo>
                  <a:pt x="10116" y="5465"/>
                  <a:pt x="10141" y="5441"/>
                  <a:pt x="10174" y="5443"/>
                </a:cubicBezTo>
                <a:cubicBezTo>
                  <a:pt x="10186" y="5444"/>
                  <a:pt x="10220" y="5453"/>
                  <a:pt x="10223" y="5455"/>
                </a:cubicBezTo>
                <a:cubicBezTo>
                  <a:pt x="10232" y="5460"/>
                  <a:pt x="10232" y="5460"/>
                  <a:pt x="10281" y="5461"/>
                </a:cubicBezTo>
                <a:cubicBezTo>
                  <a:pt x="10302" y="5462"/>
                  <a:pt x="10317" y="5478"/>
                  <a:pt x="10337" y="5481"/>
                </a:cubicBezTo>
                <a:cubicBezTo>
                  <a:pt x="10360" y="5485"/>
                  <a:pt x="10382" y="5471"/>
                  <a:pt x="10406" y="5473"/>
                </a:cubicBezTo>
                <a:cubicBezTo>
                  <a:pt x="10406" y="5473"/>
                  <a:pt x="10406" y="5473"/>
                  <a:pt x="10406" y="5473"/>
                </a:cubicBezTo>
                <a:cubicBezTo>
                  <a:pt x="10406" y="5473"/>
                  <a:pt x="10406" y="5473"/>
                  <a:pt x="10406" y="5473"/>
                </a:cubicBezTo>
                <a:cubicBezTo>
                  <a:pt x="10407" y="5473"/>
                  <a:pt x="10477" y="5459"/>
                  <a:pt x="10476" y="5430"/>
                </a:cubicBezTo>
                <a:cubicBezTo>
                  <a:pt x="10476" y="5430"/>
                  <a:pt x="10476" y="5429"/>
                  <a:pt x="10475" y="5429"/>
                </a:cubicBezTo>
                <a:cubicBezTo>
                  <a:pt x="10475" y="5429"/>
                  <a:pt x="10475" y="5428"/>
                  <a:pt x="10474" y="5428"/>
                </a:cubicBezTo>
                <a:cubicBezTo>
                  <a:pt x="10450" y="5414"/>
                  <a:pt x="10433" y="5388"/>
                  <a:pt x="10430" y="5360"/>
                </a:cubicBezTo>
                <a:cubicBezTo>
                  <a:pt x="10430" y="5357"/>
                  <a:pt x="10431" y="5355"/>
                  <a:pt x="10433" y="5355"/>
                </a:cubicBezTo>
                <a:cubicBezTo>
                  <a:pt x="10435" y="5354"/>
                  <a:pt x="10438" y="5354"/>
                  <a:pt x="10440" y="5356"/>
                </a:cubicBezTo>
                <a:cubicBezTo>
                  <a:pt x="10441" y="5357"/>
                  <a:pt x="10443" y="5358"/>
                  <a:pt x="10444" y="5359"/>
                </a:cubicBezTo>
                <a:cubicBezTo>
                  <a:pt x="10452" y="5364"/>
                  <a:pt x="10456" y="5365"/>
                  <a:pt x="10459" y="5363"/>
                </a:cubicBezTo>
                <a:cubicBezTo>
                  <a:pt x="10476" y="5351"/>
                  <a:pt x="10494" y="5339"/>
                  <a:pt x="10512" y="5329"/>
                </a:cubicBezTo>
                <a:cubicBezTo>
                  <a:pt x="10522" y="5324"/>
                  <a:pt x="10528" y="5313"/>
                  <a:pt x="10533" y="5292"/>
                </a:cubicBezTo>
                <a:cubicBezTo>
                  <a:pt x="10535" y="5285"/>
                  <a:pt x="10541" y="5251"/>
                  <a:pt x="10499" y="5228"/>
                </a:cubicBezTo>
                <a:cubicBezTo>
                  <a:pt x="10498" y="5227"/>
                  <a:pt x="10498" y="5227"/>
                  <a:pt x="10498" y="5227"/>
                </a:cubicBezTo>
                <a:cubicBezTo>
                  <a:pt x="10494" y="5225"/>
                  <a:pt x="10415" y="5184"/>
                  <a:pt x="10392" y="5196"/>
                </a:cubicBezTo>
                <a:cubicBezTo>
                  <a:pt x="10377" y="5204"/>
                  <a:pt x="10377" y="5204"/>
                  <a:pt x="10349" y="5190"/>
                </a:cubicBezTo>
                <a:cubicBezTo>
                  <a:pt x="10348" y="5186"/>
                  <a:pt x="10350" y="5182"/>
                  <a:pt x="10353" y="5179"/>
                </a:cubicBezTo>
                <a:cubicBezTo>
                  <a:pt x="10385" y="5155"/>
                  <a:pt x="10385" y="5155"/>
                  <a:pt x="10384" y="5148"/>
                </a:cubicBezTo>
                <a:cubicBezTo>
                  <a:pt x="10383" y="5133"/>
                  <a:pt x="10375" y="5122"/>
                  <a:pt x="10366" y="5112"/>
                </a:cubicBezTo>
                <a:cubicBezTo>
                  <a:pt x="10358" y="5103"/>
                  <a:pt x="10357" y="5090"/>
                  <a:pt x="10364" y="5081"/>
                </a:cubicBezTo>
                <a:cubicBezTo>
                  <a:pt x="10364" y="5080"/>
                  <a:pt x="10364" y="5080"/>
                  <a:pt x="10364" y="5080"/>
                </a:cubicBezTo>
                <a:cubicBezTo>
                  <a:pt x="10370" y="5072"/>
                  <a:pt x="10339" y="5005"/>
                  <a:pt x="10339" y="5004"/>
                </a:cubicBezTo>
                <a:cubicBezTo>
                  <a:pt x="10336" y="5002"/>
                  <a:pt x="10335" y="5000"/>
                  <a:pt x="10331" y="5001"/>
                </a:cubicBezTo>
                <a:cubicBezTo>
                  <a:pt x="10318" y="5002"/>
                  <a:pt x="10304" y="5002"/>
                  <a:pt x="10291" y="5002"/>
                </a:cubicBezTo>
                <a:cubicBezTo>
                  <a:pt x="10289" y="5002"/>
                  <a:pt x="10287" y="5002"/>
                  <a:pt x="10284" y="5003"/>
                </a:cubicBezTo>
                <a:cubicBezTo>
                  <a:pt x="10283" y="5003"/>
                  <a:pt x="10283" y="5003"/>
                  <a:pt x="10283" y="5002"/>
                </a:cubicBezTo>
                <a:cubicBezTo>
                  <a:pt x="10282" y="5001"/>
                  <a:pt x="10282" y="5000"/>
                  <a:pt x="10282" y="5000"/>
                </a:cubicBezTo>
                <a:cubicBezTo>
                  <a:pt x="10287" y="4982"/>
                  <a:pt x="10270" y="4971"/>
                  <a:pt x="10269" y="4956"/>
                </a:cubicBezTo>
                <a:cubicBezTo>
                  <a:pt x="10267" y="4941"/>
                  <a:pt x="10271" y="4925"/>
                  <a:pt x="10273" y="4910"/>
                </a:cubicBezTo>
                <a:cubicBezTo>
                  <a:pt x="10274" y="4897"/>
                  <a:pt x="10273" y="4881"/>
                  <a:pt x="10268" y="4866"/>
                </a:cubicBezTo>
                <a:cubicBezTo>
                  <a:pt x="10253" y="4812"/>
                  <a:pt x="10255" y="4754"/>
                  <a:pt x="10274" y="4702"/>
                </a:cubicBezTo>
                <a:cubicBezTo>
                  <a:pt x="10283" y="4680"/>
                  <a:pt x="10294" y="4659"/>
                  <a:pt x="10307" y="4640"/>
                </a:cubicBezTo>
                <a:cubicBezTo>
                  <a:pt x="10339" y="4597"/>
                  <a:pt x="10198" y="4602"/>
                  <a:pt x="10171" y="4604"/>
                </a:cubicBezTo>
                <a:cubicBezTo>
                  <a:pt x="10169" y="4604"/>
                  <a:pt x="10167" y="4603"/>
                  <a:pt x="10166" y="4601"/>
                </a:cubicBezTo>
                <a:cubicBezTo>
                  <a:pt x="10165" y="4600"/>
                  <a:pt x="10165" y="4597"/>
                  <a:pt x="10166" y="4596"/>
                </a:cubicBezTo>
                <a:cubicBezTo>
                  <a:pt x="10173" y="4586"/>
                  <a:pt x="10174" y="4572"/>
                  <a:pt x="10184" y="4563"/>
                </a:cubicBezTo>
                <a:cubicBezTo>
                  <a:pt x="10197" y="4551"/>
                  <a:pt x="10214" y="4547"/>
                  <a:pt x="10229" y="4538"/>
                </a:cubicBezTo>
                <a:cubicBezTo>
                  <a:pt x="10261" y="4518"/>
                  <a:pt x="10234" y="4505"/>
                  <a:pt x="10222" y="4502"/>
                </a:cubicBezTo>
                <a:cubicBezTo>
                  <a:pt x="10194" y="4495"/>
                  <a:pt x="10164" y="4491"/>
                  <a:pt x="10135" y="4491"/>
                </a:cubicBezTo>
                <a:cubicBezTo>
                  <a:pt x="10124" y="4491"/>
                  <a:pt x="10113" y="4492"/>
                  <a:pt x="10102" y="4497"/>
                </a:cubicBezTo>
                <a:cubicBezTo>
                  <a:pt x="10094" y="4500"/>
                  <a:pt x="10086" y="4509"/>
                  <a:pt x="10077" y="4521"/>
                </a:cubicBezTo>
                <a:cubicBezTo>
                  <a:pt x="10060" y="4545"/>
                  <a:pt x="10039" y="4567"/>
                  <a:pt x="10015" y="4586"/>
                </a:cubicBezTo>
                <a:cubicBezTo>
                  <a:pt x="10014" y="4587"/>
                  <a:pt x="10013" y="4588"/>
                  <a:pt x="10011" y="4589"/>
                </a:cubicBezTo>
                <a:cubicBezTo>
                  <a:pt x="10005" y="4594"/>
                  <a:pt x="9996" y="4595"/>
                  <a:pt x="9989" y="4592"/>
                </a:cubicBezTo>
                <a:cubicBezTo>
                  <a:pt x="9985" y="4590"/>
                  <a:pt x="9980" y="4590"/>
                  <a:pt x="9975" y="4592"/>
                </a:cubicBezTo>
                <a:cubicBezTo>
                  <a:pt x="9974" y="4592"/>
                  <a:pt x="9973" y="4593"/>
                  <a:pt x="9973" y="4593"/>
                </a:cubicBezTo>
                <a:cubicBezTo>
                  <a:pt x="9964" y="4597"/>
                  <a:pt x="9958" y="4603"/>
                  <a:pt x="9954" y="4610"/>
                </a:cubicBezTo>
                <a:cubicBezTo>
                  <a:pt x="9949" y="4619"/>
                  <a:pt x="9950" y="4631"/>
                  <a:pt x="9957" y="4638"/>
                </a:cubicBezTo>
                <a:cubicBezTo>
                  <a:pt x="9964" y="4646"/>
                  <a:pt x="9975" y="4648"/>
                  <a:pt x="9984" y="4643"/>
                </a:cubicBezTo>
                <a:lnTo>
                  <a:pt x="9985" y="4643"/>
                </a:lnTo>
                <a:cubicBezTo>
                  <a:pt x="9986" y="4646"/>
                  <a:pt x="9986" y="4650"/>
                  <a:pt x="9985" y="4652"/>
                </a:cubicBezTo>
                <a:cubicBezTo>
                  <a:pt x="9979" y="4664"/>
                  <a:pt x="9978" y="4676"/>
                  <a:pt x="9973" y="4688"/>
                </a:cubicBezTo>
                <a:cubicBezTo>
                  <a:pt x="9972" y="4689"/>
                  <a:pt x="9971" y="4690"/>
                  <a:pt x="9970" y="4691"/>
                </a:cubicBezTo>
                <a:cubicBezTo>
                  <a:pt x="9968" y="4691"/>
                  <a:pt x="9965" y="4690"/>
                  <a:pt x="9964" y="4688"/>
                </a:cubicBezTo>
                <a:cubicBezTo>
                  <a:pt x="9958" y="4679"/>
                  <a:pt x="9955" y="4679"/>
                  <a:pt x="9951" y="4680"/>
                </a:cubicBezTo>
                <a:cubicBezTo>
                  <a:pt x="9951" y="4680"/>
                  <a:pt x="9950" y="4680"/>
                  <a:pt x="9950" y="4680"/>
                </a:cubicBezTo>
                <a:cubicBezTo>
                  <a:pt x="9933" y="4684"/>
                  <a:pt x="9921" y="4723"/>
                  <a:pt x="9922" y="4734"/>
                </a:cubicBezTo>
                <a:cubicBezTo>
                  <a:pt x="9922" y="4738"/>
                  <a:pt x="9923" y="4741"/>
                  <a:pt x="9925" y="4743"/>
                </a:cubicBezTo>
                <a:cubicBezTo>
                  <a:pt x="9947" y="4766"/>
                  <a:pt x="9949" y="4802"/>
                  <a:pt x="9930" y="4828"/>
                </a:cubicBezTo>
                <a:close/>
                <a:moveTo>
                  <a:pt x="11792" y="7486"/>
                </a:moveTo>
                <a:cubicBezTo>
                  <a:pt x="11788" y="7480"/>
                  <a:pt x="11810" y="7414"/>
                  <a:pt x="11827" y="7420"/>
                </a:cubicBezTo>
                <a:cubicBezTo>
                  <a:pt x="11839" y="7424"/>
                  <a:pt x="11835" y="7430"/>
                  <a:pt x="11850" y="7431"/>
                </a:cubicBezTo>
                <a:cubicBezTo>
                  <a:pt x="11864" y="7432"/>
                  <a:pt x="11872" y="7415"/>
                  <a:pt x="11887" y="7418"/>
                </a:cubicBezTo>
                <a:cubicBezTo>
                  <a:pt x="11910" y="7422"/>
                  <a:pt x="11927" y="7444"/>
                  <a:pt x="11951" y="7445"/>
                </a:cubicBezTo>
                <a:cubicBezTo>
                  <a:pt x="11970" y="7445"/>
                  <a:pt x="11981" y="7427"/>
                  <a:pt x="11998" y="7425"/>
                </a:cubicBezTo>
                <a:cubicBezTo>
                  <a:pt x="12011" y="7424"/>
                  <a:pt x="12023" y="7432"/>
                  <a:pt x="12036" y="7429"/>
                </a:cubicBezTo>
                <a:cubicBezTo>
                  <a:pt x="12050" y="7426"/>
                  <a:pt x="12060" y="7417"/>
                  <a:pt x="12072" y="7410"/>
                </a:cubicBezTo>
                <a:cubicBezTo>
                  <a:pt x="12094" y="7397"/>
                  <a:pt x="12092" y="7409"/>
                  <a:pt x="12118" y="7406"/>
                </a:cubicBezTo>
                <a:cubicBezTo>
                  <a:pt x="12126" y="7405"/>
                  <a:pt x="12133" y="7400"/>
                  <a:pt x="12141" y="7399"/>
                </a:cubicBezTo>
                <a:cubicBezTo>
                  <a:pt x="12143" y="7398"/>
                  <a:pt x="12144" y="7398"/>
                  <a:pt x="12146" y="7398"/>
                </a:cubicBezTo>
                <a:cubicBezTo>
                  <a:pt x="12158" y="7400"/>
                  <a:pt x="12163" y="7407"/>
                  <a:pt x="12160" y="7421"/>
                </a:cubicBezTo>
                <a:cubicBezTo>
                  <a:pt x="12154" y="7451"/>
                  <a:pt x="12130" y="7474"/>
                  <a:pt x="12126" y="7505"/>
                </a:cubicBezTo>
                <a:cubicBezTo>
                  <a:pt x="12123" y="7525"/>
                  <a:pt x="12149" y="7536"/>
                  <a:pt x="12143" y="7558"/>
                </a:cubicBezTo>
                <a:cubicBezTo>
                  <a:pt x="12126" y="7613"/>
                  <a:pt x="12110" y="7615"/>
                  <a:pt x="12100" y="7617"/>
                </a:cubicBezTo>
                <a:cubicBezTo>
                  <a:pt x="12085" y="7620"/>
                  <a:pt x="12074" y="7615"/>
                  <a:pt x="12068" y="7612"/>
                </a:cubicBezTo>
                <a:cubicBezTo>
                  <a:pt x="12050" y="7603"/>
                  <a:pt x="12037" y="7586"/>
                  <a:pt x="12019" y="7575"/>
                </a:cubicBezTo>
                <a:cubicBezTo>
                  <a:pt x="12009" y="7570"/>
                  <a:pt x="11998" y="7568"/>
                  <a:pt x="11988" y="7564"/>
                </a:cubicBezTo>
                <a:cubicBezTo>
                  <a:pt x="11958" y="7551"/>
                  <a:pt x="11869" y="7489"/>
                  <a:pt x="11841" y="7491"/>
                </a:cubicBezTo>
                <a:cubicBezTo>
                  <a:pt x="11831" y="7491"/>
                  <a:pt x="11823" y="7499"/>
                  <a:pt x="11813" y="7498"/>
                </a:cubicBezTo>
                <a:cubicBezTo>
                  <a:pt x="11813" y="7498"/>
                  <a:pt x="11812" y="7498"/>
                  <a:pt x="11812" y="7498"/>
                </a:cubicBezTo>
                <a:cubicBezTo>
                  <a:pt x="11807" y="7498"/>
                  <a:pt x="11798" y="7496"/>
                  <a:pt x="11792" y="74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49" name="AutoShape 9"/>
          <p:cNvSpPr>
            <a:spLocks/>
          </p:cNvSpPr>
          <p:nvPr/>
        </p:nvSpPr>
        <p:spPr bwMode="auto">
          <a:xfrm>
            <a:off x="5448300" y="10288588"/>
            <a:ext cx="2794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1" y="14787"/>
                </a:moveTo>
                <a:cubicBezTo>
                  <a:pt x="8600" y="14787"/>
                  <a:pt x="6814" y="13002"/>
                  <a:pt x="6814" y="10801"/>
                </a:cubicBezTo>
                <a:cubicBezTo>
                  <a:pt x="6814" y="8598"/>
                  <a:pt x="8600" y="6815"/>
                  <a:pt x="10801" y="6815"/>
                </a:cubicBezTo>
                <a:cubicBezTo>
                  <a:pt x="13000" y="6815"/>
                  <a:pt x="14785" y="8598"/>
                  <a:pt x="14785" y="10801"/>
                </a:cubicBezTo>
                <a:cubicBezTo>
                  <a:pt x="14785" y="13002"/>
                  <a:pt x="13000" y="14787"/>
                  <a:pt x="10801" y="14787"/>
                </a:cubicBezTo>
                <a:close/>
                <a:moveTo>
                  <a:pt x="10801" y="0"/>
                </a:moveTo>
                <a:cubicBezTo>
                  <a:pt x="4836" y="0"/>
                  <a:pt x="0" y="4837"/>
                  <a:pt x="0" y="10801"/>
                </a:cubicBezTo>
                <a:cubicBezTo>
                  <a:pt x="0" y="16765"/>
                  <a:pt x="4836" y="21599"/>
                  <a:pt x="10801" y="21599"/>
                </a:cubicBezTo>
                <a:cubicBezTo>
                  <a:pt x="16765" y="21599"/>
                  <a:pt x="21599" y="16765"/>
                  <a:pt x="21599" y="10801"/>
                </a:cubicBezTo>
                <a:cubicBezTo>
                  <a:pt x="21599" y="4837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0" name="AutoShape 10"/>
          <p:cNvSpPr>
            <a:spLocks/>
          </p:cNvSpPr>
          <p:nvPr/>
        </p:nvSpPr>
        <p:spPr bwMode="auto">
          <a:xfrm>
            <a:off x="5372100" y="9601200"/>
            <a:ext cx="1473200" cy="95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27" y="19765"/>
                </a:moveTo>
                <a:cubicBezTo>
                  <a:pt x="14950" y="19765"/>
                  <a:pt x="14644" y="19284"/>
                  <a:pt x="14644" y="18692"/>
                </a:cubicBezTo>
                <a:cubicBezTo>
                  <a:pt x="14644" y="18099"/>
                  <a:pt x="14950" y="17618"/>
                  <a:pt x="15327" y="17618"/>
                </a:cubicBezTo>
                <a:cubicBezTo>
                  <a:pt x="15705" y="17618"/>
                  <a:pt x="16011" y="18099"/>
                  <a:pt x="16011" y="18692"/>
                </a:cubicBezTo>
                <a:cubicBezTo>
                  <a:pt x="16011" y="19284"/>
                  <a:pt x="15705" y="19765"/>
                  <a:pt x="15327" y="19765"/>
                </a:cubicBezTo>
                <a:close/>
                <a:moveTo>
                  <a:pt x="6949" y="11911"/>
                </a:moveTo>
                <a:lnTo>
                  <a:pt x="3418" y="11911"/>
                </a:lnTo>
                <a:lnTo>
                  <a:pt x="3944" y="8491"/>
                </a:lnTo>
                <a:lnTo>
                  <a:pt x="6949" y="8491"/>
                </a:lnTo>
                <a:cubicBezTo>
                  <a:pt x="6949" y="8491"/>
                  <a:pt x="6949" y="11911"/>
                  <a:pt x="6949" y="11911"/>
                </a:cubicBezTo>
                <a:close/>
                <a:moveTo>
                  <a:pt x="4996" y="0"/>
                </a:moveTo>
                <a:lnTo>
                  <a:pt x="4996" y="6486"/>
                </a:lnTo>
                <a:lnTo>
                  <a:pt x="2892" y="6486"/>
                </a:lnTo>
                <a:lnTo>
                  <a:pt x="2216" y="11685"/>
                </a:lnTo>
                <a:lnTo>
                  <a:pt x="0" y="13380"/>
                </a:lnTo>
                <a:lnTo>
                  <a:pt x="0" y="18692"/>
                </a:lnTo>
                <a:lnTo>
                  <a:pt x="986" y="18692"/>
                </a:lnTo>
                <a:cubicBezTo>
                  <a:pt x="986" y="16786"/>
                  <a:pt x="1970" y="15242"/>
                  <a:pt x="3184" y="15242"/>
                </a:cubicBezTo>
                <a:cubicBezTo>
                  <a:pt x="4398" y="15242"/>
                  <a:pt x="5381" y="16786"/>
                  <a:pt x="5381" y="18692"/>
                </a:cubicBezTo>
                <a:lnTo>
                  <a:pt x="11044" y="18692"/>
                </a:lnTo>
                <a:lnTo>
                  <a:pt x="12434" y="16510"/>
                </a:lnTo>
                <a:lnTo>
                  <a:pt x="14104" y="16510"/>
                </a:lnTo>
                <a:cubicBezTo>
                  <a:pt x="13718" y="17043"/>
                  <a:pt x="13475" y="17822"/>
                  <a:pt x="13475" y="18692"/>
                </a:cubicBezTo>
                <a:cubicBezTo>
                  <a:pt x="13475" y="20298"/>
                  <a:pt x="14305" y="21600"/>
                  <a:pt x="15327" y="21600"/>
                </a:cubicBezTo>
                <a:cubicBezTo>
                  <a:pt x="16351" y="21600"/>
                  <a:pt x="17180" y="20298"/>
                  <a:pt x="17180" y="18692"/>
                </a:cubicBezTo>
                <a:cubicBezTo>
                  <a:pt x="17180" y="17822"/>
                  <a:pt x="16937" y="17043"/>
                  <a:pt x="16552" y="16510"/>
                </a:cubicBezTo>
                <a:lnTo>
                  <a:pt x="20510" y="16510"/>
                </a:lnTo>
                <a:lnTo>
                  <a:pt x="20510" y="15095"/>
                </a:lnTo>
                <a:lnTo>
                  <a:pt x="21599" y="15095"/>
                </a:lnTo>
                <a:lnTo>
                  <a:pt x="21599" y="0"/>
                </a:lnTo>
                <a:cubicBezTo>
                  <a:pt x="21599" y="0"/>
                  <a:pt x="4996" y="0"/>
                  <a:pt x="49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1" name="AutoShape 11"/>
          <p:cNvSpPr>
            <a:spLocks/>
          </p:cNvSpPr>
          <p:nvPr/>
        </p:nvSpPr>
        <p:spPr bwMode="auto">
          <a:xfrm>
            <a:off x="6985000" y="7691438"/>
            <a:ext cx="9398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207" y="16168"/>
                </a:moveTo>
                <a:lnTo>
                  <a:pt x="8207" y="5696"/>
                </a:lnTo>
                <a:lnTo>
                  <a:pt x="16643" y="10932"/>
                </a:lnTo>
                <a:cubicBezTo>
                  <a:pt x="16643" y="10932"/>
                  <a:pt x="8207" y="16168"/>
                  <a:pt x="8207" y="16168"/>
                </a:cubicBezTo>
                <a:close/>
                <a:moveTo>
                  <a:pt x="10799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799" y="0"/>
                </a:cubicBezTo>
                <a:cubicBezTo>
                  <a:pt x="10799" y="0"/>
                  <a:pt x="10799" y="0"/>
                  <a:pt x="10799" y="0"/>
                </a:cubicBezTo>
                <a:close/>
                <a:moveTo>
                  <a:pt x="10799" y="2122"/>
                </a:moveTo>
                <a:cubicBezTo>
                  <a:pt x="13129" y="2122"/>
                  <a:pt x="15318" y="3028"/>
                  <a:pt x="16962" y="4673"/>
                </a:cubicBezTo>
                <a:cubicBezTo>
                  <a:pt x="18600" y="6311"/>
                  <a:pt x="19502" y="8486"/>
                  <a:pt x="19502" y="10800"/>
                </a:cubicBezTo>
                <a:cubicBezTo>
                  <a:pt x="19502" y="13112"/>
                  <a:pt x="18600" y="15288"/>
                  <a:pt x="16962" y="16926"/>
                </a:cubicBezTo>
                <a:cubicBezTo>
                  <a:pt x="15318" y="18571"/>
                  <a:pt x="13129" y="19477"/>
                  <a:pt x="10799" y="19477"/>
                </a:cubicBezTo>
                <a:cubicBezTo>
                  <a:pt x="8470" y="19477"/>
                  <a:pt x="6281" y="18571"/>
                  <a:pt x="4637" y="16926"/>
                </a:cubicBezTo>
                <a:cubicBezTo>
                  <a:pt x="2999" y="15288"/>
                  <a:pt x="2097" y="13112"/>
                  <a:pt x="2097" y="10800"/>
                </a:cubicBezTo>
                <a:cubicBezTo>
                  <a:pt x="2097" y="8486"/>
                  <a:pt x="2999" y="6311"/>
                  <a:pt x="4637" y="4673"/>
                </a:cubicBezTo>
                <a:cubicBezTo>
                  <a:pt x="6281" y="3028"/>
                  <a:pt x="8470" y="2122"/>
                  <a:pt x="10799" y="212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2" name="AutoShape 12"/>
          <p:cNvSpPr>
            <a:spLocks/>
          </p:cNvSpPr>
          <p:nvPr/>
        </p:nvSpPr>
        <p:spPr bwMode="auto">
          <a:xfrm>
            <a:off x="19189700" y="7670800"/>
            <a:ext cx="1155700" cy="95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44" y="18553"/>
                </a:moveTo>
                <a:cubicBezTo>
                  <a:pt x="16843" y="18553"/>
                  <a:pt x="16194" y="17762"/>
                  <a:pt x="16194" y="16788"/>
                </a:cubicBezTo>
                <a:cubicBezTo>
                  <a:pt x="16194" y="15814"/>
                  <a:pt x="16843" y="15024"/>
                  <a:pt x="17644" y="15024"/>
                </a:cubicBezTo>
                <a:cubicBezTo>
                  <a:pt x="18445" y="15024"/>
                  <a:pt x="19095" y="15814"/>
                  <a:pt x="19095" y="16788"/>
                </a:cubicBezTo>
                <a:cubicBezTo>
                  <a:pt x="19095" y="17762"/>
                  <a:pt x="18445" y="18553"/>
                  <a:pt x="17644" y="18553"/>
                </a:cubicBezTo>
                <a:close/>
                <a:moveTo>
                  <a:pt x="21600" y="17437"/>
                </a:moveTo>
                <a:lnTo>
                  <a:pt x="21600" y="16141"/>
                </a:lnTo>
                <a:lnTo>
                  <a:pt x="21024" y="15891"/>
                </a:lnTo>
                <a:cubicBezTo>
                  <a:pt x="20804" y="15797"/>
                  <a:pt x="20628" y="15592"/>
                  <a:pt x="20539" y="15331"/>
                </a:cubicBezTo>
                <a:lnTo>
                  <a:pt x="20538" y="15330"/>
                </a:lnTo>
                <a:cubicBezTo>
                  <a:pt x="20449" y="15068"/>
                  <a:pt x="20455" y="14772"/>
                  <a:pt x="20556" y="14515"/>
                </a:cubicBezTo>
                <a:lnTo>
                  <a:pt x="20818" y="13845"/>
                </a:lnTo>
                <a:lnTo>
                  <a:pt x="20064" y="12928"/>
                </a:lnTo>
                <a:lnTo>
                  <a:pt x="19513" y="13247"/>
                </a:lnTo>
                <a:cubicBezTo>
                  <a:pt x="19302" y="13369"/>
                  <a:pt x="19058" y="13377"/>
                  <a:pt x="18843" y="13268"/>
                </a:cubicBezTo>
                <a:lnTo>
                  <a:pt x="18842" y="13268"/>
                </a:lnTo>
                <a:cubicBezTo>
                  <a:pt x="18627" y="13159"/>
                  <a:pt x="18460" y="12944"/>
                  <a:pt x="18382" y="12677"/>
                </a:cubicBezTo>
                <a:lnTo>
                  <a:pt x="18177" y="11977"/>
                </a:lnTo>
                <a:lnTo>
                  <a:pt x="17112" y="11977"/>
                </a:lnTo>
                <a:lnTo>
                  <a:pt x="16907" y="12677"/>
                </a:lnTo>
                <a:cubicBezTo>
                  <a:pt x="16829" y="12944"/>
                  <a:pt x="16661" y="13159"/>
                  <a:pt x="16446" y="13268"/>
                </a:cubicBezTo>
                <a:cubicBezTo>
                  <a:pt x="16230" y="13377"/>
                  <a:pt x="15987" y="13369"/>
                  <a:pt x="15776" y="13247"/>
                </a:cubicBezTo>
                <a:lnTo>
                  <a:pt x="15224" y="12928"/>
                </a:lnTo>
                <a:lnTo>
                  <a:pt x="14471" y="13845"/>
                </a:lnTo>
                <a:lnTo>
                  <a:pt x="14733" y="14515"/>
                </a:lnTo>
                <a:cubicBezTo>
                  <a:pt x="14833" y="14771"/>
                  <a:pt x="14840" y="15068"/>
                  <a:pt x="14750" y="15330"/>
                </a:cubicBezTo>
                <a:lnTo>
                  <a:pt x="14750" y="15331"/>
                </a:lnTo>
                <a:cubicBezTo>
                  <a:pt x="14661" y="15593"/>
                  <a:pt x="14485" y="15797"/>
                  <a:pt x="14265" y="15891"/>
                </a:cubicBezTo>
                <a:lnTo>
                  <a:pt x="13690" y="16141"/>
                </a:lnTo>
                <a:lnTo>
                  <a:pt x="13690" y="17437"/>
                </a:lnTo>
                <a:lnTo>
                  <a:pt x="14265" y="17686"/>
                </a:lnTo>
                <a:cubicBezTo>
                  <a:pt x="14484" y="17780"/>
                  <a:pt x="14661" y="17984"/>
                  <a:pt x="14750" y="18246"/>
                </a:cubicBezTo>
                <a:cubicBezTo>
                  <a:pt x="14840" y="18509"/>
                  <a:pt x="14834" y="18805"/>
                  <a:pt x="14733" y="19061"/>
                </a:cubicBezTo>
                <a:lnTo>
                  <a:pt x="14471" y="19733"/>
                </a:lnTo>
                <a:lnTo>
                  <a:pt x="15224" y="20649"/>
                </a:lnTo>
                <a:lnTo>
                  <a:pt x="15776" y="20330"/>
                </a:lnTo>
                <a:cubicBezTo>
                  <a:pt x="15987" y="20208"/>
                  <a:pt x="16230" y="20200"/>
                  <a:pt x="16446" y="20309"/>
                </a:cubicBezTo>
                <a:cubicBezTo>
                  <a:pt x="16661" y="20418"/>
                  <a:pt x="16829" y="20633"/>
                  <a:pt x="16907" y="20899"/>
                </a:cubicBezTo>
                <a:lnTo>
                  <a:pt x="17112" y="21600"/>
                </a:lnTo>
                <a:lnTo>
                  <a:pt x="18177" y="21600"/>
                </a:lnTo>
                <a:lnTo>
                  <a:pt x="18381" y="20904"/>
                </a:lnTo>
                <a:cubicBezTo>
                  <a:pt x="18459" y="20634"/>
                  <a:pt x="18628" y="20418"/>
                  <a:pt x="18845" y="20307"/>
                </a:cubicBezTo>
                <a:lnTo>
                  <a:pt x="18846" y="20307"/>
                </a:lnTo>
                <a:cubicBezTo>
                  <a:pt x="19059" y="20200"/>
                  <a:pt x="19300" y="20207"/>
                  <a:pt x="19509" y="20328"/>
                </a:cubicBezTo>
                <a:lnTo>
                  <a:pt x="20064" y="20649"/>
                </a:lnTo>
                <a:lnTo>
                  <a:pt x="20818" y="19733"/>
                </a:lnTo>
                <a:lnTo>
                  <a:pt x="20555" y="19061"/>
                </a:lnTo>
                <a:cubicBezTo>
                  <a:pt x="20455" y="18805"/>
                  <a:pt x="20449" y="18508"/>
                  <a:pt x="20538" y="18246"/>
                </a:cubicBezTo>
                <a:cubicBezTo>
                  <a:pt x="20628" y="17984"/>
                  <a:pt x="20804" y="17780"/>
                  <a:pt x="21024" y="17685"/>
                </a:cubicBezTo>
                <a:cubicBezTo>
                  <a:pt x="21024" y="17685"/>
                  <a:pt x="21600" y="17437"/>
                  <a:pt x="21600" y="17437"/>
                </a:cubicBezTo>
                <a:close/>
                <a:moveTo>
                  <a:pt x="7439" y="12369"/>
                </a:moveTo>
                <a:cubicBezTo>
                  <a:pt x="5932" y="12369"/>
                  <a:pt x="4711" y="10883"/>
                  <a:pt x="4711" y="9050"/>
                </a:cubicBezTo>
                <a:cubicBezTo>
                  <a:pt x="4711" y="7217"/>
                  <a:pt x="5932" y="5731"/>
                  <a:pt x="7439" y="5731"/>
                </a:cubicBezTo>
                <a:cubicBezTo>
                  <a:pt x="8946" y="5731"/>
                  <a:pt x="10168" y="7217"/>
                  <a:pt x="10168" y="9050"/>
                </a:cubicBezTo>
                <a:cubicBezTo>
                  <a:pt x="10168" y="10883"/>
                  <a:pt x="8946" y="12369"/>
                  <a:pt x="7439" y="12369"/>
                </a:cubicBezTo>
                <a:close/>
                <a:moveTo>
                  <a:pt x="14879" y="10269"/>
                </a:moveTo>
                <a:lnTo>
                  <a:pt x="14879" y="7831"/>
                </a:lnTo>
                <a:lnTo>
                  <a:pt x="13796" y="7363"/>
                </a:lnTo>
                <a:cubicBezTo>
                  <a:pt x="13383" y="7185"/>
                  <a:pt x="13051" y="6801"/>
                  <a:pt x="12884" y="6308"/>
                </a:cubicBezTo>
                <a:lnTo>
                  <a:pt x="12883" y="6308"/>
                </a:lnTo>
                <a:cubicBezTo>
                  <a:pt x="12715" y="5814"/>
                  <a:pt x="12727" y="5257"/>
                  <a:pt x="12915" y="4775"/>
                </a:cubicBezTo>
                <a:lnTo>
                  <a:pt x="13408" y="3513"/>
                </a:lnTo>
                <a:lnTo>
                  <a:pt x="11991" y="1789"/>
                </a:lnTo>
                <a:lnTo>
                  <a:pt x="10954" y="2389"/>
                </a:lnTo>
                <a:cubicBezTo>
                  <a:pt x="10558" y="2618"/>
                  <a:pt x="10099" y="2632"/>
                  <a:pt x="9694" y="2428"/>
                </a:cubicBezTo>
                <a:cubicBezTo>
                  <a:pt x="9693" y="2427"/>
                  <a:pt x="9693" y="2427"/>
                  <a:pt x="9693" y="2427"/>
                </a:cubicBezTo>
                <a:cubicBezTo>
                  <a:pt x="9288" y="2223"/>
                  <a:pt x="8973" y="1819"/>
                  <a:pt x="8826" y="1317"/>
                </a:cubicBezTo>
                <a:lnTo>
                  <a:pt x="8441" y="0"/>
                </a:lnTo>
                <a:lnTo>
                  <a:pt x="6437" y="0"/>
                </a:lnTo>
                <a:lnTo>
                  <a:pt x="6052" y="1317"/>
                </a:lnTo>
                <a:cubicBezTo>
                  <a:pt x="5905" y="1819"/>
                  <a:pt x="5590" y="2223"/>
                  <a:pt x="5185" y="2427"/>
                </a:cubicBezTo>
                <a:lnTo>
                  <a:pt x="5185" y="2428"/>
                </a:lnTo>
                <a:cubicBezTo>
                  <a:pt x="4779" y="2633"/>
                  <a:pt x="4321" y="2618"/>
                  <a:pt x="3924" y="2389"/>
                </a:cubicBezTo>
                <a:lnTo>
                  <a:pt x="2887" y="1789"/>
                </a:lnTo>
                <a:lnTo>
                  <a:pt x="1470" y="3513"/>
                </a:lnTo>
                <a:lnTo>
                  <a:pt x="1963" y="4774"/>
                </a:lnTo>
                <a:cubicBezTo>
                  <a:pt x="2152" y="5257"/>
                  <a:pt x="2164" y="5815"/>
                  <a:pt x="1995" y="6308"/>
                </a:cubicBezTo>
                <a:cubicBezTo>
                  <a:pt x="1995" y="6308"/>
                  <a:pt x="1995" y="6308"/>
                  <a:pt x="1995" y="6308"/>
                </a:cubicBezTo>
                <a:cubicBezTo>
                  <a:pt x="1827" y="6801"/>
                  <a:pt x="1495" y="7184"/>
                  <a:pt x="1082" y="7363"/>
                </a:cubicBezTo>
                <a:lnTo>
                  <a:pt x="0" y="7831"/>
                </a:lnTo>
                <a:lnTo>
                  <a:pt x="0" y="10269"/>
                </a:lnTo>
                <a:lnTo>
                  <a:pt x="1082" y="10738"/>
                </a:lnTo>
                <a:cubicBezTo>
                  <a:pt x="1495" y="10916"/>
                  <a:pt x="1827" y="11300"/>
                  <a:pt x="1995" y="11792"/>
                </a:cubicBezTo>
                <a:lnTo>
                  <a:pt x="1995" y="11793"/>
                </a:lnTo>
                <a:cubicBezTo>
                  <a:pt x="2164" y="12286"/>
                  <a:pt x="2152" y="12844"/>
                  <a:pt x="1963" y="13326"/>
                </a:cubicBezTo>
                <a:lnTo>
                  <a:pt x="1470" y="14588"/>
                </a:lnTo>
                <a:lnTo>
                  <a:pt x="2887" y="16311"/>
                </a:lnTo>
                <a:lnTo>
                  <a:pt x="3924" y="15712"/>
                </a:lnTo>
                <a:cubicBezTo>
                  <a:pt x="4321" y="15483"/>
                  <a:pt x="4779" y="15469"/>
                  <a:pt x="5185" y="15673"/>
                </a:cubicBezTo>
                <a:lnTo>
                  <a:pt x="5186" y="15673"/>
                </a:lnTo>
                <a:cubicBezTo>
                  <a:pt x="5591" y="15877"/>
                  <a:pt x="5905" y="16281"/>
                  <a:pt x="6052" y="16784"/>
                </a:cubicBezTo>
                <a:lnTo>
                  <a:pt x="6437" y="18101"/>
                </a:lnTo>
                <a:lnTo>
                  <a:pt x="8441" y="18101"/>
                </a:lnTo>
                <a:lnTo>
                  <a:pt x="8824" y="16792"/>
                </a:lnTo>
                <a:cubicBezTo>
                  <a:pt x="8972" y="16285"/>
                  <a:pt x="9290" y="15877"/>
                  <a:pt x="9698" y="15670"/>
                </a:cubicBezTo>
                <a:cubicBezTo>
                  <a:pt x="9698" y="15670"/>
                  <a:pt x="9699" y="15670"/>
                  <a:pt x="9699" y="15670"/>
                </a:cubicBezTo>
                <a:cubicBezTo>
                  <a:pt x="10101" y="15467"/>
                  <a:pt x="10555" y="15481"/>
                  <a:pt x="10948" y="15708"/>
                </a:cubicBezTo>
                <a:lnTo>
                  <a:pt x="11991" y="16311"/>
                </a:lnTo>
                <a:lnTo>
                  <a:pt x="13408" y="14588"/>
                </a:lnTo>
                <a:lnTo>
                  <a:pt x="12915" y="13325"/>
                </a:lnTo>
                <a:cubicBezTo>
                  <a:pt x="12727" y="12844"/>
                  <a:pt x="12715" y="12286"/>
                  <a:pt x="12883" y="11793"/>
                </a:cubicBezTo>
                <a:cubicBezTo>
                  <a:pt x="13052" y="11300"/>
                  <a:pt x="13384" y="10916"/>
                  <a:pt x="13797" y="10737"/>
                </a:cubicBezTo>
                <a:cubicBezTo>
                  <a:pt x="13797" y="10737"/>
                  <a:pt x="14879" y="10269"/>
                  <a:pt x="14879" y="102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3" name="AutoShape 13"/>
          <p:cNvSpPr>
            <a:spLocks/>
          </p:cNvSpPr>
          <p:nvPr/>
        </p:nvSpPr>
        <p:spPr bwMode="auto">
          <a:xfrm>
            <a:off x="15036800" y="3848100"/>
            <a:ext cx="5080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110" y="2630"/>
                </a:moveTo>
                <a:lnTo>
                  <a:pt x="10493" y="2630"/>
                </a:lnTo>
                <a:lnTo>
                  <a:pt x="10493" y="7417"/>
                </a:lnTo>
                <a:lnTo>
                  <a:pt x="8110" y="7417"/>
                </a:lnTo>
                <a:cubicBezTo>
                  <a:pt x="8110" y="7417"/>
                  <a:pt x="8110" y="2630"/>
                  <a:pt x="8110" y="2630"/>
                </a:cubicBezTo>
                <a:close/>
                <a:moveTo>
                  <a:pt x="0" y="13264"/>
                </a:moveTo>
                <a:lnTo>
                  <a:pt x="21600" y="13264"/>
                </a:lnTo>
                <a:cubicBezTo>
                  <a:pt x="21600" y="8459"/>
                  <a:pt x="15944" y="8225"/>
                  <a:pt x="15944" y="4841"/>
                </a:cubicBezTo>
                <a:cubicBezTo>
                  <a:pt x="15944" y="2249"/>
                  <a:pt x="18967" y="1704"/>
                  <a:pt x="19099" y="0"/>
                </a:cubicBezTo>
                <a:lnTo>
                  <a:pt x="2500" y="0"/>
                </a:lnTo>
                <a:cubicBezTo>
                  <a:pt x="2634" y="1719"/>
                  <a:pt x="5655" y="2229"/>
                  <a:pt x="5655" y="4841"/>
                </a:cubicBezTo>
                <a:cubicBezTo>
                  <a:pt x="5655" y="8235"/>
                  <a:pt x="0" y="8444"/>
                  <a:pt x="0" y="13264"/>
                </a:cubicBezTo>
                <a:close/>
                <a:moveTo>
                  <a:pt x="12786" y="14574"/>
                </a:moveTo>
                <a:lnTo>
                  <a:pt x="12786" y="19485"/>
                </a:lnTo>
                <a:lnTo>
                  <a:pt x="8813" y="21600"/>
                </a:lnTo>
                <a:lnTo>
                  <a:pt x="8813" y="14574"/>
                </a:lnTo>
                <a:cubicBezTo>
                  <a:pt x="8813" y="14574"/>
                  <a:pt x="12786" y="14574"/>
                  <a:pt x="12786" y="145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4" name="AutoShape 14"/>
          <p:cNvSpPr>
            <a:spLocks/>
          </p:cNvSpPr>
          <p:nvPr/>
        </p:nvSpPr>
        <p:spPr bwMode="auto">
          <a:xfrm>
            <a:off x="17640300" y="5727700"/>
            <a:ext cx="812800" cy="965200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21598" y="8307"/>
                </a:moveTo>
                <a:cubicBezTo>
                  <a:pt x="21598" y="7572"/>
                  <a:pt x="20893" y="6975"/>
                  <a:pt x="20023" y="6976"/>
                </a:cubicBezTo>
                <a:cubicBezTo>
                  <a:pt x="19153" y="6975"/>
                  <a:pt x="18448" y="7572"/>
                  <a:pt x="18449" y="8308"/>
                </a:cubicBezTo>
                <a:lnTo>
                  <a:pt x="18450" y="13884"/>
                </a:lnTo>
                <a:cubicBezTo>
                  <a:pt x="18450" y="14620"/>
                  <a:pt x="19154" y="15215"/>
                  <a:pt x="20025" y="15215"/>
                </a:cubicBezTo>
                <a:cubicBezTo>
                  <a:pt x="20895" y="15215"/>
                  <a:pt x="21599" y="14620"/>
                  <a:pt x="21600" y="13883"/>
                </a:cubicBezTo>
                <a:cubicBezTo>
                  <a:pt x="21600" y="13883"/>
                  <a:pt x="21598" y="8307"/>
                  <a:pt x="21598" y="8307"/>
                </a:cubicBezTo>
                <a:close/>
                <a:moveTo>
                  <a:pt x="3761" y="7229"/>
                </a:moveTo>
                <a:lnTo>
                  <a:pt x="3763" y="15870"/>
                </a:lnTo>
                <a:cubicBezTo>
                  <a:pt x="3762" y="16656"/>
                  <a:pt x="4514" y="17291"/>
                  <a:pt x="5444" y="17291"/>
                </a:cubicBezTo>
                <a:lnTo>
                  <a:pt x="6589" y="17291"/>
                </a:lnTo>
                <a:lnTo>
                  <a:pt x="6589" y="20241"/>
                </a:lnTo>
                <a:cubicBezTo>
                  <a:pt x="6589" y="20976"/>
                  <a:pt x="7295" y="21574"/>
                  <a:pt x="8163" y="21574"/>
                </a:cubicBezTo>
                <a:cubicBezTo>
                  <a:pt x="9033" y="21574"/>
                  <a:pt x="9738" y="20976"/>
                  <a:pt x="9738" y="20241"/>
                </a:cubicBezTo>
                <a:lnTo>
                  <a:pt x="9738" y="17291"/>
                </a:lnTo>
                <a:lnTo>
                  <a:pt x="11864" y="17291"/>
                </a:lnTo>
                <a:lnTo>
                  <a:pt x="11864" y="20241"/>
                </a:lnTo>
                <a:cubicBezTo>
                  <a:pt x="11864" y="20975"/>
                  <a:pt x="12571" y="21573"/>
                  <a:pt x="13439" y="21572"/>
                </a:cubicBezTo>
                <a:cubicBezTo>
                  <a:pt x="14309" y="21572"/>
                  <a:pt x="15014" y="20974"/>
                  <a:pt x="15014" y="20239"/>
                </a:cubicBezTo>
                <a:lnTo>
                  <a:pt x="15014" y="17290"/>
                </a:lnTo>
                <a:lnTo>
                  <a:pt x="16161" y="17289"/>
                </a:lnTo>
                <a:cubicBezTo>
                  <a:pt x="17089" y="17290"/>
                  <a:pt x="17843" y="16654"/>
                  <a:pt x="17843" y="15868"/>
                </a:cubicBezTo>
                <a:lnTo>
                  <a:pt x="17841" y="7227"/>
                </a:lnTo>
                <a:cubicBezTo>
                  <a:pt x="17841" y="7227"/>
                  <a:pt x="3761" y="7229"/>
                  <a:pt x="3761" y="7229"/>
                </a:cubicBezTo>
                <a:close/>
                <a:moveTo>
                  <a:pt x="14029" y="4592"/>
                </a:moveTo>
                <a:cubicBezTo>
                  <a:pt x="13700" y="4593"/>
                  <a:pt x="13434" y="4367"/>
                  <a:pt x="13434" y="4089"/>
                </a:cubicBezTo>
                <a:cubicBezTo>
                  <a:pt x="13435" y="3814"/>
                  <a:pt x="13700" y="3586"/>
                  <a:pt x="14029" y="3585"/>
                </a:cubicBezTo>
                <a:cubicBezTo>
                  <a:pt x="14355" y="3585"/>
                  <a:pt x="14622" y="3813"/>
                  <a:pt x="14622" y="4089"/>
                </a:cubicBezTo>
                <a:cubicBezTo>
                  <a:pt x="14623" y="4367"/>
                  <a:pt x="14356" y="4592"/>
                  <a:pt x="14029" y="4592"/>
                </a:cubicBezTo>
                <a:moveTo>
                  <a:pt x="7568" y="4593"/>
                </a:moveTo>
                <a:cubicBezTo>
                  <a:pt x="7242" y="4593"/>
                  <a:pt x="6976" y="4368"/>
                  <a:pt x="6976" y="4090"/>
                </a:cubicBezTo>
                <a:cubicBezTo>
                  <a:pt x="6976" y="3814"/>
                  <a:pt x="7241" y="3587"/>
                  <a:pt x="7569" y="3587"/>
                </a:cubicBezTo>
                <a:cubicBezTo>
                  <a:pt x="7898" y="3587"/>
                  <a:pt x="8164" y="3814"/>
                  <a:pt x="8165" y="4090"/>
                </a:cubicBezTo>
                <a:cubicBezTo>
                  <a:pt x="8165" y="4367"/>
                  <a:pt x="7898" y="4593"/>
                  <a:pt x="7568" y="4593"/>
                </a:cubicBezTo>
                <a:moveTo>
                  <a:pt x="14275" y="1970"/>
                </a:moveTo>
                <a:lnTo>
                  <a:pt x="15374" y="273"/>
                </a:lnTo>
                <a:cubicBezTo>
                  <a:pt x="15433" y="184"/>
                  <a:pt x="15394" y="71"/>
                  <a:pt x="15288" y="21"/>
                </a:cubicBezTo>
                <a:cubicBezTo>
                  <a:pt x="15181" y="-26"/>
                  <a:pt x="15048" y="6"/>
                  <a:pt x="14992" y="95"/>
                </a:cubicBezTo>
                <a:lnTo>
                  <a:pt x="13881" y="1810"/>
                </a:lnTo>
                <a:cubicBezTo>
                  <a:pt x="11929" y="1076"/>
                  <a:pt x="9646" y="1083"/>
                  <a:pt x="7717" y="1807"/>
                </a:cubicBezTo>
                <a:lnTo>
                  <a:pt x="6605" y="97"/>
                </a:lnTo>
                <a:cubicBezTo>
                  <a:pt x="6547" y="7"/>
                  <a:pt x="6414" y="-26"/>
                  <a:pt x="6309" y="24"/>
                </a:cubicBezTo>
                <a:cubicBezTo>
                  <a:pt x="6202" y="72"/>
                  <a:pt x="6163" y="185"/>
                  <a:pt x="6223" y="273"/>
                </a:cubicBezTo>
                <a:lnTo>
                  <a:pt x="7322" y="1970"/>
                </a:lnTo>
                <a:cubicBezTo>
                  <a:pt x="5161" y="2912"/>
                  <a:pt x="3760" y="4706"/>
                  <a:pt x="3761" y="6765"/>
                </a:cubicBezTo>
                <a:lnTo>
                  <a:pt x="17841" y="6765"/>
                </a:lnTo>
                <a:cubicBezTo>
                  <a:pt x="17841" y="4705"/>
                  <a:pt x="16432" y="2915"/>
                  <a:pt x="14275" y="1970"/>
                </a:cubicBezTo>
                <a:moveTo>
                  <a:pt x="1575" y="6977"/>
                </a:moveTo>
                <a:cubicBezTo>
                  <a:pt x="705" y="6977"/>
                  <a:pt x="0" y="7574"/>
                  <a:pt x="0" y="8309"/>
                </a:cubicBezTo>
                <a:lnTo>
                  <a:pt x="1" y="13885"/>
                </a:lnTo>
                <a:cubicBezTo>
                  <a:pt x="1" y="14622"/>
                  <a:pt x="706" y="15217"/>
                  <a:pt x="1576" y="15217"/>
                </a:cubicBezTo>
                <a:cubicBezTo>
                  <a:pt x="2446" y="15217"/>
                  <a:pt x="3151" y="14622"/>
                  <a:pt x="3150" y="13885"/>
                </a:cubicBezTo>
                <a:lnTo>
                  <a:pt x="3150" y="8308"/>
                </a:lnTo>
                <a:cubicBezTo>
                  <a:pt x="3150" y="7574"/>
                  <a:pt x="2444" y="6977"/>
                  <a:pt x="1575" y="697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5" name="AutoShape 15"/>
          <p:cNvSpPr>
            <a:spLocks/>
          </p:cNvSpPr>
          <p:nvPr/>
        </p:nvSpPr>
        <p:spPr bwMode="auto">
          <a:xfrm>
            <a:off x="13335000" y="3848100"/>
            <a:ext cx="9017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95" y="4044"/>
                </a:moveTo>
                <a:lnTo>
                  <a:pt x="19695" y="19754"/>
                </a:lnTo>
                <a:lnTo>
                  <a:pt x="1849" y="19754"/>
                </a:lnTo>
                <a:lnTo>
                  <a:pt x="1849" y="21600"/>
                </a:lnTo>
                <a:lnTo>
                  <a:pt x="21599" y="21600"/>
                </a:lnTo>
                <a:lnTo>
                  <a:pt x="21599" y="4044"/>
                </a:lnTo>
                <a:cubicBezTo>
                  <a:pt x="21599" y="4044"/>
                  <a:pt x="19695" y="4044"/>
                  <a:pt x="19695" y="4044"/>
                </a:cubicBezTo>
                <a:close/>
                <a:moveTo>
                  <a:pt x="13515" y="14865"/>
                </a:moveTo>
                <a:lnTo>
                  <a:pt x="11916" y="14865"/>
                </a:lnTo>
                <a:lnTo>
                  <a:pt x="11916" y="10561"/>
                </a:lnTo>
                <a:lnTo>
                  <a:pt x="10186" y="10561"/>
                </a:lnTo>
                <a:lnTo>
                  <a:pt x="10186" y="9347"/>
                </a:lnTo>
                <a:cubicBezTo>
                  <a:pt x="11285" y="9375"/>
                  <a:pt x="12054" y="9072"/>
                  <a:pt x="12215" y="8032"/>
                </a:cubicBezTo>
                <a:lnTo>
                  <a:pt x="13515" y="8032"/>
                </a:lnTo>
                <a:cubicBezTo>
                  <a:pt x="13515" y="8032"/>
                  <a:pt x="13515" y="14865"/>
                  <a:pt x="13515" y="14865"/>
                </a:cubicBezTo>
                <a:close/>
                <a:moveTo>
                  <a:pt x="6828" y="14988"/>
                </a:moveTo>
                <a:cubicBezTo>
                  <a:pt x="5215" y="14988"/>
                  <a:pt x="4143" y="14089"/>
                  <a:pt x="4172" y="12384"/>
                </a:cubicBezTo>
                <a:lnTo>
                  <a:pt x="5698" y="12384"/>
                </a:lnTo>
                <a:cubicBezTo>
                  <a:pt x="5725" y="13140"/>
                  <a:pt x="6039" y="13692"/>
                  <a:pt x="6808" y="13692"/>
                </a:cubicBezTo>
                <a:cubicBezTo>
                  <a:pt x="7315" y="13692"/>
                  <a:pt x="7827" y="13400"/>
                  <a:pt x="7827" y="12747"/>
                </a:cubicBezTo>
                <a:cubicBezTo>
                  <a:pt x="7827" y="11921"/>
                  <a:pt x="7232" y="11860"/>
                  <a:pt x="6234" y="11860"/>
                </a:cubicBezTo>
                <a:lnTo>
                  <a:pt x="6234" y="10706"/>
                </a:lnTo>
                <a:cubicBezTo>
                  <a:pt x="6937" y="10765"/>
                  <a:pt x="7699" y="10668"/>
                  <a:pt x="7699" y="9988"/>
                </a:cubicBezTo>
                <a:cubicBezTo>
                  <a:pt x="7699" y="9450"/>
                  <a:pt x="7248" y="9205"/>
                  <a:pt x="6828" y="9205"/>
                </a:cubicBezTo>
                <a:cubicBezTo>
                  <a:pt x="6124" y="9205"/>
                  <a:pt x="5857" y="9704"/>
                  <a:pt x="5870" y="10390"/>
                </a:cubicBezTo>
                <a:lnTo>
                  <a:pt x="4334" y="10390"/>
                </a:lnTo>
                <a:cubicBezTo>
                  <a:pt x="4397" y="8733"/>
                  <a:pt x="5439" y="7900"/>
                  <a:pt x="6818" y="7900"/>
                </a:cubicBezTo>
                <a:cubicBezTo>
                  <a:pt x="8003" y="7900"/>
                  <a:pt x="9230" y="8624"/>
                  <a:pt x="9230" y="9837"/>
                </a:cubicBezTo>
                <a:cubicBezTo>
                  <a:pt x="9230" y="10465"/>
                  <a:pt x="8942" y="10954"/>
                  <a:pt x="8448" y="11192"/>
                </a:cubicBezTo>
                <a:cubicBezTo>
                  <a:pt x="9094" y="11432"/>
                  <a:pt x="9485" y="11996"/>
                  <a:pt x="9485" y="12720"/>
                </a:cubicBezTo>
                <a:cubicBezTo>
                  <a:pt x="9485" y="14139"/>
                  <a:pt x="8270" y="14988"/>
                  <a:pt x="6828" y="14988"/>
                </a:cubicBezTo>
                <a:close/>
                <a:moveTo>
                  <a:pt x="15579" y="2346"/>
                </a:moveTo>
                <a:lnTo>
                  <a:pt x="15579" y="3323"/>
                </a:lnTo>
                <a:cubicBezTo>
                  <a:pt x="15579" y="4484"/>
                  <a:pt x="14600" y="5430"/>
                  <a:pt x="13396" y="5430"/>
                </a:cubicBezTo>
                <a:cubicBezTo>
                  <a:pt x="12192" y="5430"/>
                  <a:pt x="11212" y="4484"/>
                  <a:pt x="11212" y="3323"/>
                </a:cubicBezTo>
                <a:lnTo>
                  <a:pt x="11212" y="2346"/>
                </a:lnTo>
                <a:lnTo>
                  <a:pt x="6738" y="2346"/>
                </a:lnTo>
                <a:lnTo>
                  <a:pt x="6738" y="3318"/>
                </a:lnTo>
                <a:cubicBezTo>
                  <a:pt x="6738" y="4480"/>
                  <a:pt x="5759" y="5425"/>
                  <a:pt x="4555" y="5425"/>
                </a:cubicBezTo>
                <a:cubicBezTo>
                  <a:pt x="3350" y="5425"/>
                  <a:pt x="2371" y="4480"/>
                  <a:pt x="2371" y="3318"/>
                </a:cubicBezTo>
                <a:lnTo>
                  <a:pt x="2371" y="2346"/>
                </a:lnTo>
                <a:lnTo>
                  <a:pt x="0" y="2346"/>
                </a:lnTo>
                <a:lnTo>
                  <a:pt x="0" y="18091"/>
                </a:lnTo>
                <a:lnTo>
                  <a:pt x="17900" y="18091"/>
                </a:lnTo>
                <a:lnTo>
                  <a:pt x="17900" y="2346"/>
                </a:lnTo>
                <a:cubicBezTo>
                  <a:pt x="17900" y="2346"/>
                  <a:pt x="15579" y="2346"/>
                  <a:pt x="15579" y="2346"/>
                </a:cubicBezTo>
                <a:close/>
                <a:moveTo>
                  <a:pt x="5543" y="953"/>
                </a:moveTo>
                <a:cubicBezTo>
                  <a:pt x="5543" y="427"/>
                  <a:pt x="5101" y="0"/>
                  <a:pt x="4555" y="0"/>
                </a:cubicBezTo>
                <a:cubicBezTo>
                  <a:pt x="4009" y="0"/>
                  <a:pt x="3566" y="427"/>
                  <a:pt x="3566" y="953"/>
                </a:cubicBezTo>
                <a:lnTo>
                  <a:pt x="3566" y="3353"/>
                </a:lnTo>
                <a:cubicBezTo>
                  <a:pt x="3566" y="3880"/>
                  <a:pt x="4009" y="4307"/>
                  <a:pt x="4555" y="4307"/>
                </a:cubicBezTo>
                <a:cubicBezTo>
                  <a:pt x="5101" y="4307"/>
                  <a:pt x="5543" y="3880"/>
                  <a:pt x="5543" y="3353"/>
                </a:cubicBezTo>
                <a:cubicBezTo>
                  <a:pt x="5543" y="3353"/>
                  <a:pt x="5543" y="953"/>
                  <a:pt x="5543" y="953"/>
                </a:cubicBezTo>
                <a:close/>
                <a:moveTo>
                  <a:pt x="14385" y="3358"/>
                </a:moveTo>
                <a:cubicBezTo>
                  <a:pt x="14385" y="3884"/>
                  <a:pt x="13942" y="4311"/>
                  <a:pt x="13396" y="4311"/>
                </a:cubicBezTo>
                <a:cubicBezTo>
                  <a:pt x="12850" y="4311"/>
                  <a:pt x="12407" y="3884"/>
                  <a:pt x="12407" y="3358"/>
                </a:cubicBezTo>
                <a:lnTo>
                  <a:pt x="12407" y="958"/>
                </a:lnTo>
                <a:cubicBezTo>
                  <a:pt x="12407" y="431"/>
                  <a:pt x="12850" y="4"/>
                  <a:pt x="13396" y="4"/>
                </a:cubicBezTo>
                <a:cubicBezTo>
                  <a:pt x="13942" y="4"/>
                  <a:pt x="14385" y="431"/>
                  <a:pt x="14385" y="958"/>
                </a:cubicBezTo>
                <a:cubicBezTo>
                  <a:pt x="14385" y="958"/>
                  <a:pt x="14385" y="3358"/>
                  <a:pt x="14385" y="3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6" name="AutoShape 16"/>
          <p:cNvSpPr>
            <a:spLocks/>
          </p:cNvSpPr>
          <p:nvPr/>
        </p:nvSpPr>
        <p:spPr bwMode="auto">
          <a:xfrm>
            <a:off x="3844925" y="7696200"/>
            <a:ext cx="10160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49" y="11131"/>
                </a:moveTo>
                <a:cubicBezTo>
                  <a:pt x="17574" y="13268"/>
                  <a:pt x="16776" y="15264"/>
                  <a:pt x="15383" y="16785"/>
                </a:cubicBezTo>
                <a:cubicBezTo>
                  <a:pt x="13918" y="18383"/>
                  <a:pt x="11970" y="19265"/>
                  <a:pt x="9898" y="19265"/>
                </a:cubicBezTo>
                <a:cubicBezTo>
                  <a:pt x="7825" y="19265"/>
                  <a:pt x="5877" y="18383"/>
                  <a:pt x="4412" y="16785"/>
                </a:cubicBezTo>
                <a:cubicBezTo>
                  <a:pt x="2947" y="15187"/>
                  <a:pt x="2139" y="13060"/>
                  <a:pt x="2139" y="10800"/>
                </a:cubicBezTo>
                <a:cubicBezTo>
                  <a:pt x="2139" y="8539"/>
                  <a:pt x="2947" y="6413"/>
                  <a:pt x="4412" y="4814"/>
                </a:cubicBezTo>
                <a:cubicBezTo>
                  <a:pt x="5877" y="3216"/>
                  <a:pt x="7825" y="2335"/>
                  <a:pt x="9898" y="2335"/>
                </a:cubicBezTo>
                <a:cubicBezTo>
                  <a:pt x="11572" y="2335"/>
                  <a:pt x="13165" y="2910"/>
                  <a:pt x="14488" y="3974"/>
                </a:cubicBezTo>
                <a:lnTo>
                  <a:pt x="16015" y="2309"/>
                </a:lnTo>
                <a:cubicBezTo>
                  <a:pt x="14331" y="863"/>
                  <a:pt x="12206" y="0"/>
                  <a:pt x="9898" y="0"/>
                </a:cubicBezTo>
                <a:cubicBezTo>
                  <a:pt x="4431" y="0"/>
                  <a:pt x="0" y="4836"/>
                  <a:pt x="0" y="10800"/>
                </a:cubicBezTo>
                <a:cubicBezTo>
                  <a:pt x="0" y="16765"/>
                  <a:pt x="4431" y="21600"/>
                  <a:pt x="9898" y="21600"/>
                </a:cubicBezTo>
                <a:cubicBezTo>
                  <a:pt x="15364" y="21600"/>
                  <a:pt x="19795" y="16765"/>
                  <a:pt x="19795" y="10800"/>
                </a:cubicBezTo>
                <a:cubicBezTo>
                  <a:pt x="19795" y="10168"/>
                  <a:pt x="19746" y="9550"/>
                  <a:pt x="19650" y="8948"/>
                </a:cubicBezTo>
                <a:cubicBezTo>
                  <a:pt x="19650" y="8948"/>
                  <a:pt x="17649" y="11131"/>
                  <a:pt x="17649" y="11131"/>
                </a:cubicBezTo>
                <a:close/>
                <a:moveTo>
                  <a:pt x="21600" y="4344"/>
                </a:moveTo>
                <a:lnTo>
                  <a:pt x="10561" y="16389"/>
                </a:lnTo>
                <a:lnTo>
                  <a:pt x="4479" y="9750"/>
                </a:lnTo>
                <a:lnTo>
                  <a:pt x="7069" y="6925"/>
                </a:lnTo>
                <a:lnTo>
                  <a:pt x="10561" y="10736"/>
                </a:lnTo>
                <a:lnTo>
                  <a:pt x="19008" y="1519"/>
                </a:lnTo>
                <a:cubicBezTo>
                  <a:pt x="19008" y="1519"/>
                  <a:pt x="21600" y="4344"/>
                  <a:pt x="21600" y="43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7" name="AutoShape 17"/>
          <p:cNvSpPr>
            <a:spLocks/>
          </p:cNvSpPr>
          <p:nvPr/>
        </p:nvSpPr>
        <p:spPr bwMode="auto">
          <a:xfrm>
            <a:off x="17856200" y="9612313"/>
            <a:ext cx="977900" cy="952500"/>
          </a:xfrm>
          <a:custGeom>
            <a:avLst/>
            <a:gdLst>
              <a:gd name="T0" fmla="*/ 10491 w 20983"/>
              <a:gd name="T1" fmla="+- 0 11117 635"/>
              <a:gd name="T2" fmla="*/ 11117 h 20965"/>
              <a:gd name="T3" fmla="*/ 10491 w 20983"/>
              <a:gd name="T4" fmla="+- 0 11117 635"/>
              <a:gd name="T5" fmla="*/ 11117 h 20965"/>
              <a:gd name="T6" fmla="*/ 10491 w 20983"/>
              <a:gd name="T7" fmla="+- 0 11117 635"/>
              <a:gd name="T8" fmla="*/ 11117 h 20965"/>
              <a:gd name="T9" fmla="*/ 10491 w 20983"/>
              <a:gd name="T10" fmla="+- 0 11117 635"/>
              <a:gd name="T11" fmla="*/ 11117 h 209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0983" h="20965">
                <a:moveTo>
                  <a:pt x="17862" y="3206"/>
                </a:moveTo>
                <a:cubicBezTo>
                  <a:pt x="17250" y="2576"/>
                  <a:pt x="16257" y="2576"/>
                  <a:pt x="15644" y="3206"/>
                </a:cubicBezTo>
                <a:cubicBezTo>
                  <a:pt x="15033" y="3836"/>
                  <a:pt x="15033" y="4858"/>
                  <a:pt x="15644" y="5488"/>
                </a:cubicBezTo>
                <a:cubicBezTo>
                  <a:pt x="16257" y="6118"/>
                  <a:pt x="17250" y="6118"/>
                  <a:pt x="17862" y="5488"/>
                </a:cubicBezTo>
                <a:cubicBezTo>
                  <a:pt x="18474" y="4858"/>
                  <a:pt x="18474" y="3836"/>
                  <a:pt x="17862" y="3206"/>
                </a:cubicBezTo>
                <a:close/>
                <a:moveTo>
                  <a:pt x="19131" y="1905"/>
                </a:moveTo>
                <a:cubicBezTo>
                  <a:pt x="21599" y="4446"/>
                  <a:pt x="21599" y="8564"/>
                  <a:pt x="19131" y="11105"/>
                </a:cubicBezTo>
                <a:cubicBezTo>
                  <a:pt x="16662" y="13645"/>
                  <a:pt x="12659" y="13645"/>
                  <a:pt x="10191" y="11105"/>
                </a:cubicBezTo>
                <a:cubicBezTo>
                  <a:pt x="7722" y="8564"/>
                  <a:pt x="7722" y="4446"/>
                  <a:pt x="10191" y="1905"/>
                </a:cubicBezTo>
                <a:cubicBezTo>
                  <a:pt x="12659" y="-635"/>
                  <a:pt x="16662" y="-635"/>
                  <a:pt x="19131" y="1905"/>
                </a:cubicBezTo>
                <a:close/>
                <a:moveTo>
                  <a:pt x="12046" y="14124"/>
                </a:moveTo>
                <a:lnTo>
                  <a:pt x="9738" y="16499"/>
                </a:lnTo>
                <a:lnTo>
                  <a:pt x="7504" y="16499"/>
                </a:lnTo>
                <a:lnTo>
                  <a:pt x="7504" y="18798"/>
                </a:lnTo>
                <a:lnTo>
                  <a:pt x="5174" y="18798"/>
                </a:lnTo>
                <a:lnTo>
                  <a:pt x="5174" y="20964"/>
                </a:lnTo>
                <a:lnTo>
                  <a:pt x="0" y="20964"/>
                </a:lnTo>
                <a:lnTo>
                  <a:pt x="0" y="17272"/>
                </a:lnTo>
                <a:lnTo>
                  <a:pt x="7422" y="9634"/>
                </a:lnTo>
                <a:cubicBezTo>
                  <a:pt x="8259" y="11687"/>
                  <a:pt x="9916" y="13349"/>
                  <a:pt x="12046" y="14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8" name="AutoShape 18"/>
          <p:cNvSpPr>
            <a:spLocks/>
          </p:cNvSpPr>
          <p:nvPr/>
        </p:nvSpPr>
        <p:spPr bwMode="auto">
          <a:xfrm>
            <a:off x="11750675" y="3848100"/>
            <a:ext cx="1079500" cy="95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13"/>
                </a:moveTo>
                <a:lnTo>
                  <a:pt x="9400" y="21600"/>
                </a:lnTo>
                <a:lnTo>
                  <a:pt x="0" y="10952"/>
                </a:lnTo>
                <a:lnTo>
                  <a:pt x="0" y="2646"/>
                </a:lnTo>
                <a:lnTo>
                  <a:pt x="1896" y="2646"/>
                </a:lnTo>
                <a:lnTo>
                  <a:pt x="1896" y="9929"/>
                </a:lnTo>
                <a:cubicBezTo>
                  <a:pt x="1896" y="9929"/>
                  <a:pt x="10800" y="20013"/>
                  <a:pt x="10800" y="20013"/>
                </a:cubicBezTo>
                <a:close/>
                <a:moveTo>
                  <a:pt x="8719" y="5710"/>
                </a:moveTo>
                <a:cubicBezTo>
                  <a:pt x="8065" y="6452"/>
                  <a:pt x="7003" y="6452"/>
                  <a:pt x="6348" y="5710"/>
                </a:cubicBezTo>
                <a:cubicBezTo>
                  <a:pt x="5693" y="4968"/>
                  <a:pt x="5693" y="3765"/>
                  <a:pt x="6348" y="3023"/>
                </a:cubicBezTo>
                <a:cubicBezTo>
                  <a:pt x="7003" y="2282"/>
                  <a:pt x="8065" y="2282"/>
                  <a:pt x="8719" y="3023"/>
                </a:cubicBezTo>
                <a:cubicBezTo>
                  <a:pt x="9375" y="3765"/>
                  <a:pt x="9375" y="4968"/>
                  <a:pt x="8719" y="5710"/>
                </a:cubicBezTo>
                <a:close/>
                <a:moveTo>
                  <a:pt x="11589" y="0"/>
                </a:moveTo>
                <a:lnTo>
                  <a:pt x="3470" y="0"/>
                </a:lnTo>
                <a:lnTo>
                  <a:pt x="3470" y="9190"/>
                </a:lnTo>
                <a:lnTo>
                  <a:pt x="13475" y="20531"/>
                </a:lnTo>
                <a:lnTo>
                  <a:pt x="21599" y="11327"/>
                </a:lnTo>
                <a:cubicBezTo>
                  <a:pt x="21599" y="11327"/>
                  <a:pt x="11589" y="0"/>
                  <a:pt x="115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59" name="AutoShape 19"/>
          <p:cNvSpPr>
            <a:spLocks/>
          </p:cNvSpPr>
          <p:nvPr/>
        </p:nvSpPr>
        <p:spPr bwMode="auto">
          <a:xfrm>
            <a:off x="4089400" y="5740400"/>
            <a:ext cx="939800" cy="939800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599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0" name="AutoShape 20"/>
          <p:cNvSpPr>
            <a:spLocks/>
          </p:cNvSpPr>
          <p:nvPr/>
        </p:nvSpPr>
        <p:spPr bwMode="auto">
          <a:xfrm>
            <a:off x="11850688" y="9613900"/>
            <a:ext cx="7366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39" y="13081"/>
                </a:moveTo>
                <a:cubicBezTo>
                  <a:pt x="18839" y="14377"/>
                  <a:pt x="18327" y="15046"/>
                  <a:pt x="17558" y="15653"/>
                </a:cubicBezTo>
                <a:cubicBezTo>
                  <a:pt x="16249" y="16685"/>
                  <a:pt x="13856" y="17705"/>
                  <a:pt x="10800" y="19130"/>
                </a:cubicBezTo>
                <a:cubicBezTo>
                  <a:pt x="7741" y="17703"/>
                  <a:pt x="5349" y="16685"/>
                  <a:pt x="4041" y="15653"/>
                </a:cubicBezTo>
                <a:cubicBezTo>
                  <a:pt x="3272" y="15047"/>
                  <a:pt x="2760" y="14377"/>
                  <a:pt x="2760" y="13081"/>
                </a:cubicBezTo>
                <a:lnTo>
                  <a:pt x="2760" y="5001"/>
                </a:lnTo>
                <a:cubicBezTo>
                  <a:pt x="5577" y="4804"/>
                  <a:pt x="7986" y="4205"/>
                  <a:pt x="10800" y="2666"/>
                </a:cubicBezTo>
                <a:cubicBezTo>
                  <a:pt x="13613" y="4205"/>
                  <a:pt x="16022" y="4804"/>
                  <a:pt x="18839" y="5001"/>
                </a:cubicBezTo>
                <a:cubicBezTo>
                  <a:pt x="18839" y="5001"/>
                  <a:pt x="18839" y="13081"/>
                  <a:pt x="18839" y="13081"/>
                </a:cubicBezTo>
                <a:close/>
                <a:moveTo>
                  <a:pt x="10800" y="0"/>
                </a:moveTo>
                <a:cubicBezTo>
                  <a:pt x="6807" y="2579"/>
                  <a:pt x="4163" y="2988"/>
                  <a:pt x="0" y="2988"/>
                </a:cubicBezTo>
                <a:cubicBezTo>
                  <a:pt x="0" y="2988"/>
                  <a:pt x="0" y="9118"/>
                  <a:pt x="0" y="13081"/>
                </a:cubicBezTo>
                <a:cubicBezTo>
                  <a:pt x="0" y="17223"/>
                  <a:pt x="3933" y="18305"/>
                  <a:pt x="10800" y="21600"/>
                </a:cubicBezTo>
                <a:cubicBezTo>
                  <a:pt x="17666" y="18305"/>
                  <a:pt x="21599" y="17223"/>
                  <a:pt x="21599" y="13081"/>
                </a:cubicBezTo>
                <a:cubicBezTo>
                  <a:pt x="21599" y="9118"/>
                  <a:pt x="21599" y="2988"/>
                  <a:pt x="21599" y="2988"/>
                </a:cubicBezTo>
                <a:cubicBezTo>
                  <a:pt x="17436" y="2988"/>
                  <a:pt x="14792" y="2579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1" name="AutoShape 21"/>
          <p:cNvSpPr>
            <a:spLocks/>
          </p:cNvSpPr>
          <p:nvPr/>
        </p:nvSpPr>
        <p:spPr bwMode="auto">
          <a:xfrm>
            <a:off x="12034838" y="9804400"/>
            <a:ext cx="393700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53" y="8646"/>
                </a:moveTo>
                <a:lnTo>
                  <a:pt x="13926" y="10818"/>
                </a:lnTo>
                <a:lnTo>
                  <a:pt x="14664" y="13886"/>
                </a:lnTo>
                <a:lnTo>
                  <a:pt x="10800" y="12438"/>
                </a:lnTo>
                <a:lnTo>
                  <a:pt x="6935" y="13886"/>
                </a:lnTo>
                <a:lnTo>
                  <a:pt x="7673" y="10818"/>
                </a:lnTo>
                <a:lnTo>
                  <a:pt x="4546" y="8646"/>
                </a:lnTo>
                <a:lnTo>
                  <a:pt x="8867" y="8198"/>
                </a:lnTo>
                <a:lnTo>
                  <a:pt x="10800" y="5407"/>
                </a:lnTo>
                <a:lnTo>
                  <a:pt x="12732" y="8198"/>
                </a:lnTo>
                <a:cubicBezTo>
                  <a:pt x="12732" y="8198"/>
                  <a:pt x="17053" y="8646"/>
                  <a:pt x="17053" y="8646"/>
                </a:cubicBezTo>
                <a:close/>
                <a:moveTo>
                  <a:pt x="0" y="3070"/>
                </a:moveTo>
                <a:lnTo>
                  <a:pt x="0" y="14460"/>
                </a:lnTo>
                <a:cubicBezTo>
                  <a:pt x="0" y="15924"/>
                  <a:pt x="503" y="16405"/>
                  <a:pt x="1270" y="16973"/>
                </a:cubicBezTo>
                <a:cubicBezTo>
                  <a:pt x="3006" y="18257"/>
                  <a:pt x="6453" y="19718"/>
                  <a:pt x="10800" y="21599"/>
                </a:cubicBezTo>
                <a:cubicBezTo>
                  <a:pt x="15145" y="19718"/>
                  <a:pt x="18593" y="18257"/>
                  <a:pt x="20330" y="16973"/>
                </a:cubicBezTo>
                <a:cubicBezTo>
                  <a:pt x="21097" y="16405"/>
                  <a:pt x="21599" y="15924"/>
                  <a:pt x="21599" y="14460"/>
                </a:cubicBezTo>
                <a:lnTo>
                  <a:pt x="21599" y="3070"/>
                </a:lnTo>
                <a:cubicBezTo>
                  <a:pt x="17962" y="2583"/>
                  <a:pt x="14505" y="1661"/>
                  <a:pt x="10800" y="0"/>
                </a:cubicBezTo>
                <a:cubicBezTo>
                  <a:pt x="7094" y="1661"/>
                  <a:pt x="3637" y="2583"/>
                  <a:pt x="0" y="30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2" name="AutoShape 22"/>
          <p:cNvSpPr>
            <a:spLocks/>
          </p:cNvSpPr>
          <p:nvPr/>
        </p:nvSpPr>
        <p:spPr bwMode="auto">
          <a:xfrm>
            <a:off x="2559050" y="5765800"/>
            <a:ext cx="1016000" cy="90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914" y="16860"/>
                </a:moveTo>
                <a:lnTo>
                  <a:pt x="8914" y="9641"/>
                </a:lnTo>
                <a:lnTo>
                  <a:pt x="14054" y="13251"/>
                </a:lnTo>
                <a:cubicBezTo>
                  <a:pt x="14054" y="13251"/>
                  <a:pt x="8914" y="16860"/>
                  <a:pt x="8914" y="16860"/>
                </a:cubicBezTo>
                <a:close/>
                <a:moveTo>
                  <a:pt x="3145" y="19197"/>
                </a:moveTo>
                <a:lnTo>
                  <a:pt x="3145" y="7189"/>
                </a:lnTo>
                <a:lnTo>
                  <a:pt x="18453" y="7189"/>
                </a:lnTo>
                <a:lnTo>
                  <a:pt x="18453" y="19197"/>
                </a:lnTo>
                <a:cubicBezTo>
                  <a:pt x="18453" y="19197"/>
                  <a:pt x="3145" y="19197"/>
                  <a:pt x="3145" y="19197"/>
                </a:cubicBezTo>
                <a:close/>
                <a:moveTo>
                  <a:pt x="11655" y="4788"/>
                </a:moveTo>
                <a:lnTo>
                  <a:pt x="15065" y="888"/>
                </a:lnTo>
                <a:lnTo>
                  <a:pt x="14289" y="0"/>
                </a:lnTo>
                <a:lnTo>
                  <a:pt x="10798" y="3997"/>
                </a:lnTo>
                <a:lnTo>
                  <a:pt x="7310" y="2"/>
                </a:lnTo>
                <a:lnTo>
                  <a:pt x="6533" y="891"/>
                </a:lnTo>
                <a:lnTo>
                  <a:pt x="9941" y="4788"/>
                </a:lnTo>
                <a:lnTo>
                  <a:pt x="0" y="4788"/>
                </a:lnTo>
                <a:lnTo>
                  <a:pt x="0" y="21599"/>
                </a:lnTo>
                <a:lnTo>
                  <a:pt x="21600" y="21599"/>
                </a:lnTo>
                <a:lnTo>
                  <a:pt x="21600" y="4788"/>
                </a:lnTo>
                <a:cubicBezTo>
                  <a:pt x="21600" y="4788"/>
                  <a:pt x="11655" y="4788"/>
                  <a:pt x="11655" y="47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3" name="AutoShape 23"/>
          <p:cNvSpPr>
            <a:spLocks/>
          </p:cNvSpPr>
          <p:nvPr/>
        </p:nvSpPr>
        <p:spPr bwMode="auto">
          <a:xfrm>
            <a:off x="11657013" y="7678738"/>
            <a:ext cx="8382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669" y="10110"/>
                </a:moveTo>
                <a:cubicBezTo>
                  <a:pt x="14230" y="10110"/>
                  <a:pt x="14515" y="10748"/>
                  <a:pt x="14515" y="11956"/>
                </a:cubicBezTo>
                <a:cubicBezTo>
                  <a:pt x="14515" y="13197"/>
                  <a:pt x="14221" y="13818"/>
                  <a:pt x="13679" y="13818"/>
                </a:cubicBezTo>
                <a:cubicBezTo>
                  <a:pt x="13145" y="13818"/>
                  <a:pt x="12814" y="13222"/>
                  <a:pt x="12814" y="11973"/>
                </a:cubicBezTo>
                <a:cubicBezTo>
                  <a:pt x="12814" y="10698"/>
                  <a:pt x="13163" y="10110"/>
                  <a:pt x="13669" y="10110"/>
                </a:cubicBezTo>
                <a:close/>
                <a:moveTo>
                  <a:pt x="13687" y="9146"/>
                </a:moveTo>
                <a:cubicBezTo>
                  <a:pt x="12142" y="9146"/>
                  <a:pt x="11416" y="10387"/>
                  <a:pt x="11416" y="11973"/>
                </a:cubicBezTo>
                <a:cubicBezTo>
                  <a:pt x="11425" y="13516"/>
                  <a:pt x="12105" y="14783"/>
                  <a:pt x="13651" y="14783"/>
                </a:cubicBezTo>
                <a:cubicBezTo>
                  <a:pt x="15168" y="14783"/>
                  <a:pt x="15913" y="13617"/>
                  <a:pt x="15913" y="11939"/>
                </a:cubicBezTo>
                <a:cubicBezTo>
                  <a:pt x="15913" y="10446"/>
                  <a:pt x="15278" y="9146"/>
                  <a:pt x="13687" y="9146"/>
                </a:cubicBezTo>
                <a:close/>
                <a:moveTo>
                  <a:pt x="6358" y="14405"/>
                </a:moveTo>
                <a:cubicBezTo>
                  <a:pt x="6707" y="14598"/>
                  <a:pt x="7360" y="14783"/>
                  <a:pt x="8133" y="14783"/>
                </a:cubicBezTo>
                <a:cubicBezTo>
                  <a:pt x="9650" y="14783"/>
                  <a:pt x="10579" y="14078"/>
                  <a:pt x="10579" y="13122"/>
                </a:cubicBezTo>
                <a:cubicBezTo>
                  <a:pt x="10579" y="12400"/>
                  <a:pt x="10000" y="11905"/>
                  <a:pt x="9282" y="11788"/>
                </a:cubicBezTo>
                <a:lnTo>
                  <a:pt x="9282" y="11771"/>
                </a:lnTo>
                <a:cubicBezTo>
                  <a:pt x="10018" y="11545"/>
                  <a:pt x="10377" y="11083"/>
                  <a:pt x="10377" y="10505"/>
                </a:cubicBezTo>
                <a:cubicBezTo>
                  <a:pt x="10377" y="9758"/>
                  <a:pt x="9669" y="9146"/>
                  <a:pt x="8399" y="9146"/>
                </a:cubicBezTo>
                <a:cubicBezTo>
                  <a:pt x="7618" y="9146"/>
                  <a:pt x="6910" y="9347"/>
                  <a:pt x="6551" y="9557"/>
                </a:cubicBezTo>
                <a:lnTo>
                  <a:pt x="6836" y="10479"/>
                </a:lnTo>
                <a:cubicBezTo>
                  <a:pt x="7075" y="10345"/>
                  <a:pt x="7590" y="10152"/>
                  <a:pt x="8078" y="10152"/>
                </a:cubicBezTo>
                <a:cubicBezTo>
                  <a:pt x="8675" y="10152"/>
                  <a:pt x="8961" y="10396"/>
                  <a:pt x="8961" y="10723"/>
                </a:cubicBezTo>
                <a:cubicBezTo>
                  <a:pt x="8961" y="11184"/>
                  <a:pt x="8372" y="11352"/>
                  <a:pt x="7903" y="11352"/>
                </a:cubicBezTo>
                <a:lnTo>
                  <a:pt x="7351" y="11352"/>
                </a:lnTo>
                <a:lnTo>
                  <a:pt x="7351" y="12266"/>
                </a:lnTo>
                <a:lnTo>
                  <a:pt x="7921" y="12266"/>
                </a:lnTo>
                <a:cubicBezTo>
                  <a:pt x="8537" y="12266"/>
                  <a:pt x="9127" y="12510"/>
                  <a:pt x="9127" y="13055"/>
                </a:cubicBezTo>
                <a:cubicBezTo>
                  <a:pt x="9127" y="13457"/>
                  <a:pt x="8759" y="13776"/>
                  <a:pt x="8032" y="13776"/>
                </a:cubicBezTo>
                <a:cubicBezTo>
                  <a:pt x="7461" y="13776"/>
                  <a:pt x="6891" y="13566"/>
                  <a:pt x="6643" y="13441"/>
                </a:cubicBezTo>
                <a:cubicBezTo>
                  <a:pt x="6643" y="13441"/>
                  <a:pt x="6358" y="14405"/>
                  <a:pt x="6358" y="14405"/>
                </a:cubicBezTo>
                <a:close/>
                <a:moveTo>
                  <a:pt x="18372" y="3156"/>
                </a:moveTo>
                <a:lnTo>
                  <a:pt x="13550" y="0"/>
                </a:lnTo>
                <a:lnTo>
                  <a:pt x="13550" y="3156"/>
                </a:lnTo>
                <a:lnTo>
                  <a:pt x="13550" y="6312"/>
                </a:lnTo>
                <a:cubicBezTo>
                  <a:pt x="13550" y="6312"/>
                  <a:pt x="18372" y="3156"/>
                  <a:pt x="18372" y="3156"/>
                </a:cubicBezTo>
                <a:close/>
                <a:moveTo>
                  <a:pt x="21600" y="12061"/>
                </a:moveTo>
                <a:cubicBezTo>
                  <a:pt x="21418" y="17360"/>
                  <a:pt x="16658" y="21600"/>
                  <a:pt x="10803" y="21600"/>
                </a:cubicBezTo>
                <a:cubicBezTo>
                  <a:pt x="4832" y="21600"/>
                  <a:pt x="0" y="17192"/>
                  <a:pt x="0" y="11746"/>
                </a:cubicBezTo>
                <a:cubicBezTo>
                  <a:pt x="0" y="6948"/>
                  <a:pt x="3750" y="2957"/>
                  <a:pt x="8726" y="2075"/>
                </a:cubicBezTo>
                <a:lnTo>
                  <a:pt x="8726" y="0"/>
                </a:lnTo>
                <a:lnTo>
                  <a:pt x="13550" y="3156"/>
                </a:lnTo>
                <a:lnTo>
                  <a:pt x="8726" y="6312"/>
                </a:lnTo>
                <a:lnTo>
                  <a:pt x="8726" y="4222"/>
                </a:lnTo>
                <a:cubicBezTo>
                  <a:pt x="7248" y="4558"/>
                  <a:pt x="5892" y="5253"/>
                  <a:pt x="4787" y="6260"/>
                </a:cubicBezTo>
                <a:cubicBezTo>
                  <a:pt x="3182" y="7724"/>
                  <a:pt x="2299" y="9672"/>
                  <a:pt x="2299" y="11746"/>
                </a:cubicBezTo>
                <a:cubicBezTo>
                  <a:pt x="2299" y="13820"/>
                  <a:pt x="3182" y="15768"/>
                  <a:pt x="4787" y="17232"/>
                </a:cubicBezTo>
                <a:cubicBezTo>
                  <a:pt x="6393" y="18696"/>
                  <a:pt x="8529" y="19502"/>
                  <a:pt x="10803" y="19502"/>
                </a:cubicBezTo>
                <a:cubicBezTo>
                  <a:pt x="13076" y="19502"/>
                  <a:pt x="15212" y="18696"/>
                  <a:pt x="16817" y="17232"/>
                </a:cubicBezTo>
                <a:cubicBezTo>
                  <a:pt x="18341" y="15842"/>
                  <a:pt x="19214" y="14016"/>
                  <a:pt x="19299" y="12061"/>
                </a:cubicBezTo>
                <a:lnTo>
                  <a:pt x="21600" y="12061"/>
                </a:lnTo>
                <a:cubicBezTo>
                  <a:pt x="21600" y="12061"/>
                  <a:pt x="21600" y="12061"/>
                  <a:pt x="21600" y="12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4" name="AutoShape 24"/>
          <p:cNvSpPr>
            <a:spLocks/>
          </p:cNvSpPr>
          <p:nvPr/>
        </p:nvSpPr>
        <p:spPr bwMode="auto">
          <a:xfrm>
            <a:off x="17716500" y="7683500"/>
            <a:ext cx="1028700" cy="95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25" y="19827"/>
                </a:moveTo>
                <a:cubicBezTo>
                  <a:pt x="10644" y="19827"/>
                  <a:pt x="10172" y="19315"/>
                  <a:pt x="10172" y="18682"/>
                </a:cubicBezTo>
                <a:cubicBezTo>
                  <a:pt x="10172" y="18050"/>
                  <a:pt x="10644" y="17537"/>
                  <a:pt x="11225" y="17537"/>
                </a:cubicBezTo>
                <a:cubicBezTo>
                  <a:pt x="11806" y="17537"/>
                  <a:pt x="12278" y="18050"/>
                  <a:pt x="12278" y="18682"/>
                </a:cubicBezTo>
                <a:cubicBezTo>
                  <a:pt x="12278" y="19315"/>
                  <a:pt x="11806" y="19827"/>
                  <a:pt x="11225" y="19827"/>
                </a:cubicBezTo>
                <a:close/>
                <a:moveTo>
                  <a:pt x="13907" y="18999"/>
                </a:moveTo>
                <a:lnTo>
                  <a:pt x="13907" y="18365"/>
                </a:lnTo>
                <a:lnTo>
                  <a:pt x="13501" y="18254"/>
                </a:lnTo>
                <a:cubicBezTo>
                  <a:pt x="13416" y="18231"/>
                  <a:pt x="13350" y="18160"/>
                  <a:pt x="13328" y="18069"/>
                </a:cubicBezTo>
                <a:cubicBezTo>
                  <a:pt x="13328" y="18068"/>
                  <a:pt x="13328" y="18068"/>
                  <a:pt x="13328" y="18067"/>
                </a:cubicBezTo>
                <a:cubicBezTo>
                  <a:pt x="13306" y="17978"/>
                  <a:pt x="13330" y="17881"/>
                  <a:pt x="13391" y="17817"/>
                </a:cubicBezTo>
                <a:lnTo>
                  <a:pt x="13694" y="17498"/>
                </a:lnTo>
                <a:lnTo>
                  <a:pt x="13402" y="16949"/>
                </a:lnTo>
                <a:lnTo>
                  <a:pt x="13001" y="17073"/>
                </a:lnTo>
                <a:cubicBezTo>
                  <a:pt x="12916" y="17100"/>
                  <a:pt x="12825" y="17074"/>
                  <a:pt x="12762" y="17006"/>
                </a:cubicBezTo>
                <a:cubicBezTo>
                  <a:pt x="12762" y="17006"/>
                  <a:pt x="12762" y="17006"/>
                  <a:pt x="12762" y="17006"/>
                </a:cubicBezTo>
                <a:cubicBezTo>
                  <a:pt x="12702" y="16941"/>
                  <a:pt x="12679" y="16846"/>
                  <a:pt x="12703" y="16758"/>
                </a:cubicBezTo>
                <a:lnTo>
                  <a:pt x="12819" y="16314"/>
                </a:lnTo>
                <a:lnTo>
                  <a:pt x="12313" y="15997"/>
                </a:lnTo>
                <a:lnTo>
                  <a:pt x="12022" y="16324"/>
                </a:lnTo>
                <a:cubicBezTo>
                  <a:pt x="11961" y="16392"/>
                  <a:pt x="11872" y="16419"/>
                  <a:pt x="11788" y="16395"/>
                </a:cubicBezTo>
                <a:cubicBezTo>
                  <a:pt x="11788" y="16395"/>
                  <a:pt x="11788" y="16395"/>
                  <a:pt x="11787" y="16394"/>
                </a:cubicBezTo>
                <a:cubicBezTo>
                  <a:pt x="11705" y="16371"/>
                  <a:pt x="11640" y="16300"/>
                  <a:pt x="11619" y="16209"/>
                </a:cubicBezTo>
                <a:lnTo>
                  <a:pt x="11517" y="15765"/>
                </a:lnTo>
                <a:lnTo>
                  <a:pt x="10933" y="15765"/>
                </a:lnTo>
                <a:lnTo>
                  <a:pt x="10832" y="16207"/>
                </a:lnTo>
                <a:cubicBezTo>
                  <a:pt x="10811" y="16298"/>
                  <a:pt x="10745" y="16371"/>
                  <a:pt x="10661" y="16395"/>
                </a:cubicBezTo>
                <a:lnTo>
                  <a:pt x="10660" y="16395"/>
                </a:lnTo>
                <a:cubicBezTo>
                  <a:pt x="10577" y="16420"/>
                  <a:pt x="10489" y="16393"/>
                  <a:pt x="10429" y="16326"/>
                </a:cubicBezTo>
                <a:lnTo>
                  <a:pt x="10137" y="15997"/>
                </a:lnTo>
                <a:lnTo>
                  <a:pt x="9631" y="16314"/>
                </a:lnTo>
                <a:lnTo>
                  <a:pt x="9746" y="16751"/>
                </a:lnTo>
                <a:cubicBezTo>
                  <a:pt x="9770" y="16843"/>
                  <a:pt x="9746" y="16943"/>
                  <a:pt x="9684" y="17011"/>
                </a:cubicBezTo>
                <a:cubicBezTo>
                  <a:pt x="9624" y="17076"/>
                  <a:pt x="9537" y="17101"/>
                  <a:pt x="9456" y="17075"/>
                </a:cubicBezTo>
                <a:lnTo>
                  <a:pt x="9048" y="16949"/>
                </a:lnTo>
                <a:lnTo>
                  <a:pt x="8756" y="17498"/>
                </a:lnTo>
                <a:lnTo>
                  <a:pt x="9058" y="17815"/>
                </a:lnTo>
                <a:cubicBezTo>
                  <a:pt x="9120" y="17881"/>
                  <a:pt x="9144" y="17978"/>
                  <a:pt x="9122" y="18069"/>
                </a:cubicBezTo>
                <a:cubicBezTo>
                  <a:pt x="9122" y="18070"/>
                  <a:pt x="9122" y="18070"/>
                  <a:pt x="9122" y="18071"/>
                </a:cubicBezTo>
                <a:cubicBezTo>
                  <a:pt x="9100" y="18161"/>
                  <a:pt x="9035" y="18231"/>
                  <a:pt x="8951" y="18253"/>
                </a:cubicBezTo>
                <a:lnTo>
                  <a:pt x="8543" y="18365"/>
                </a:lnTo>
                <a:lnTo>
                  <a:pt x="8543" y="18999"/>
                </a:lnTo>
                <a:lnTo>
                  <a:pt x="8949" y="19110"/>
                </a:lnTo>
                <a:cubicBezTo>
                  <a:pt x="9034" y="19133"/>
                  <a:pt x="9100" y="19204"/>
                  <a:pt x="9122" y="19295"/>
                </a:cubicBezTo>
                <a:cubicBezTo>
                  <a:pt x="9122" y="19296"/>
                  <a:pt x="9123" y="19296"/>
                  <a:pt x="9123" y="19297"/>
                </a:cubicBezTo>
                <a:cubicBezTo>
                  <a:pt x="9145" y="19387"/>
                  <a:pt x="9120" y="19483"/>
                  <a:pt x="9059" y="19547"/>
                </a:cubicBezTo>
                <a:lnTo>
                  <a:pt x="8756" y="19866"/>
                </a:lnTo>
                <a:lnTo>
                  <a:pt x="9048" y="20416"/>
                </a:lnTo>
                <a:lnTo>
                  <a:pt x="9449" y="20291"/>
                </a:lnTo>
                <a:cubicBezTo>
                  <a:pt x="9534" y="20265"/>
                  <a:pt x="9626" y="20290"/>
                  <a:pt x="9688" y="20358"/>
                </a:cubicBezTo>
                <a:cubicBezTo>
                  <a:pt x="9688" y="20358"/>
                  <a:pt x="9688" y="20358"/>
                  <a:pt x="9688" y="20358"/>
                </a:cubicBezTo>
                <a:cubicBezTo>
                  <a:pt x="9748" y="20423"/>
                  <a:pt x="9771" y="20518"/>
                  <a:pt x="9747" y="20607"/>
                </a:cubicBezTo>
                <a:lnTo>
                  <a:pt x="9631" y="21050"/>
                </a:lnTo>
                <a:lnTo>
                  <a:pt x="10137" y="21367"/>
                </a:lnTo>
                <a:lnTo>
                  <a:pt x="10428" y="21040"/>
                </a:lnTo>
                <a:cubicBezTo>
                  <a:pt x="10489" y="20972"/>
                  <a:pt x="10578" y="20945"/>
                  <a:pt x="10662" y="20969"/>
                </a:cubicBezTo>
                <a:cubicBezTo>
                  <a:pt x="10662" y="20969"/>
                  <a:pt x="10663" y="20969"/>
                  <a:pt x="10663" y="20970"/>
                </a:cubicBezTo>
                <a:cubicBezTo>
                  <a:pt x="10746" y="20993"/>
                  <a:pt x="10810" y="21065"/>
                  <a:pt x="10831" y="21155"/>
                </a:cubicBezTo>
                <a:lnTo>
                  <a:pt x="10933" y="21600"/>
                </a:lnTo>
                <a:lnTo>
                  <a:pt x="11517" y="21600"/>
                </a:lnTo>
                <a:lnTo>
                  <a:pt x="11619" y="21157"/>
                </a:lnTo>
                <a:cubicBezTo>
                  <a:pt x="11640" y="21066"/>
                  <a:pt x="11705" y="20993"/>
                  <a:pt x="11789" y="20969"/>
                </a:cubicBezTo>
                <a:lnTo>
                  <a:pt x="11790" y="20969"/>
                </a:lnTo>
                <a:cubicBezTo>
                  <a:pt x="11873" y="20945"/>
                  <a:pt x="11961" y="20971"/>
                  <a:pt x="12021" y="21038"/>
                </a:cubicBezTo>
                <a:lnTo>
                  <a:pt x="12313" y="21367"/>
                </a:lnTo>
                <a:lnTo>
                  <a:pt x="12819" y="21050"/>
                </a:lnTo>
                <a:lnTo>
                  <a:pt x="12705" y="20613"/>
                </a:lnTo>
                <a:cubicBezTo>
                  <a:pt x="12680" y="20521"/>
                  <a:pt x="12704" y="20422"/>
                  <a:pt x="12766" y="20354"/>
                </a:cubicBezTo>
                <a:cubicBezTo>
                  <a:pt x="12766" y="20354"/>
                  <a:pt x="12766" y="20354"/>
                  <a:pt x="12766" y="20354"/>
                </a:cubicBezTo>
                <a:cubicBezTo>
                  <a:pt x="12826" y="20288"/>
                  <a:pt x="12913" y="20264"/>
                  <a:pt x="12995" y="20289"/>
                </a:cubicBezTo>
                <a:lnTo>
                  <a:pt x="13402" y="20416"/>
                </a:lnTo>
                <a:lnTo>
                  <a:pt x="13694" y="19866"/>
                </a:lnTo>
                <a:lnTo>
                  <a:pt x="13392" y="19549"/>
                </a:lnTo>
                <a:cubicBezTo>
                  <a:pt x="13331" y="19483"/>
                  <a:pt x="13306" y="19386"/>
                  <a:pt x="13328" y="19295"/>
                </a:cubicBezTo>
                <a:cubicBezTo>
                  <a:pt x="13328" y="19294"/>
                  <a:pt x="13328" y="19294"/>
                  <a:pt x="13328" y="19293"/>
                </a:cubicBezTo>
                <a:cubicBezTo>
                  <a:pt x="13350" y="19203"/>
                  <a:pt x="13416" y="19133"/>
                  <a:pt x="13499" y="19111"/>
                </a:cubicBezTo>
                <a:cubicBezTo>
                  <a:pt x="13499" y="19111"/>
                  <a:pt x="13907" y="18999"/>
                  <a:pt x="13907" y="18999"/>
                </a:cubicBezTo>
                <a:close/>
                <a:moveTo>
                  <a:pt x="17644" y="16587"/>
                </a:moveTo>
                <a:cubicBezTo>
                  <a:pt x="16843" y="16587"/>
                  <a:pt x="16194" y="15880"/>
                  <a:pt x="16194" y="15009"/>
                </a:cubicBezTo>
                <a:cubicBezTo>
                  <a:pt x="16194" y="14138"/>
                  <a:pt x="16843" y="13432"/>
                  <a:pt x="17644" y="13432"/>
                </a:cubicBezTo>
                <a:cubicBezTo>
                  <a:pt x="18445" y="13432"/>
                  <a:pt x="19095" y="14138"/>
                  <a:pt x="19095" y="15009"/>
                </a:cubicBezTo>
                <a:cubicBezTo>
                  <a:pt x="19095" y="15880"/>
                  <a:pt x="18445" y="16587"/>
                  <a:pt x="17644" y="16587"/>
                </a:cubicBezTo>
                <a:close/>
                <a:moveTo>
                  <a:pt x="21599" y="15589"/>
                </a:moveTo>
                <a:lnTo>
                  <a:pt x="21599" y="14430"/>
                </a:lnTo>
                <a:lnTo>
                  <a:pt x="21024" y="14208"/>
                </a:lnTo>
                <a:cubicBezTo>
                  <a:pt x="20804" y="14123"/>
                  <a:pt x="20627" y="13940"/>
                  <a:pt x="20539" y="13706"/>
                </a:cubicBezTo>
                <a:lnTo>
                  <a:pt x="20538" y="13706"/>
                </a:lnTo>
                <a:cubicBezTo>
                  <a:pt x="20449" y="13471"/>
                  <a:pt x="20455" y="13206"/>
                  <a:pt x="20555" y="12977"/>
                </a:cubicBezTo>
                <a:lnTo>
                  <a:pt x="20818" y="12377"/>
                </a:lnTo>
                <a:lnTo>
                  <a:pt x="20064" y="11558"/>
                </a:lnTo>
                <a:lnTo>
                  <a:pt x="19513" y="11843"/>
                </a:lnTo>
                <a:cubicBezTo>
                  <a:pt x="19302" y="11952"/>
                  <a:pt x="19058" y="11959"/>
                  <a:pt x="18842" y="11862"/>
                </a:cubicBezTo>
                <a:cubicBezTo>
                  <a:pt x="18627" y="11764"/>
                  <a:pt x="18459" y="11573"/>
                  <a:pt x="18382" y="11334"/>
                </a:cubicBezTo>
                <a:lnTo>
                  <a:pt x="18177" y="10708"/>
                </a:lnTo>
                <a:lnTo>
                  <a:pt x="17111" y="10708"/>
                </a:lnTo>
                <a:lnTo>
                  <a:pt x="16907" y="11334"/>
                </a:lnTo>
                <a:cubicBezTo>
                  <a:pt x="16829" y="11572"/>
                  <a:pt x="16661" y="11765"/>
                  <a:pt x="16446" y="11862"/>
                </a:cubicBezTo>
                <a:cubicBezTo>
                  <a:pt x="16230" y="11959"/>
                  <a:pt x="15986" y="11952"/>
                  <a:pt x="15776" y="11843"/>
                </a:cubicBezTo>
                <a:lnTo>
                  <a:pt x="15224" y="11558"/>
                </a:lnTo>
                <a:lnTo>
                  <a:pt x="14471" y="12377"/>
                </a:lnTo>
                <a:lnTo>
                  <a:pt x="14733" y="12977"/>
                </a:lnTo>
                <a:cubicBezTo>
                  <a:pt x="14833" y="13206"/>
                  <a:pt x="14839" y="13472"/>
                  <a:pt x="14750" y="13706"/>
                </a:cubicBezTo>
                <a:cubicBezTo>
                  <a:pt x="14750" y="13706"/>
                  <a:pt x="14750" y="13706"/>
                  <a:pt x="14750" y="13706"/>
                </a:cubicBezTo>
                <a:cubicBezTo>
                  <a:pt x="14661" y="13940"/>
                  <a:pt x="14485" y="14123"/>
                  <a:pt x="14265" y="14208"/>
                </a:cubicBezTo>
                <a:lnTo>
                  <a:pt x="13689" y="14430"/>
                </a:lnTo>
                <a:lnTo>
                  <a:pt x="13689" y="15589"/>
                </a:lnTo>
                <a:lnTo>
                  <a:pt x="14265" y="15811"/>
                </a:lnTo>
                <a:cubicBezTo>
                  <a:pt x="14484" y="15896"/>
                  <a:pt x="14661" y="16078"/>
                  <a:pt x="14750" y="16312"/>
                </a:cubicBezTo>
                <a:cubicBezTo>
                  <a:pt x="14750" y="16312"/>
                  <a:pt x="14750" y="16312"/>
                  <a:pt x="14750" y="16313"/>
                </a:cubicBezTo>
                <a:cubicBezTo>
                  <a:pt x="14839" y="16547"/>
                  <a:pt x="14833" y="16812"/>
                  <a:pt x="14733" y="17041"/>
                </a:cubicBezTo>
                <a:lnTo>
                  <a:pt x="14471" y="17641"/>
                </a:lnTo>
                <a:lnTo>
                  <a:pt x="15224" y="18460"/>
                </a:lnTo>
                <a:lnTo>
                  <a:pt x="15776" y="18175"/>
                </a:lnTo>
                <a:cubicBezTo>
                  <a:pt x="15986" y="18067"/>
                  <a:pt x="16230" y="18060"/>
                  <a:pt x="16446" y="18157"/>
                </a:cubicBezTo>
                <a:cubicBezTo>
                  <a:pt x="16661" y="18254"/>
                  <a:pt x="16829" y="18446"/>
                  <a:pt x="16907" y="18684"/>
                </a:cubicBezTo>
                <a:lnTo>
                  <a:pt x="17111" y="19311"/>
                </a:lnTo>
                <a:lnTo>
                  <a:pt x="18177" y="19311"/>
                </a:lnTo>
                <a:lnTo>
                  <a:pt x="18380" y="18689"/>
                </a:lnTo>
                <a:cubicBezTo>
                  <a:pt x="18459" y="18448"/>
                  <a:pt x="18628" y="18254"/>
                  <a:pt x="18845" y="18156"/>
                </a:cubicBezTo>
                <a:lnTo>
                  <a:pt x="18845" y="18155"/>
                </a:lnTo>
                <a:cubicBezTo>
                  <a:pt x="19059" y="18059"/>
                  <a:pt x="19300" y="18066"/>
                  <a:pt x="19509" y="18173"/>
                </a:cubicBezTo>
                <a:lnTo>
                  <a:pt x="20064" y="18460"/>
                </a:lnTo>
                <a:lnTo>
                  <a:pt x="20818" y="17641"/>
                </a:lnTo>
                <a:lnTo>
                  <a:pt x="20555" y="17041"/>
                </a:lnTo>
                <a:cubicBezTo>
                  <a:pt x="20455" y="16812"/>
                  <a:pt x="20449" y="16547"/>
                  <a:pt x="20538" y="16313"/>
                </a:cubicBezTo>
                <a:cubicBezTo>
                  <a:pt x="20628" y="16078"/>
                  <a:pt x="20804" y="15896"/>
                  <a:pt x="21024" y="15811"/>
                </a:cubicBezTo>
                <a:cubicBezTo>
                  <a:pt x="21024" y="15811"/>
                  <a:pt x="21599" y="15589"/>
                  <a:pt x="21599" y="15589"/>
                </a:cubicBezTo>
                <a:close/>
                <a:moveTo>
                  <a:pt x="7439" y="11058"/>
                </a:moveTo>
                <a:cubicBezTo>
                  <a:pt x="5932" y="11058"/>
                  <a:pt x="4710" y="9730"/>
                  <a:pt x="4710" y="8091"/>
                </a:cubicBezTo>
                <a:cubicBezTo>
                  <a:pt x="4710" y="6452"/>
                  <a:pt x="5932" y="5124"/>
                  <a:pt x="7439" y="5124"/>
                </a:cubicBezTo>
                <a:cubicBezTo>
                  <a:pt x="8946" y="5124"/>
                  <a:pt x="10167" y="6452"/>
                  <a:pt x="10167" y="8091"/>
                </a:cubicBezTo>
                <a:cubicBezTo>
                  <a:pt x="10167" y="9730"/>
                  <a:pt x="8946" y="11058"/>
                  <a:pt x="7439" y="11058"/>
                </a:cubicBezTo>
                <a:close/>
                <a:moveTo>
                  <a:pt x="14879" y="9181"/>
                </a:moveTo>
                <a:lnTo>
                  <a:pt x="14879" y="7001"/>
                </a:lnTo>
                <a:lnTo>
                  <a:pt x="13796" y="6583"/>
                </a:lnTo>
                <a:cubicBezTo>
                  <a:pt x="13383" y="6423"/>
                  <a:pt x="13051" y="6080"/>
                  <a:pt x="12883" y="5640"/>
                </a:cubicBezTo>
                <a:cubicBezTo>
                  <a:pt x="12883" y="5640"/>
                  <a:pt x="12883" y="5639"/>
                  <a:pt x="12883" y="5639"/>
                </a:cubicBezTo>
                <a:cubicBezTo>
                  <a:pt x="12714" y="5198"/>
                  <a:pt x="12727" y="4700"/>
                  <a:pt x="12915" y="4268"/>
                </a:cubicBezTo>
                <a:lnTo>
                  <a:pt x="13408" y="3140"/>
                </a:lnTo>
                <a:lnTo>
                  <a:pt x="11991" y="1599"/>
                </a:lnTo>
                <a:lnTo>
                  <a:pt x="10954" y="2135"/>
                </a:lnTo>
                <a:cubicBezTo>
                  <a:pt x="10558" y="2340"/>
                  <a:pt x="10099" y="2353"/>
                  <a:pt x="9693" y="2170"/>
                </a:cubicBezTo>
                <a:lnTo>
                  <a:pt x="9692" y="2170"/>
                </a:lnTo>
                <a:cubicBezTo>
                  <a:pt x="9288" y="1987"/>
                  <a:pt x="8973" y="1626"/>
                  <a:pt x="8826" y="1177"/>
                </a:cubicBezTo>
                <a:lnTo>
                  <a:pt x="8441" y="0"/>
                </a:lnTo>
                <a:lnTo>
                  <a:pt x="6437" y="0"/>
                </a:lnTo>
                <a:lnTo>
                  <a:pt x="6052" y="1177"/>
                </a:lnTo>
                <a:cubicBezTo>
                  <a:pt x="5905" y="1626"/>
                  <a:pt x="5590" y="1987"/>
                  <a:pt x="5185" y="2170"/>
                </a:cubicBezTo>
                <a:cubicBezTo>
                  <a:pt x="4779" y="2353"/>
                  <a:pt x="4321" y="2340"/>
                  <a:pt x="3924" y="2135"/>
                </a:cubicBezTo>
                <a:lnTo>
                  <a:pt x="2887" y="1599"/>
                </a:lnTo>
                <a:lnTo>
                  <a:pt x="1470" y="3140"/>
                </a:lnTo>
                <a:lnTo>
                  <a:pt x="1962" y="4268"/>
                </a:lnTo>
                <a:cubicBezTo>
                  <a:pt x="2151" y="4699"/>
                  <a:pt x="2163" y="5198"/>
                  <a:pt x="1995" y="5639"/>
                </a:cubicBezTo>
                <a:cubicBezTo>
                  <a:pt x="1995" y="5639"/>
                  <a:pt x="1995" y="5640"/>
                  <a:pt x="1994" y="5640"/>
                </a:cubicBezTo>
                <a:cubicBezTo>
                  <a:pt x="1827" y="6080"/>
                  <a:pt x="1495" y="6423"/>
                  <a:pt x="1082" y="6583"/>
                </a:cubicBezTo>
                <a:lnTo>
                  <a:pt x="0" y="7001"/>
                </a:lnTo>
                <a:lnTo>
                  <a:pt x="0" y="9181"/>
                </a:lnTo>
                <a:lnTo>
                  <a:pt x="1082" y="9600"/>
                </a:lnTo>
                <a:cubicBezTo>
                  <a:pt x="1495" y="9759"/>
                  <a:pt x="1827" y="10102"/>
                  <a:pt x="1995" y="10543"/>
                </a:cubicBezTo>
                <a:cubicBezTo>
                  <a:pt x="2163" y="10984"/>
                  <a:pt x="2151" y="11482"/>
                  <a:pt x="1963" y="11914"/>
                </a:cubicBezTo>
                <a:lnTo>
                  <a:pt x="1470" y="13042"/>
                </a:lnTo>
                <a:lnTo>
                  <a:pt x="2887" y="14583"/>
                </a:lnTo>
                <a:lnTo>
                  <a:pt x="3924" y="14047"/>
                </a:lnTo>
                <a:cubicBezTo>
                  <a:pt x="4321" y="13842"/>
                  <a:pt x="4779" y="13829"/>
                  <a:pt x="5185" y="14012"/>
                </a:cubicBezTo>
                <a:cubicBezTo>
                  <a:pt x="5590" y="14195"/>
                  <a:pt x="5905" y="14556"/>
                  <a:pt x="6052" y="15005"/>
                </a:cubicBezTo>
                <a:lnTo>
                  <a:pt x="6437" y="16183"/>
                </a:lnTo>
                <a:lnTo>
                  <a:pt x="8441" y="16183"/>
                </a:lnTo>
                <a:lnTo>
                  <a:pt x="8824" y="15013"/>
                </a:lnTo>
                <a:cubicBezTo>
                  <a:pt x="8972" y="14559"/>
                  <a:pt x="9290" y="14195"/>
                  <a:pt x="9698" y="14010"/>
                </a:cubicBezTo>
                <a:cubicBezTo>
                  <a:pt x="9699" y="14010"/>
                  <a:pt x="9699" y="14010"/>
                  <a:pt x="9699" y="14010"/>
                </a:cubicBezTo>
                <a:cubicBezTo>
                  <a:pt x="10101" y="13828"/>
                  <a:pt x="10554" y="13840"/>
                  <a:pt x="10947" y="14044"/>
                </a:cubicBezTo>
                <a:lnTo>
                  <a:pt x="11991" y="14583"/>
                </a:lnTo>
                <a:lnTo>
                  <a:pt x="13408" y="13042"/>
                </a:lnTo>
                <a:lnTo>
                  <a:pt x="12915" y="11913"/>
                </a:lnTo>
                <a:cubicBezTo>
                  <a:pt x="12727" y="11482"/>
                  <a:pt x="12714" y="10984"/>
                  <a:pt x="12883" y="10544"/>
                </a:cubicBezTo>
                <a:cubicBezTo>
                  <a:pt x="12883" y="10543"/>
                  <a:pt x="12883" y="10543"/>
                  <a:pt x="12883" y="10543"/>
                </a:cubicBezTo>
                <a:cubicBezTo>
                  <a:pt x="13051" y="10102"/>
                  <a:pt x="13383" y="9759"/>
                  <a:pt x="13797" y="9600"/>
                </a:cubicBezTo>
                <a:cubicBezTo>
                  <a:pt x="13797" y="9600"/>
                  <a:pt x="14879" y="9181"/>
                  <a:pt x="14879" y="91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6" name="AutoShape 26"/>
          <p:cNvSpPr>
            <a:spLocks/>
          </p:cNvSpPr>
          <p:nvPr/>
        </p:nvSpPr>
        <p:spPr bwMode="auto">
          <a:xfrm>
            <a:off x="7594600" y="4318000"/>
            <a:ext cx="434975" cy="434975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5"/>
              <a:gd name="T4" fmla="+- 0 10800 98"/>
              <a:gd name="T5" fmla="*/ T4 w 21404"/>
              <a:gd name="T6" fmla="+- 0 10800 98"/>
              <a:gd name="T7" fmla="*/ 10800 h 21405"/>
              <a:gd name="T8" fmla="+- 0 10800 98"/>
              <a:gd name="T9" fmla="*/ T8 w 21404"/>
              <a:gd name="T10" fmla="+- 0 10800 98"/>
              <a:gd name="T11" fmla="*/ 10800 h 21405"/>
              <a:gd name="T12" fmla="+- 0 10800 98"/>
              <a:gd name="T13" fmla="*/ T12 w 21404"/>
              <a:gd name="T14" fmla="+- 0 10800 98"/>
              <a:gd name="T15" fmla="*/ 10800 h 2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5">
                <a:moveTo>
                  <a:pt x="13240" y="2714"/>
                </a:moveTo>
                <a:lnTo>
                  <a:pt x="10012" y="165"/>
                </a:lnTo>
                <a:cubicBezTo>
                  <a:pt x="9679" y="-98"/>
                  <a:pt x="9194" y="-42"/>
                  <a:pt x="8929" y="293"/>
                </a:cubicBezTo>
                <a:lnTo>
                  <a:pt x="6375" y="3526"/>
                </a:lnTo>
                <a:cubicBezTo>
                  <a:pt x="6188" y="3215"/>
                  <a:pt x="5944" y="2931"/>
                  <a:pt x="5641" y="2692"/>
                </a:cubicBezTo>
                <a:cubicBezTo>
                  <a:pt x="4276" y="1614"/>
                  <a:pt x="2296" y="1847"/>
                  <a:pt x="1217" y="3212"/>
                </a:cubicBezTo>
                <a:cubicBezTo>
                  <a:pt x="140" y="4578"/>
                  <a:pt x="373" y="6558"/>
                  <a:pt x="1738" y="7637"/>
                </a:cubicBezTo>
                <a:cubicBezTo>
                  <a:pt x="2040" y="7875"/>
                  <a:pt x="2374" y="8045"/>
                  <a:pt x="2719" y="8158"/>
                </a:cubicBezTo>
                <a:lnTo>
                  <a:pt x="166" y="11390"/>
                </a:lnTo>
                <a:cubicBezTo>
                  <a:pt x="-98" y="11725"/>
                  <a:pt x="-41" y="12210"/>
                  <a:pt x="293" y="12475"/>
                </a:cubicBezTo>
                <a:lnTo>
                  <a:pt x="11391" y="21239"/>
                </a:lnTo>
                <a:cubicBezTo>
                  <a:pt x="11724" y="21502"/>
                  <a:pt x="12209" y="21444"/>
                  <a:pt x="12474" y="21112"/>
                </a:cubicBezTo>
                <a:lnTo>
                  <a:pt x="21237" y="10013"/>
                </a:lnTo>
                <a:cubicBezTo>
                  <a:pt x="21502" y="9678"/>
                  <a:pt x="21444" y="9193"/>
                  <a:pt x="21110" y="8929"/>
                </a:cubicBezTo>
                <a:lnTo>
                  <a:pt x="18184" y="6619"/>
                </a:lnTo>
                <a:cubicBezTo>
                  <a:pt x="17106" y="7984"/>
                  <a:pt x="15125" y="8215"/>
                  <a:pt x="13759" y="7138"/>
                </a:cubicBezTo>
                <a:cubicBezTo>
                  <a:pt x="12395" y="6059"/>
                  <a:pt x="12162" y="4079"/>
                  <a:pt x="13240" y="2714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7" name="AutoShape 27"/>
          <p:cNvSpPr>
            <a:spLocks/>
          </p:cNvSpPr>
          <p:nvPr/>
        </p:nvSpPr>
        <p:spPr bwMode="auto">
          <a:xfrm>
            <a:off x="7797800" y="4064000"/>
            <a:ext cx="434975" cy="434975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4"/>
              <a:gd name="T4" fmla="+- 0 10800 98"/>
              <a:gd name="T5" fmla="*/ T4 w 21404"/>
              <a:gd name="T6" fmla="+- 0 10800 98"/>
              <a:gd name="T7" fmla="*/ 10800 h 21404"/>
              <a:gd name="T8" fmla="+- 0 10800 98"/>
              <a:gd name="T9" fmla="*/ T8 w 21404"/>
              <a:gd name="T10" fmla="+- 0 10800 98"/>
              <a:gd name="T11" fmla="*/ 10800 h 21404"/>
              <a:gd name="T12" fmla="+- 0 10800 98"/>
              <a:gd name="T13" fmla="*/ T12 w 21404"/>
              <a:gd name="T14" fmla="+- 0 10800 98"/>
              <a:gd name="T15" fmla="*/ 10800 h 21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4">
                <a:moveTo>
                  <a:pt x="2715" y="8163"/>
                </a:moveTo>
                <a:lnTo>
                  <a:pt x="166" y="11391"/>
                </a:lnTo>
                <a:cubicBezTo>
                  <a:pt x="-98" y="11725"/>
                  <a:pt x="-42" y="12209"/>
                  <a:pt x="294" y="12474"/>
                </a:cubicBezTo>
                <a:lnTo>
                  <a:pt x="3525" y="15027"/>
                </a:lnTo>
                <a:cubicBezTo>
                  <a:pt x="3216" y="15216"/>
                  <a:pt x="2932" y="15459"/>
                  <a:pt x="2692" y="15761"/>
                </a:cubicBezTo>
                <a:cubicBezTo>
                  <a:pt x="1615" y="17127"/>
                  <a:pt x="1847" y="19107"/>
                  <a:pt x="3212" y="20186"/>
                </a:cubicBezTo>
                <a:cubicBezTo>
                  <a:pt x="4578" y="21263"/>
                  <a:pt x="6558" y="21031"/>
                  <a:pt x="7636" y="19665"/>
                </a:cubicBezTo>
                <a:cubicBezTo>
                  <a:pt x="7875" y="19363"/>
                  <a:pt x="8046" y="19030"/>
                  <a:pt x="8158" y="18684"/>
                </a:cubicBezTo>
                <a:lnTo>
                  <a:pt x="11391" y="21237"/>
                </a:lnTo>
                <a:cubicBezTo>
                  <a:pt x="11724" y="21502"/>
                  <a:pt x="12211" y="21444"/>
                  <a:pt x="12475" y="21110"/>
                </a:cubicBezTo>
                <a:lnTo>
                  <a:pt x="21238" y="10012"/>
                </a:lnTo>
                <a:cubicBezTo>
                  <a:pt x="21501" y="9678"/>
                  <a:pt x="21444" y="9192"/>
                  <a:pt x="21112" y="8929"/>
                </a:cubicBezTo>
                <a:lnTo>
                  <a:pt x="10014" y="166"/>
                </a:lnTo>
                <a:cubicBezTo>
                  <a:pt x="9679" y="-98"/>
                  <a:pt x="9194" y="-41"/>
                  <a:pt x="8929" y="293"/>
                </a:cubicBezTo>
                <a:lnTo>
                  <a:pt x="6619" y="3219"/>
                </a:lnTo>
                <a:cubicBezTo>
                  <a:pt x="7984" y="4297"/>
                  <a:pt x="8216" y="6278"/>
                  <a:pt x="7138" y="7643"/>
                </a:cubicBezTo>
                <a:cubicBezTo>
                  <a:pt x="6060" y="9008"/>
                  <a:pt x="4080" y="9241"/>
                  <a:pt x="2715" y="8163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8" name="AutoShape 28"/>
          <p:cNvSpPr>
            <a:spLocks/>
          </p:cNvSpPr>
          <p:nvPr/>
        </p:nvSpPr>
        <p:spPr bwMode="auto">
          <a:xfrm>
            <a:off x="7531100" y="3848100"/>
            <a:ext cx="434975" cy="434975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4"/>
              <a:gd name="T4" fmla="+- 0 10800 98"/>
              <a:gd name="T5" fmla="*/ T4 w 21404"/>
              <a:gd name="T6" fmla="+- 0 10800 98"/>
              <a:gd name="T7" fmla="*/ 10800 h 21404"/>
              <a:gd name="T8" fmla="+- 0 10800 98"/>
              <a:gd name="T9" fmla="*/ T8 w 21404"/>
              <a:gd name="T10" fmla="+- 0 10800 98"/>
              <a:gd name="T11" fmla="*/ 10800 h 21404"/>
              <a:gd name="T12" fmla="+- 0 10800 98"/>
              <a:gd name="T13" fmla="*/ T12 w 21404"/>
              <a:gd name="T14" fmla="+- 0 10800 98"/>
              <a:gd name="T15" fmla="*/ 10800 h 21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4">
                <a:moveTo>
                  <a:pt x="8163" y="18689"/>
                </a:moveTo>
                <a:lnTo>
                  <a:pt x="11391" y="21237"/>
                </a:lnTo>
                <a:cubicBezTo>
                  <a:pt x="11724" y="21502"/>
                  <a:pt x="12209" y="21445"/>
                  <a:pt x="12474" y="21110"/>
                </a:cubicBezTo>
                <a:lnTo>
                  <a:pt x="15026" y="17877"/>
                </a:lnTo>
                <a:cubicBezTo>
                  <a:pt x="15215" y="18188"/>
                  <a:pt x="15459" y="18472"/>
                  <a:pt x="15761" y="18711"/>
                </a:cubicBezTo>
                <a:cubicBezTo>
                  <a:pt x="17126" y="19788"/>
                  <a:pt x="19106" y="19556"/>
                  <a:pt x="20184" y="18191"/>
                </a:cubicBezTo>
                <a:cubicBezTo>
                  <a:pt x="21263" y="16825"/>
                  <a:pt x="21030" y="14846"/>
                  <a:pt x="19665" y="13767"/>
                </a:cubicBezTo>
                <a:cubicBezTo>
                  <a:pt x="19363" y="13528"/>
                  <a:pt x="19029" y="13357"/>
                  <a:pt x="18684" y="13245"/>
                </a:cubicBezTo>
                <a:lnTo>
                  <a:pt x="21237" y="10013"/>
                </a:lnTo>
                <a:cubicBezTo>
                  <a:pt x="21502" y="9679"/>
                  <a:pt x="21444" y="9194"/>
                  <a:pt x="21110" y="8929"/>
                </a:cubicBezTo>
                <a:lnTo>
                  <a:pt x="10012" y="165"/>
                </a:lnTo>
                <a:cubicBezTo>
                  <a:pt x="9679" y="-98"/>
                  <a:pt x="9192" y="-41"/>
                  <a:pt x="8929" y="293"/>
                </a:cubicBezTo>
                <a:lnTo>
                  <a:pt x="166" y="11391"/>
                </a:lnTo>
                <a:cubicBezTo>
                  <a:pt x="-98" y="11724"/>
                  <a:pt x="-41" y="12210"/>
                  <a:pt x="293" y="12474"/>
                </a:cubicBezTo>
                <a:lnTo>
                  <a:pt x="3219" y="14785"/>
                </a:lnTo>
                <a:cubicBezTo>
                  <a:pt x="4297" y="13419"/>
                  <a:pt x="6278" y="13188"/>
                  <a:pt x="7643" y="14265"/>
                </a:cubicBezTo>
                <a:cubicBezTo>
                  <a:pt x="9007" y="15343"/>
                  <a:pt x="9241" y="17323"/>
                  <a:pt x="8163" y="18689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69" name="AutoShape 29"/>
          <p:cNvSpPr>
            <a:spLocks/>
          </p:cNvSpPr>
          <p:nvPr/>
        </p:nvSpPr>
        <p:spPr bwMode="auto">
          <a:xfrm>
            <a:off x="7327900" y="4100513"/>
            <a:ext cx="434975" cy="436562"/>
          </a:xfrm>
          <a:custGeom>
            <a:avLst/>
            <a:gdLst>
              <a:gd name="T0" fmla="+- 0 10800 98"/>
              <a:gd name="T1" fmla="*/ T0 w 21404"/>
              <a:gd name="T2" fmla="+- 0 10800 98"/>
              <a:gd name="T3" fmla="*/ 10800 h 21404"/>
              <a:gd name="T4" fmla="+- 0 10800 98"/>
              <a:gd name="T5" fmla="*/ T4 w 21404"/>
              <a:gd name="T6" fmla="+- 0 10800 98"/>
              <a:gd name="T7" fmla="*/ 10800 h 21404"/>
              <a:gd name="T8" fmla="+- 0 10800 98"/>
              <a:gd name="T9" fmla="*/ T8 w 21404"/>
              <a:gd name="T10" fmla="+- 0 10800 98"/>
              <a:gd name="T11" fmla="*/ 10800 h 21404"/>
              <a:gd name="T12" fmla="+- 0 10800 98"/>
              <a:gd name="T13" fmla="*/ T12 w 21404"/>
              <a:gd name="T14" fmla="+- 0 10800 98"/>
              <a:gd name="T15" fmla="*/ 10800 h 214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04" h="21404">
                <a:moveTo>
                  <a:pt x="18689" y="13240"/>
                </a:moveTo>
                <a:lnTo>
                  <a:pt x="21237" y="10012"/>
                </a:lnTo>
                <a:cubicBezTo>
                  <a:pt x="21502" y="9679"/>
                  <a:pt x="21445" y="9194"/>
                  <a:pt x="21110" y="8929"/>
                </a:cubicBezTo>
                <a:lnTo>
                  <a:pt x="17878" y="6377"/>
                </a:lnTo>
                <a:cubicBezTo>
                  <a:pt x="18188" y="6188"/>
                  <a:pt x="18472" y="5944"/>
                  <a:pt x="18711" y="5642"/>
                </a:cubicBezTo>
                <a:cubicBezTo>
                  <a:pt x="19789" y="4276"/>
                  <a:pt x="19555" y="2296"/>
                  <a:pt x="18191" y="1218"/>
                </a:cubicBezTo>
                <a:cubicBezTo>
                  <a:pt x="16826" y="140"/>
                  <a:pt x="14846" y="372"/>
                  <a:pt x="13766" y="1738"/>
                </a:cubicBezTo>
                <a:cubicBezTo>
                  <a:pt x="13529" y="2040"/>
                  <a:pt x="13357" y="2373"/>
                  <a:pt x="13246" y="2719"/>
                </a:cubicBezTo>
                <a:lnTo>
                  <a:pt x="10013" y="166"/>
                </a:lnTo>
                <a:cubicBezTo>
                  <a:pt x="9678" y="-98"/>
                  <a:pt x="9193" y="-41"/>
                  <a:pt x="8929" y="293"/>
                </a:cubicBezTo>
                <a:lnTo>
                  <a:pt x="165" y="11391"/>
                </a:lnTo>
                <a:cubicBezTo>
                  <a:pt x="-98" y="11725"/>
                  <a:pt x="-41" y="12211"/>
                  <a:pt x="291" y="12474"/>
                </a:cubicBezTo>
                <a:lnTo>
                  <a:pt x="11390" y="21237"/>
                </a:lnTo>
                <a:cubicBezTo>
                  <a:pt x="11725" y="21501"/>
                  <a:pt x="12210" y="21445"/>
                  <a:pt x="12474" y="21110"/>
                </a:cubicBezTo>
                <a:lnTo>
                  <a:pt x="14785" y="18184"/>
                </a:lnTo>
                <a:cubicBezTo>
                  <a:pt x="13420" y="17106"/>
                  <a:pt x="13187" y="15125"/>
                  <a:pt x="14266" y="13760"/>
                </a:cubicBezTo>
                <a:cubicBezTo>
                  <a:pt x="15344" y="12395"/>
                  <a:pt x="17323" y="12162"/>
                  <a:pt x="18689" y="13240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0" name="AutoShape 30"/>
          <p:cNvSpPr>
            <a:spLocks/>
          </p:cNvSpPr>
          <p:nvPr/>
        </p:nvSpPr>
        <p:spPr bwMode="auto">
          <a:xfrm>
            <a:off x="16319500" y="3835400"/>
            <a:ext cx="9398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5147"/>
                </a:moveTo>
                <a:lnTo>
                  <a:pt x="19299" y="7459"/>
                </a:lnTo>
                <a:lnTo>
                  <a:pt x="14178" y="2312"/>
                </a:lnTo>
                <a:lnTo>
                  <a:pt x="16478" y="0"/>
                </a:lnTo>
                <a:cubicBezTo>
                  <a:pt x="16478" y="0"/>
                  <a:pt x="21600" y="5147"/>
                  <a:pt x="21600" y="5147"/>
                </a:cubicBezTo>
                <a:close/>
                <a:moveTo>
                  <a:pt x="5089" y="19082"/>
                </a:moveTo>
                <a:lnTo>
                  <a:pt x="4444" y="18434"/>
                </a:lnTo>
                <a:lnTo>
                  <a:pt x="14866" y="7959"/>
                </a:lnTo>
                <a:lnTo>
                  <a:pt x="15511" y="8607"/>
                </a:lnTo>
                <a:cubicBezTo>
                  <a:pt x="15511" y="8607"/>
                  <a:pt x="5089" y="19082"/>
                  <a:pt x="5089" y="19082"/>
                </a:cubicBezTo>
                <a:close/>
                <a:moveTo>
                  <a:pt x="2616" y="16581"/>
                </a:moveTo>
                <a:lnTo>
                  <a:pt x="13038" y="6106"/>
                </a:lnTo>
                <a:lnTo>
                  <a:pt x="13683" y="6754"/>
                </a:lnTo>
                <a:lnTo>
                  <a:pt x="3260" y="17229"/>
                </a:lnTo>
                <a:cubicBezTo>
                  <a:pt x="3260" y="17229"/>
                  <a:pt x="2616" y="16581"/>
                  <a:pt x="2616" y="16581"/>
                </a:cubicBezTo>
                <a:close/>
                <a:moveTo>
                  <a:pt x="13030" y="3466"/>
                </a:moveTo>
                <a:lnTo>
                  <a:pt x="1293" y="15262"/>
                </a:lnTo>
                <a:lnTo>
                  <a:pt x="0" y="21600"/>
                </a:lnTo>
                <a:lnTo>
                  <a:pt x="6415" y="20409"/>
                </a:lnTo>
                <a:lnTo>
                  <a:pt x="18151" y="8613"/>
                </a:lnTo>
                <a:cubicBezTo>
                  <a:pt x="18151" y="8613"/>
                  <a:pt x="13030" y="3466"/>
                  <a:pt x="13030" y="34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1" name="AutoShape 31"/>
          <p:cNvSpPr>
            <a:spLocks/>
          </p:cNvSpPr>
          <p:nvPr/>
        </p:nvSpPr>
        <p:spPr bwMode="auto">
          <a:xfrm>
            <a:off x="20751800" y="3835400"/>
            <a:ext cx="10795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901" y="11002"/>
                </a:moveTo>
                <a:lnTo>
                  <a:pt x="8077" y="11002"/>
                </a:lnTo>
                <a:lnTo>
                  <a:pt x="8077" y="13470"/>
                </a:lnTo>
                <a:lnTo>
                  <a:pt x="9901" y="13470"/>
                </a:lnTo>
                <a:cubicBezTo>
                  <a:pt x="9901" y="13470"/>
                  <a:pt x="9901" y="11002"/>
                  <a:pt x="9901" y="11002"/>
                </a:cubicBezTo>
                <a:close/>
                <a:moveTo>
                  <a:pt x="7319" y="6637"/>
                </a:moveTo>
                <a:lnTo>
                  <a:pt x="5495" y="6637"/>
                </a:lnTo>
                <a:lnTo>
                  <a:pt x="5495" y="13470"/>
                </a:lnTo>
                <a:lnTo>
                  <a:pt x="7319" y="13470"/>
                </a:lnTo>
                <a:cubicBezTo>
                  <a:pt x="7319" y="13470"/>
                  <a:pt x="7319" y="6637"/>
                  <a:pt x="7319" y="6637"/>
                </a:cubicBezTo>
                <a:close/>
                <a:moveTo>
                  <a:pt x="4737" y="13470"/>
                </a:moveTo>
                <a:lnTo>
                  <a:pt x="2913" y="13470"/>
                </a:lnTo>
                <a:lnTo>
                  <a:pt x="2913" y="9004"/>
                </a:lnTo>
                <a:lnTo>
                  <a:pt x="4737" y="9004"/>
                </a:lnTo>
                <a:cubicBezTo>
                  <a:pt x="4737" y="9004"/>
                  <a:pt x="4737" y="13470"/>
                  <a:pt x="4737" y="13470"/>
                </a:cubicBezTo>
                <a:close/>
                <a:moveTo>
                  <a:pt x="10411" y="17792"/>
                </a:moveTo>
                <a:lnTo>
                  <a:pt x="0" y="17792"/>
                </a:lnTo>
                <a:lnTo>
                  <a:pt x="0" y="0"/>
                </a:lnTo>
                <a:lnTo>
                  <a:pt x="17541" y="0"/>
                </a:lnTo>
                <a:lnTo>
                  <a:pt x="17541" y="8207"/>
                </a:lnTo>
                <a:cubicBezTo>
                  <a:pt x="17010" y="7944"/>
                  <a:pt x="16438" y="7769"/>
                  <a:pt x="15838" y="7700"/>
                </a:cubicBezTo>
                <a:lnTo>
                  <a:pt x="15838" y="4240"/>
                </a:lnTo>
                <a:lnTo>
                  <a:pt x="1702" y="4240"/>
                </a:lnTo>
                <a:lnTo>
                  <a:pt x="1702" y="15842"/>
                </a:lnTo>
                <a:lnTo>
                  <a:pt x="9679" y="15842"/>
                </a:lnTo>
                <a:cubicBezTo>
                  <a:pt x="9831" y="16542"/>
                  <a:pt x="10080" y="17199"/>
                  <a:pt x="10411" y="17792"/>
                </a:cubicBezTo>
                <a:close/>
                <a:moveTo>
                  <a:pt x="15262" y="17256"/>
                </a:moveTo>
                <a:cubicBezTo>
                  <a:pt x="13816" y="17256"/>
                  <a:pt x="12640" y="15909"/>
                  <a:pt x="12640" y="14254"/>
                </a:cubicBezTo>
                <a:cubicBezTo>
                  <a:pt x="12640" y="12599"/>
                  <a:pt x="13816" y="11252"/>
                  <a:pt x="15262" y="11252"/>
                </a:cubicBezTo>
                <a:cubicBezTo>
                  <a:pt x="16708" y="11252"/>
                  <a:pt x="17884" y="12599"/>
                  <a:pt x="17884" y="14254"/>
                </a:cubicBezTo>
                <a:cubicBezTo>
                  <a:pt x="17884" y="15909"/>
                  <a:pt x="16708" y="17256"/>
                  <a:pt x="15262" y="17256"/>
                </a:cubicBezTo>
                <a:close/>
                <a:moveTo>
                  <a:pt x="18794" y="16811"/>
                </a:moveTo>
                <a:cubicBezTo>
                  <a:pt x="19204" y="16071"/>
                  <a:pt x="19442" y="15194"/>
                  <a:pt x="19442" y="14254"/>
                </a:cubicBezTo>
                <a:cubicBezTo>
                  <a:pt x="19442" y="11615"/>
                  <a:pt x="17567" y="9468"/>
                  <a:pt x="15262" y="9468"/>
                </a:cubicBezTo>
                <a:cubicBezTo>
                  <a:pt x="12957" y="9468"/>
                  <a:pt x="11082" y="11615"/>
                  <a:pt x="11082" y="14254"/>
                </a:cubicBezTo>
                <a:cubicBezTo>
                  <a:pt x="11082" y="16893"/>
                  <a:pt x="12957" y="19040"/>
                  <a:pt x="15262" y="19040"/>
                </a:cubicBezTo>
                <a:cubicBezTo>
                  <a:pt x="16042" y="19040"/>
                  <a:pt x="16772" y="18794"/>
                  <a:pt x="17398" y="18366"/>
                </a:cubicBezTo>
                <a:lnTo>
                  <a:pt x="20222" y="21600"/>
                </a:lnTo>
                <a:lnTo>
                  <a:pt x="21599" y="20023"/>
                </a:lnTo>
                <a:cubicBezTo>
                  <a:pt x="21599" y="20023"/>
                  <a:pt x="18794" y="16811"/>
                  <a:pt x="18794" y="168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2" name="AutoShape 32"/>
          <p:cNvSpPr>
            <a:spLocks/>
          </p:cNvSpPr>
          <p:nvPr/>
        </p:nvSpPr>
        <p:spPr bwMode="auto">
          <a:xfrm>
            <a:off x="8699500" y="3835400"/>
            <a:ext cx="11557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2" y="4896"/>
                </a:moveTo>
                <a:lnTo>
                  <a:pt x="20529" y="2117"/>
                </a:lnTo>
                <a:lnTo>
                  <a:pt x="8451" y="2117"/>
                </a:lnTo>
                <a:cubicBezTo>
                  <a:pt x="7989" y="2117"/>
                  <a:pt x="7546" y="1889"/>
                  <a:pt x="7220" y="1484"/>
                </a:cubicBezTo>
                <a:lnTo>
                  <a:pt x="6024" y="0"/>
                </a:lnTo>
                <a:lnTo>
                  <a:pt x="681" y="0"/>
                </a:lnTo>
                <a:lnTo>
                  <a:pt x="1310" y="4896"/>
                </a:lnTo>
                <a:lnTo>
                  <a:pt x="20162" y="4896"/>
                </a:lnTo>
                <a:cubicBezTo>
                  <a:pt x="20162" y="4896"/>
                  <a:pt x="20162" y="4896"/>
                  <a:pt x="20162" y="4896"/>
                </a:cubicBezTo>
                <a:close/>
                <a:moveTo>
                  <a:pt x="20057" y="21600"/>
                </a:moveTo>
                <a:lnTo>
                  <a:pt x="1258" y="21600"/>
                </a:lnTo>
                <a:lnTo>
                  <a:pt x="0" y="7166"/>
                </a:lnTo>
                <a:lnTo>
                  <a:pt x="21600" y="7166"/>
                </a:lnTo>
                <a:cubicBezTo>
                  <a:pt x="21600" y="7166"/>
                  <a:pt x="20057" y="21600"/>
                  <a:pt x="2005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3" name="AutoShape 33"/>
          <p:cNvSpPr>
            <a:spLocks/>
          </p:cNvSpPr>
          <p:nvPr/>
        </p:nvSpPr>
        <p:spPr bwMode="auto">
          <a:xfrm>
            <a:off x="20942300" y="9601200"/>
            <a:ext cx="9017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16712" y="795"/>
                </a:lnTo>
                <a:lnTo>
                  <a:pt x="17788" y="1816"/>
                </a:lnTo>
                <a:lnTo>
                  <a:pt x="10438" y="8456"/>
                </a:lnTo>
                <a:lnTo>
                  <a:pt x="7768" y="6084"/>
                </a:lnTo>
                <a:lnTo>
                  <a:pt x="295" y="13084"/>
                </a:lnTo>
                <a:lnTo>
                  <a:pt x="2133" y="14784"/>
                </a:lnTo>
                <a:lnTo>
                  <a:pt x="7691" y="9559"/>
                </a:lnTo>
                <a:lnTo>
                  <a:pt x="10444" y="12008"/>
                </a:lnTo>
                <a:lnTo>
                  <a:pt x="19619" y="3587"/>
                </a:lnTo>
                <a:lnTo>
                  <a:pt x="20664" y="4578"/>
                </a:lnTo>
                <a:cubicBezTo>
                  <a:pt x="20664" y="4578"/>
                  <a:pt x="21599" y="0"/>
                  <a:pt x="21599" y="0"/>
                </a:cubicBezTo>
                <a:close/>
                <a:moveTo>
                  <a:pt x="21487" y="10041"/>
                </a:moveTo>
                <a:lnTo>
                  <a:pt x="15456" y="10041"/>
                </a:lnTo>
                <a:lnTo>
                  <a:pt x="15456" y="21600"/>
                </a:lnTo>
                <a:lnTo>
                  <a:pt x="21487" y="21600"/>
                </a:lnTo>
                <a:cubicBezTo>
                  <a:pt x="21487" y="21600"/>
                  <a:pt x="21487" y="10041"/>
                  <a:pt x="21487" y="10041"/>
                </a:cubicBezTo>
                <a:close/>
                <a:moveTo>
                  <a:pt x="13759" y="13564"/>
                </a:moveTo>
                <a:lnTo>
                  <a:pt x="7728" y="13564"/>
                </a:lnTo>
                <a:lnTo>
                  <a:pt x="7728" y="21600"/>
                </a:lnTo>
                <a:lnTo>
                  <a:pt x="13759" y="21600"/>
                </a:lnTo>
                <a:cubicBezTo>
                  <a:pt x="13759" y="21600"/>
                  <a:pt x="13759" y="13564"/>
                  <a:pt x="13759" y="13564"/>
                </a:cubicBezTo>
                <a:close/>
                <a:moveTo>
                  <a:pt x="5971" y="21600"/>
                </a:moveTo>
                <a:lnTo>
                  <a:pt x="0" y="21600"/>
                </a:lnTo>
                <a:lnTo>
                  <a:pt x="0" y="16151"/>
                </a:lnTo>
                <a:lnTo>
                  <a:pt x="5971" y="16151"/>
                </a:lnTo>
                <a:lnTo>
                  <a:pt x="5971" y="21600"/>
                </a:lnTo>
                <a:cubicBezTo>
                  <a:pt x="5971" y="21600"/>
                  <a:pt x="5971" y="21600"/>
                  <a:pt x="5971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4" name="AutoShape 34"/>
          <p:cNvSpPr>
            <a:spLocks/>
          </p:cNvSpPr>
          <p:nvPr/>
        </p:nvSpPr>
        <p:spPr bwMode="auto">
          <a:xfrm>
            <a:off x="5870575" y="3846513"/>
            <a:ext cx="8255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20" y="8155"/>
                </a:moveTo>
                <a:lnTo>
                  <a:pt x="0" y="8155"/>
                </a:lnTo>
                <a:lnTo>
                  <a:pt x="0" y="9469"/>
                </a:lnTo>
                <a:lnTo>
                  <a:pt x="3020" y="9469"/>
                </a:lnTo>
                <a:cubicBezTo>
                  <a:pt x="3020" y="9469"/>
                  <a:pt x="3020" y="8155"/>
                  <a:pt x="3020" y="8155"/>
                </a:cubicBezTo>
                <a:close/>
                <a:moveTo>
                  <a:pt x="4133" y="12944"/>
                </a:moveTo>
                <a:lnTo>
                  <a:pt x="3526" y="11746"/>
                </a:lnTo>
                <a:lnTo>
                  <a:pt x="861" y="12809"/>
                </a:lnTo>
                <a:lnTo>
                  <a:pt x="1468" y="14007"/>
                </a:lnTo>
                <a:cubicBezTo>
                  <a:pt x="1468" y="14007"/>
                  <a:pt x="4133" y="12944"/>
                  <a:pt x="4133" y="12944"/>
                </a:cubicBezTo>
                <a:close/>
                <a:moveTo>
                  <a:pt x="4380" y="4949"/>
                </a:moveTo>
                <a:lnTo>
                  <a:pt x="2011" y="3442"/>
                </a:lnTo>
                <a:lnTo>
                  <a:pt x="1148" y="4510"/>
                </a:lnTo>
                <a:lnTo>
                  <a:pt x="3517" y="6017"/>
                </a:lnTo>
                <a:cubicBezTo>
                  <a:pt x="3517" y="6017"/>
                  <a:pt x="4380" y="4949"/>
                  <a:pt x="4380" y="4949"/>
                </a:cubicBezTo>
                <a:close/>
                <a:moveTo>
                  <a:pt x="7543" y="2790"/>
                </a:moveTo>
                <a:lnTo>
                  <a:pt x="6240" y="635"/>
                </a:lnTo>
                <a:lnTo>
                  <a:pt x="4935" y="1256"/>
                </a:lnTo>
                <a:lnTo>
                  <a:pt x="6238" y="3411"/>
                </a:lnTo>
                <a:cubicBezTo>
                  <a:pt x="6238" y="3411"/>
                  <a:pt x="7543" y="2790"/>
                  <a:pt x="7543" y="2790"/>
                </a:cubicBezTo>
                <a:close/>
                <a:moveTo>
                  <a:pt x="21599" y="8155"/>
                </a:moveTo>
                <a:lnTo>
                  <a:pt x="18579" y="8155"/>
                </a:lnTo>
                <a:lnTo>
                  <a:pt x="18579" y="9469"/>
                </a:lnTo>
                <a:lnTo>
                  <a:pt x="21599" y="9469"/>
                </a:lnTo>
                <a:cubicBezTo>
                  <a:pt x="21599" y="9469"/>
                  <a:pt x="21599" y="8155"/>
                  <a:pt x="21599" y="8155"/>
                </a:cubicBezTo>
                <a:close/>
                <a:moveTo>
                  <a:pt x="20713" y="12799"/>
                </a:moveTo>
                <a:lnTo>
                  <a:pt x="18047" y="11841"/>
                </a:lnTo>
                <a:lnTo>
                  <a:pt x="17491" y="13059"/>
                </a:lnTo>
                <a:lnTo>
                  <a:pt x="20157" y="14017"/>
                </a:lnTo>
                <a:cubicBezTo>
                  <a:pt x="20157" y="14017"/>
                  <a:pt x="20713" y="12799"/>
                  <a:pt x="20713" y="12799"/>
                </a:cubicBezTo>
                <a:close/>
                <a:moveTo>
                  <a:pt x="20451" y="4510"/>
                </a:moveTo>
                <a:lnTo>
                  <a:pt x="19588" y="3442"/>
                </a:lnTo>
                <a:lnTo>
                  <a:pt x="17219" y="4949"/>
                </a:lnTo>
                <a:lnTo>
                  <a:pt x="18082" y="6017"/>
                </a:lnTo>
                <a:cubicBezTo>
                  <a:pt x="18082" y="6017"/>
                  <a:pt x="20451" y="4510"/>
                  <a:pt x="20451" y="4510"/>
                </a:cubicBezTo>
                <a:close/>
                <a:moveTo>
                  <a:pt x="16664" y="1256"/>
                </a:moveTo>
                <a:lnTo>
                  <a:pt x="15359" y="635"/>
                </a:lnTo>
                <a:lnTo>
                  <a:pt x="14056" y="2790"/>
                </a:lnTo>
                <a:lnTo>
                  <a:pt x="15361" y="3411"/>
                </a:lnTo>
                <a:cubicBezTo>
                  <a:pt x="15361" y="3411"/>
                  <a:pt x="16664" y="1256"/>
                  <a:pt x="16664" y="1256"/>
                </a:cubicBezTo>
                <a:close/>
                <a:moveTo>
                  <a:pt x="11579" y="2364"/>
                </a:moveTo>
                <a:lnTo>
                  <a:pt x="10099" y="2364"/>
                </a:lnTo>
                <a:lnTo>
                  <a:pt x="10099" y="0"/>
                </a:lnTo>
                <a:lnTo>
                  <a:pt x="11579" y="0"/>
                </a:lnTo>
                <a:cubicBezTo>
                  <a:pt x="11579" y="0"/>
                  <a:pt x="11579" y="2364"/>
                  <a:pt x="11579" y="2364"/>
                </a:cubicBezTo>
                <a:close/>
                <a:moveTo>
                  <a:pt x="16986" y="8997"/>
                </a:moveTo>
                <a:cubicBezTo>
                  <a:pt x="16986" y="12264"/>
                  <a:pt x="13820" y="14094"/>
                  <a:pt x="13820" y="16672"/>
                </a:cubicBezTo>
                <a:lnTo>
                  <a:pt x="12378" y="16672"/>
                </a:lnTo>
                <a:cubicBezTo>
                  <a:pt x="12379" y="13495"/>
                  <a:pt x="15518" y="11822"/>
                  <a:pt x="15518" y="8997"/>
                </a:cubicBezTo>
                <a:cubicBezTo>
                  <a:pt x="15518" y="3711"/>
                  <a:pt x="6075" y="3703"/>
                  <a:pt x="6075" y="8997"/>
                </a:cubicBezTo>
                <a:cubicBezTo>
                  <a:pt x="6075" y="11819"/>
                  <a:pt x="9159" y="13421"/>
                  <a:pt x="9230" y="16672"/>
                </a:cubicBezTo>
                <a:lnTo>
                  <a:pt x="7773" y="16672"/>
                </a:lnTo>
                <a:cubicBezTo>
                  <a:pt x="7773" y="14094"/>
                  <a:pt x="4607" y="12264"/>
                  <a:pt x="4607" y="8997"/>
                </a:cubicBezTo>
                <a:cubicBezTo>
                  <a:pt x="4607" y="1977"/>
                  <a:pt x="16986" y="1970"/>
                  <a:pt x="16986" y="8997"/>
                </a:cubicBezTo>
                <a:close/>
                <a:moveTo>
                  <a:pt x="8780" y="20557"/>
                </a:moveTo>
                <a:cubicBezTo>
                  <a:pt x="9839" y="21425"/>
                  <a:pt x="9947" y="21600"/>
                  <a:pt x="10370" y="21600"/>
                </a:cubicBezTo>
                <a:lnTo>
                  <a:pt x="11184" y="21600"/>
                </a:lnTo>
                <a:cubicBezTo>
                  <a:pt x="11597" y="21600"/>
                  <a:pt x="11698" y="21438"/>
                  <a:pt x="12813" y="20557"/>
                </a:cubicBezTo>
                <a:cubicBezTo>
                  <a:pt x="12813" y="20557"/>
                  <a:pt x="8780" y="20557"/>
                  <a:pt x="8780" y="20557"/>
                </a:cubicBezTo>
                <a:close/>
                <a:moveTo>
                  <a:pt x="12841" y="18973"/>
                </a:moveTo>
                <a:lnTo>
                  <a:pt x="8752" y="18973"/>
                </a:lnTo>
                <a:cubicBezTo>
                  <a:pt x="8451" y="18973"/>
                  <a:pt x="8208" y="19189"/>
                  <a:pt x="8208" y="19455"/>
                </a:cubicBezTo>
                <a:cubicBezTo>
                  <a:pt x="8208" y="19722"/>
                  <a:pt x="8451" y="19938"/>
                  <a:pt x="8752" y="19938"/>
                </a:cubicBezTo>
                <a:lnTo>
                  <a:pt x="12841" y="19938"/>
                </a:lnTo>
                <a:cubicBezTo>
                  <a:pt x="13141" y="19938"/>
                  <a:pt x="13384" y="19722"/>
                  <a:pt x="13384" y="19455"/>
                </a:cubicBezTo>
                <a:cubicBezTo>
                  <a:pt x="13384" y="19189"/>
                  <a:pt x="13141" y="18973"/>
                  <a:pt x="12841" y="18973"/>
                </a:cubicBezTo>
                <a:close/>
                <a:moveTo>
                  <a:pt x="12939" y="17367"/>
                </a:moveTo>
                <a:lnTo>
                  <a:pt x="8654" y="17367"/>
                </a:lnTo>
                <a:cubicBezTo>
                  <a:pt x="8354" y="17367"/>
                  <a:pt x="8110" y="17583"/>
                  <a:pt x="8110" y="17849"/>
                </a:cubicBezTo>
                <a:cubicBezTo>
                  <a:pt x="8110" y="18116"/>
                  <a:pt x="8354" y="18332"/>
                  <a:pt x="8654" y="18332"/>
                </a:cubicBezTo>
                <a:lnTo>
                  <a:pt x="12939" y="18332"/>
                </a:lnTo>
                <a:cubicBezTo>
                  <a:pt x="13239" y="18332"/>
                  <a:pt x="13483" y="18116"/>
                  <a:pt x="13483" y="17849"/>
                </a:cubicBezTo>
                <a:cubicBezTo>
                  <a:pt x="13483" y="17583"/>
                  <a:pt x="13239" y="17367"/>
                  <a:pt x="12939" y="17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5" name="AutoShape 35"/>
          <p:cNvSpPr>
            <a:spLocks/>
          </p:cNvSpPr>
          <p:nvPr/>
        </p:nvSpPr>
        <p:spPr bwMode="auto">
          <a:xfrm>
            <a:off x="13450888" y="5727700"/>
            <a:ext cx="215900" cy="21431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600"/>
                  <a:pt x="10712" y="215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6" name="AutoShape 36"/>
          <p:cNvSpPr>
            <a:spLocks/>
          </p:cNvSpPr>
          <p:nvPr/>
        </p:nvSpPr>
        <p:spPr bwMode="auto">
          <a:xfrm>
            <a:off x="13287375" y="5956300"/>
            <a:ext cx="546100" cy="709613"/>
          </a:xfrm>
          <a:custGeom>
            <a:avLst/>
            <a:gdLst>
              <a:gd name="T0" fmla="+- 0 10781 89"/>
              <a:gd name="T1" fmla="*/ T0 w 21385"/>
              <a:gd name="T2" fmla="+- 0 10714 1"/>
              <a:gd name="T3" fmla="*/ 10714 h 21426"/>
              <a:gd name="T4" fmla="+- 0 10781 89"/>
              <a:gd name="T5" fmla="*/ T4 w 21385"/>
              <a:gd name="T6" fmla="+- 0 10714 1"/>
              <a:gd name="T7" fmla="*/ 10714 h 21426"/>
              <a:gd name="T8" fmla="+- 0 10781 89"/>
              <a:gd name="T9" fmla="*/ T8 w 21385"/>
              <a:gd name="T10" fmla="+- 0 10714 1"/>
              <a:gd name="T11" fmla="*/ 10714 h 21426"/>
              <a:gd name="T12" fmla="+- 0 10781 89"/>
              <a:gd name="T13" fmla="*/ T12 w 21385"/>
              <a:gd name="T14" fmla="+- 0 10714 1"/>
              <a:gd name="T15" fmla="*/ 10714 h 214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6">
                <a:moveTo>
                  <a:pt x="15662" y="4699"/>
                </a:moveTo>
                <a:cubicBezTo>
                  <a:pt x="15662" y="4907"/>
                  <a:pt x="15662" y="5035"/>
                  <a:pt x="15662" y="5165"/>
                </a:cubicBezTo>
                <a:cubicBezTo>
                  <a:pt x="15662" y="10027"/>
                  <a:pt x="15662" y="14888"/>
                  <a:pt x="15661" y="19750"/>
                </a:cubicBezTo>
                <a:cubicBezTo>
                  <a:pt x="15661" y="20600"/>
                  <a:pt x="15026" y="21230"/>
                  <a:pt x="14016" y="21388"/>
                </a:cubicBezTo>
                <a:cubicBezTo>
                  <a:pt x="12662" y="21599"/>
                  <a:pt x="11507" y="20842"/>
                  <a:pt x="11504" y="19726"/>
                </a:cubicBezTo>
                <a:cubicBezTo>
                  <a:pt x="11501" y="17635"/>
                  <a:pt x="11504" y="15544"/>
                  <a:pt x="11504" y="13455"/>
                </a:cubicBezTo>
                <a:cubicBezTo>
                  <a:pt x="11504" y="12787"/>
                  <a:pt x="11504" y="12122"/>
                  <a:pt x="11504" y="11441"/>
                </a:cubicBezTo>
                <a:cubicBezTo>
                  <a:pt x="11033" y="11441"/>
                  <a:pt x="10605" y="11441"/>
                  <a:pt x="10113" y="11441"/>
                </a:cubicBezTo>
                <a:cubicBezTo>
                  <a:pt x="10113" y="11555"/>
                  <a:pt x="10113" y="11674"/>
                  <a:pt x="10113" y="11790"/>
                </a:cubicBezTo>
                <a:cubicBezTo>
                  <a:pt x="10113" y="14437"/>
                  <a:pt x="10089" y="17084"/>
                  <a:pt x="10128" y="19730"/>
                </a:cubicBezTo>
                <a:cubicBezTo>
                  <a:pt x="10138" y="20561"/>
                  <a:pt x="9379" y="21408"/>
                  <a:pt x="8052" y="21425"/>
                </a:cubicBezTo>
                <a:cubicBezTo>
                  <a:pt x="6868" y="21441"/>
                  <a:pt x="5970" y="20718"/>
                  <a:pt x="5970" y="19742"/>
                </a:cubicBezTo>
                <a:cubicBezTo>
                  <a:pt x="5970" y="15797"/>
                  <a:pt x="5978" y="11853"/>
                  <a:pt x="5982" y="7908"/>
                </a:cubicBezTo>
                <a:cubicBezTo>
                  <a:pt x="5984" y="6807"/>
                  <a:pt x="5982" y="5704"/>
                  <a:pt x="5982" y="4603"/>
                </a:cubicBezTo>
                <a:cubicBezTo>
                  <a:pt x="5982" y="4565"/>
                  <a:pt x="5974" y="4528"/>
                  <a:pt x="5970" y="4491"/>
                </a:cubicBezTo>
                <a:cubicBezTo>
                  <a:pt x="5926" y="4476"/>
                  <a:pt x="5883" y="4462"/>
                  <a:pt x="5842" y="4448"/>
                </a:cubicBezTo>
                <a:cubicBezTo>
                  <a:pt x="5366" y="5094"/>
                  <a:pt x="4851" y="5727"/>
                  <a:pt x="4424" y="6392"/>
                </a:cubicBezTo>
                <a:cubicBezTo>
                  <a:pt x="3761" y="7423"/>
                  <a:pt x="3360" y="8522"/>
                  <a:pt x="3135" y="9658"/>
                </a:cubicBezTo>
                <a:cubicBezTo>
                  <a:pt x="2953" y="10575"/>
                  <a:pt x="2063" y="11061"/>
                  <a:pt x="1046" y="10802"/>
                </a:cubicBezTo>
                <a:cubicBezTo>
                  <a:pt x="381" y="10631"/>
                  <a:pt x="-89" y="10101"/>
                  <a:pt x="14" y="9573"/>
                </a:cubicBezTo>
                <a:cubicBezTo>
                  <a:pt x="670" y="6163"/>
                  <a:pt x="2526" y="3235"/>
                  <a:pt x="5982" y="955"/>
                </a:cubicBezTo>
                <a:cubicBezTo>
                  <a:pt x="6639" y="522"/>
                  <a:pt x="7342" y="144"/>
                  <a:pt x="8226" y="32"/>
                </a:cubicBezTo>
                <a:cubicBezTo>
                  <a:pt x="8361" y="15"/>
                  <a:pt x="8497" y="3"/>
                  <a:pt x="8631" y="3"/>
                </a:cubicBezTo>
                <a:cubicBezTo>
                  <a:pt x="10087" y="-1"/>
                  <a:pt x="11546" y="-1"/>
                  <a:pt x="13003" y="1"/>
                </a:cubicBezTo>
                <a:cubicBezTo>
                  <a:pt x="13616" y="3"/>
                  <a:pt x="14178" y="142"/>
                  <a:pt x="14651" y="441"/>
                </a:cubicBezTo>
                <a:cubicBezTo>
                  <a:pt x="16025" y="1312"/>
                  <a:pt x="17294" y="2258"/>
                  <a:pt x="18308" y="3392"/>
                </a:cubicBezTo>
                <a:cubicBezTo>
                  <a:pt x="19944" y="5217"/>
                  <a:pt x="20930" y="7234"/>
                  <a:pt x="21360" y="9410"/>
                </a:cubicBezTo>
                <a:cubicBezTo>
                  <a:pt x="21511" y="10169"/>
                  <a:pt x="20958" y="10761"/>
                  <a:pt x="20049" y="10858"/>
                </a:cubicBezTo>
                <a:cubicBezTo>
                  <a:pt x="19154" y="10954"/>
                  <a:pt x="18442" y="10489"/>
                  <a:pt x="18287" y="9725"/>
                </a:cubicBezTo>
                <a:cubicBezTo>
                  <a:pt x="17946" y="8048"/>
                  <a:pt x="17220" y="6478"/>
                  <a:pt x="16016" y="5043"/>
                </a:cubicBezTo>
                <a:cubicBezTo>
                  <a:pt x="15957" y="4974"/>
                  <a:pt x="15901" y="4904"/>
                  <a:pt x="15839" y="4838"/>
                </a:cubicBezTo>
                <a:cubicBezTo>
                  <a:pt x="15816" y="4812"/>
                  <a:pt x="15784" y="4794"/>
                  <a:pt x="15662" y="4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7" name="AutoShape 37"/>
          <p:cNvSpPr>
            <a:spLocks/>
          </p:cNvSpPr>
          <p:nvPr/>
        </p:nvSpPr>
        <p:spPr bwMode="auto">
          <a:xfrm>
            <a:off x="14784388" y="5956300"/>
            <a:ext cx="546100" cy="722313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2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2" y="4565"/>
                  <a:pt x="5982" y="4602"/>
                </a:cubicBezTo>
                <a:cubicBezTo>
                  <a:pt x="5982" y="5693"/>
                  <a:pt x="5983" y="6785"/>
                  <a:pt x="5982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8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8" name="AutoShape 38"/>
          <p:cNvSpPr>
            <a:spLocks/>
          </p:cNvSpPr>
          <p:nvPr/>
        </p:nvSpPr>
        <p:spPr bwMode="auto">
          <a:xfrm>
            <a:off x="14928850" y="5715000"/>
            <a:ext cx="241300" cy="239713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599"/>
                  <a:pt x="10712" y="215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79" name="AutoShape 39"/>
          <p:cNvSpPr>
            <a:spLocks/>
          </p:cNvSpPr>
          <p:nvPr/>
        </p:nvSpPr>
        <p:spPr bwMode="auto">
          <a:xfrm>
            <a:off x="4503738" y="3835400"/>
            <a:ext cx="571500" cy="939800"/>
          </a:xfrm>
          <a:custGeom>
            <a:avLst/>
            <a:gdLst>
              <a:gd name="T0" fmla="*/ 10800 w 21600"/>
              <a:gd name="T1" fmla="+- 0 11768 1936"/>
              <a:gd name="T2" fmla="*/ 11768 h 19664"/>
              <a:gd name="T3" fmla="*/ 10800 w 21600"/>
              <a:gd name="T4" fmla="+- 0 11768 1936"/>
              <a:gd name="T5" fmla="*/ 11768 h 19664"/>
              <a:gd name="T6" fmla="*/ 10800 w 21600"/>
              <a:gd name="T7" fmla="+- 0 11768 1936"/>
              <a:gd name="T8" fmla="*/ 11768 h 19664"/>
              <a:gd name="T9" fmla="*/ 10800 w 21600"/>
              <a:gd name="T10" fmla="+- 0 11768 1936"/>
              <a:gd name="T11" fmla="*/ 11768 h 1966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9664">
                <a:moveTo>
                  <a:pt x="15697" y="4321"/>
                </a:moveTo>
                <a:cubicBezTo>
                  <a:pt x="14980" y="4556"/>
                  <a:pt x="14447" y="4906"/>
                  <a:pt x="14145" y="5397"/>
                </a:cubicBezTo>
                <a:cubicBezTo>
                  <a:pt x="13332" y="6715"/>
                  <a:pt x="14692" y="7795"/>
                  <a:pt x="13800" y="9028"/>
                </a:cubicBezTo>
                <a:cubicBezTo>
                  <a:pt x="13281" y="9745"/>
                  <a:pt x="12185" y="10118"/>
                  <a:pt x="11035" y="10183"/>
                </a:cubicBezTo>
                <a:cubicBezTo>
                  <a:pt x="10815" y="11455"/>
                  <a:pt x="11122" y="13216"/>
                  <a:pt x="11833" y="14242"/>
                </a:cubicBezTo>
                <a:lnTo>
                  <a:pt x="10202" y="14242"/>
                </a:lnTo>
                <a:cubicBezTo>
                  <a:pt x="9352" y="12339"/>
                  <a:pt x="9810" y="8964"/>
                  <a:pt x="11703" y="7061"/>
                </a:cubicBezTo>
                <a:cubicBezTo>
                  <a:pt x="10550" y="7555"/>
                  <a:pt x="9412" y="8908"/>
                  <a:pt x="9082" y="9984"/>
                </a:cubicBezTo>
                <a:cubicBezTo>
                  <a:pt x="5072" y="8638"/>
                  <a:pt x="8117" y="4321"/>
                  <a:pt x="15697" y="4321"/>
                </a:cubicBezTo>
                <a:close/>
                <a:moveTo>
                  <a:pt x="21600" y="5796"/>
                </a:moveTo>
                <a:cubicBezTo>
                  <a:pt x="21600" y="9391"/>
                  <a:pt x="16075" y="11405"/>
                  <a:pt x="16075" y="14242"/>
                </a:cubicBezTo>
                <a:lnTo>
                  <a:pt x="13559" y="14242"/>
                </a:lnTo>
                <a:cubicBezTo>
                  <a:pt x="13561" y="10746"/>
                  <a:pt x="19038" y="8904"/>
                  <a:pt x="19038" y="5796"/>
                </a:cubicBezTo>
                <a:cubicBezTo>
                  <a:pt x="19038" y="-21"/>
                  <a:pt x="2560" y="-30"/>
                  <a:pt x="2560" y="5796"/>
                </a:cubicBezTo>
                <a:cubicBezTo>
                  <a:pt x="2560" y="8902"/>
                  <a:pt x="7942" y="10664"/>
                  <a:pt x="8067" y="14242"/>
                </a:cubicBezTo>
                <a:lnTo>
                  <a:pt x="5523" y="14242"/>
                </a:lnTo>
                <a:cubicBezTo>
                  <a:pt x="5523" y="11405"/>
                  <a:pt x="0" y="9391"/>
                  <a:pt x="0" y="5796"/>
                </a:cubicBezTo>
                <a:cubicBezTo>
                  <a:pt x="0" y="-1929"/>
                  <a:pt x="21600" y="-1936"/>
                  <a:pt x="21600" y="5796"/>
                </a:cubicBezTo>
                <a:close/>
                <a:moveTo>
                  <a:pt x="7281" y="18517"/>
                </a:moveTo>
                <a:cubicBezTo>
                  <a:pt x="9128" y="19472"/>
                  <a:pt x="9319" y="19663"/>
                  <a:pt x="10055" y="19663"/>
                </a:cubicBezTo>
                <a:lnTo>
                  <a:pt x="11476" y="19663"/>
                </a:lnTo>
                <a:cubicBezTo>
                  <a:pt x="12197" y="19663"/>
                  <a:pt x="12374" y="19486"/>
                  <a:pt x="14318" y="18517"/>
                </a:cubicBezTo>
                <a:cubicBezTo>
                  <a:pt x="14318" y="18517"/>
                  <a:pt x="7281" y="18517"/>
                  <a:pt x="7281" y="18517"/>
                </a:cubicBezTo>
                <a:close/>
                <a:moveTo>
                  <a:pt x="14367" y="16774"/>
                </a:moveTo>
                <a:lnTo>
                  <a:pt x="7232" y="16774"/>
                </a:lnTo>
                <a:cubicBezTo>
                  <a:pt x="6708" y="16774"/>
                  <a:pt x="6283" y="17011"/>
                  <a:pt x="6283" y="17304"/>
                </a:cubicBezTo>
                <a:cubicBezTo>
                  <a:pt x="6283" y="17598"/>
                  <a:pt x="6708" y="17835"/>
                  <a:pt x="7232" y="17835"/>
                </a:cubicBezTo>
                <a:lnTo>
                  <a:pt x="14367" y="17835"/>
                </a:lnTo>
                <a:cubicBezTo>
                  <a:pt x="14890" y="17835"/>
                  <a:pt x="15315" y="17598"/>
                  <a:pt x="15315" y="17304"/>
                </a:cubicBezTo>
                <a:cubicBezTo>
                  <a:pt x="15315" y="17011"/>
                  <a:pt x="14890" y="16774"/>
                  <a:pt x="14367" y="16774"/>
                </a:cubicBezTo>
                <a:close/>
                <a:moveTo>
                  <a:pt x="14537" y="15006"/>
                </a:moveTo>
                <a:lnTo>
                  <a:pt x="7061" y="15006"/>
                </a:lnTo>
                <a:cubicBezTo>
                  <a:pt x="6537" y="15006"/>
                  <a:pt x="6113" y="15244"/>
                  <a:pt x="6113" y="15537"/>
                </a:cubicBezTo>
                <a:cubicBezTo>
                  <a:pt x="6113" y="15830"/>
                  <a:pt x="6537" y="16068"/>
                  <a:pt x="7061" y="16068"/>
                </a:cubicBezTo>
                <a:lnTo>
                  <a:pt x="14537" y="16068"/>
                </a:lnTo>
                <a:cubicBezTo>
                  <a:pt x="15062" y="16068"/>
                  <a:pt x="15486" y="15830"/>
                  <a:pt x="15486" y="15537"/>
                </a:cubicBezTo>
                <a:cubicBezTo>
                  <a:pt x="15486" y="15244"/>
                  <a:pt x="15062" y="15006"/>
                  <a:pt x="14537" y="150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0" name="AutoShape 40"/>
          <p:cNvSpPr>
            <a:spLocks/>
          </p:cNvSpPr>
          <p:nvPr/>
        </p:nvSpPr>
        <p:spPr bwMode="auto">
          <a:xfrm>
            <a:off x="5588000" y="5740400"/>
            <a:ext cx="9398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08" y="21600"/>
                </a:moveTo>
                <a:lnTo>
                  <a:pt x="2491" y="21600"/>
                </a:lnTo>
                <a:cubicBezTo>
                  <a:pt x="1115" y="21600"/>
                  <a:pt x="0" y="20484"/>
                  <a:pt x="0" y="19106"/>
                </a:cubicBezTo>
                <a:lnTo>
                  <a:pt x="0" y="2492"/>
                </a:lnTo>
                <a:cubicBezTo>
                  <a:pt x="0" y="1115"/>
                  <a:pt x="1115" y="0"/>
                  <a:pt x="2491" y="0"/>
                </a:cubicBezTo>
                <a:lnTo>
                  <a:pt x="19108" y="0"/>
                </a:lnTo>
                <a:cubicBezTo>
                  <a:pt x="20484" y="0"/>
                  <a:pt x="21600" y="1115"/>
                  <a:pt x="21600" y="2492"/>
                </a:cubicBezTo>
                <a:lnTo>
                  <a:pt x="21600" y="19106"/>
                </a:lnTo>
                <a:cubicBezTo>
                  <a:pt x="21600" y="20484"/>
                  <a:pt x="20485" y="21600"/>
                  <a:pt x="19108" y="21600"/>
                </a:cubicBezTo>
                <a:moveTo>
                  <a:pt x="10800" y="6646"/>
                </a:moveTo>
                <a:cubicBezTo>
                  <a:pt x="8505" y="6646"/>
                  <a:pt x="6645" y="8505"/>
                  <a:pt x="6645" y="10799"/>
                </a:cubicBezTo>
                <a:cubicBezTo>
                  <a:pt x="6645" y="13093"/>
                  <a:pt x="8505" y="14953"/>
                  <a:pt x="10800" y="14953"/>
                </a:cubicBezTo>
                <a:cubicBezTo>
                  <a:pt x="13094" y="14953"/>
                  <a:pt x="14954" y="13093"/>
                  <a:pt x="14954" y="10799"/>
                </a:cubicBezTo>
                <a:cubicBezTo>
                  <a:pt x="14954" y="8504"/>
                  <a:pt x="13094" y="6646"/>
                  <a:pt x="10800" y="6646"/>
                </a:cubicBezTo>
                <a:moveTo>
                  <a:pt x="19108" y="3322"/>
                </a:moveTo>
                <a:cubicBezTo>
                  <a:pt x="19108" y="2863"/>
                  <a:pt x="18736" y="2492"/>
                  <a:pt x="18276" y="2492"/>
                </a:cubicBezTo>
                <a:lnTo>
                  <a:pt x="15785" y="2492"/>
                </a:lnTo>
                <a:cubicBezTo>
                  <a:pt x="15326" y="2492"/>
                  <a:pt x="14954" y="2863"/>
                  <a:pt x="14954" y="3322"/>
                </a:cubicBezTo>
                <a:lnTo>
                  <a:pt x="14954" y="5815"/>
                </a:lnTo>
                <a:cubicBezTo>
                  <a:pt x="14954" y="6274"/>
                  <a:pt x="15326" y="6646"/>
                  <a:pt x="15785" y="6646"/>
                </a:cubicBezTo>
                <a:lnTo>
                  <a:pt x="18276" y="6646"/>
                </a:lnTo>
                <a:cubicBezTo>
                  <a:pt x="18736" y="6646"/>
                  <a:pt x="19108" y="6274"/>
                  <a:pt x="19108" y="5815"/>
                </a:cubicBezTo>
                <a:cubicBezTo>
                  <a:pt x="19108" y="5815"/>
                  <a:pt x="19108" y="3322"/>
                  <a:pt x="19108" y="3322"/>
                </a:cubicBezTo>
                <a:close/>
                <a:moveTo>
                  <a:pt x="19108" y="9137"/>
                </a:moveTo>
                <a:lnTo>
                  <a:pt x="17227" y="9137"/>
                </a:lnTo>
                <a:cubicBezTo>
                  <a:pt x="17364" y="9669"/>
                  <a:pt x="17445" y="10225"/>
                  <a:pt x="17445" y="10799"/>
                </a:cubicBezTo>
                <a:cubicBezTo>
                  <a:pt x="17445" y="14470"/>
                  <a:pt x="14470" y="17445"/>
                  <a:pt x="10800" y="17445"/>
                </a:cubicBezTo>
                <a:cubicBezTo>
                  <a:pt x="7129" y="17445"/>
                  <a:pt x="4154" y="14470"/>
                  <a:pt x="4154" y="10799"/>
                </a:cubicBezTo>
                <a:cubicBezTo>
                  <a:pt x="4154" y="10225"/>
                  <a:pt x="4234" y="9669"/>
                  <a:pt x="4372" y="9137"/>
                </a:cubicBezTo>
                <a:lnTo>
                  <a:pt x="2491" y="9137"/>
                </a:lnTo>
                <a:lnTo>
                  <a:pt x="2491" y="18276"/>
                </a:lnTo>
                <a:cubicBezTo>
                  <a:pt x="2491" y="18735"/>
                  <a:pt x="2863" y="19106"/>
                  <a:pt x="3323" y="19106"/>
                </a:cubicBezTo>
                <a:lnTo>
                  <a:pt x="18276" y="19106"/>
                </a:lnTo>
                <a:cubicBezTo>
                  <a:pt x="18736" y="19106"/>
                  <a:pt x="19108" y="18735"/>
                  <a:pt x="19108" y="18276"/>
                </a:cubicBezTo>
                <a:lnTo>
                  <a:pt x="19108" y="9137"/>
                </a:lnTo>
                <a:cubicBezTo>
                  <a:pt x="19108" y="9137"/>
                  <a:pt x="19108" y="9137"/>
                  <a:pt x="19108" y="9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1" name="AutoShape 41"/>
          <p:cNvSpPr>
            <a:spLocks/>
          </p:cNvSpPr>
          <p:nvPr/>
        </p:nvSpPr>
        <p:spPr bwMode="auto">
          <a:xfrm>
            <a:off x="2552700" y="3835400"/>
            <a:ext cx="14732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750" y="18412"/>
                </a:moveTo>
                <a:lnTo>
                  <a:pt x="4901" y="18412"/>
                </a:lnTo>
                <a:cubicBezTo>
                  <a:pt x="3335" y="18412"/>
                  <a:pt x="2103" y="16545"/>
                  <a:pt x="2103" y="14251"/>
                </a:cubicBezTo>
                <a:cubicBezTo>
                  <a:pt x="2103" y="11535"/>
                  <a:pt x="3556" y="9463"/>
                  <a:pt x="5372" y="9962"/>
                </a:cubicBezTo>
                <a:cubicBezTo>
                  <a:pt x="4765" y="6806"/>
                  <a:pt x="7693" y="5026"/>
                  <a:pt x="8771" y="7384"/>
                </a:cubicBezTo>
                <a:cubicBezTo>
                  <a:pt x="9042" y="6222"/>
                  <a:pt x="10129" y="3187"/>
                  <a:pt x="12774" y="3187"/>
                </a:cubicBezTo>
                <a:cubicBezTo>
                  <a:pt x="14774" y="3187"/>
                  <a:pt x="16842" y="5265"/>
                  <a:pt x="16910" y="9959"/>
                </a:cubicBezTo>
                <a:cubicBezTo>
                  <a:pt x="18244" y="9967"/>
                  <a:pt x="19496" y="11429"/>
                  <a:pt x="19496" y="14251"/>
                </a:cubicBezTo>
                <a:cubicBezTo>
                  <a:pt x="19496" y="16545"/>
                  <a:pt x="18264" y="18412"/>
                  <a:pt x="16750" y="18412"/>
                </a:cubicBezTo>
                <a:close/>
                <a:moveTo>
                  <a:pt x="18862" y="7633"/>
                </a:moveTo>
                <a:cubicBezTo>
                  <a:pt x="18315" y="3252"/>
                  <a:pt x="15778" y="0"/>
                  <a:pt x="12774" y="0"/>
                </a:cubicBezTo>
                <a:cubicBezTo>
                  <a:pt x="10929" y="0"/>
                  <a:pt x="9218" y="1218"/>
                  <a:pt x="8048" y="3313"/>
                </a:cubicBezTo>
                <a:cubicBezTo>
                  <a:pt x="6096" y="2524"/>
                  <a:pt x="4048" y="4252"/>
                  <a:pt x="3477" y="7200"/>
                </a:cubicBezTo>
                <a:cubicBezTo>
                  <a:pt x="1449" y="8104"/>
                  <a:pt x="0" y="10950"/>
                  <a:pt x="0" y="14251"/>
                </a:cubicBezTo>
                <a:cubicBezTo>
                  <a:pt x="0" y="18303"/>
                  <a:pt x="2174" y="21600"/>
                  <a:pt x="4901" y="21600"/>
                </a:cubicBezTo>
                <a:lnTo>
                  <a:pt x="16750" y="21600"/>
                </a:lnTo>
                <a:cubicBezTo>
                  <a:pt x="19425" y="21600"/>
                  <a:pt x="21599" y="18303"/>
                  <a:pt x="21599" y="14251"/>
                </a:cubicBezTo>
                <a:cubicBezTo>
                  <a:pt x="21599" y="11388"/>
                  <a:pt x="20524" y="8843"/>
                  <a:pt x="18862" y="76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2" name="AutoShape 42"/>
          <p:cNvSpPr>
            <a:spLocks/>
          </p:cNvSpPr>
          <p:nvPr/>
        </p:nvSpPr>
        <p:spPr bwMode="auto">
          <a:xfrm>
            <a:off x="2565400" y="7696200"/>
            <a:ext cx="4953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77" y="18021"/>
                </a:moveTo>
                <a:lnTo>
                  <a:pt x="2422" y="18021"/>
                </a:lnTo>
                <a:lnTo>
                  <a:pt x="2422" y="3578"/>
                </a:lnTo>
                <a:lnTo>
                  <a:pt x="19177" y="3578"/>
                </a:lnTo>
                <a:cubicBezTo>
                  <a:pt x="19177" y="3578"/>
                  <a:pt x="19177" y="18021"/>
                  <a:pt x="19177" y="18021"/>
                </a:cubicBezTo>
                <a:close/>
                <a:moveTo>
                  <a:pt x="10896" y="20606"/>
                </a:moveTo>
                <a:cubicBezTo>
                  <a:pt x="10043" y="20606"/>
                  <a:pt x="9351" y="20231"/>
                  <a:pt x="9351" y="19768"/>
                </a:cubicBezTo>
                <a:cubicBezTo>
                  <a:pt x="9351" y="19304"/>
                  <a:pt x="10043" y="18929"/>
                  <a:pt x="10896" y="18929"/>
                </a:cubicBezTo>
                <a:cubicBezTo>
                  <a:pt x="11750" y="18929"/>
                  <a:pt x="12441" y="19304"/>
                  <a:pt x="12441" y="19768"/>
                </a:cubicBezTo>
                <a:cubicBezTo>
                  <a:pt x="12441" y="20231"/>
                  <a:pt x="11750" y="20606"/>
                  <a:pt x="10896" y="20606"/>
                </a:cubicBezTo>
                <a:close/>
                <a:moveTo>
                  <a:pt x="9109" y="1584"/>
                </a:moveTo>
                <a:lnTo>
                  <a:pt x="12682" y="1584"/>
                </a:lnTo>
                <a:cubicBezTo>
                  <a:pt x="12896" y="1584"/>
                  <a:pt x="13069" y="1678"/>
                  <a:pt x="13069" y="1794"/>
                </a:cubicBezTo>
                <a:cubicBezTo>
                  <a:pt x="13069" y="1910"/>
                  <a:pt x="12896" y="2003"/>
                  <a:pt x="12682" y="2003"/>
                </a:cubicBezTo>
                <a:lnTo>
                  <a:pt x="9109" y="2003"/>
                </a:lnTo>
                <a:cubicBezTo>
                  <a:pt x="8896" y="2003"/>
                  <a:pt x="8723" y="1910"/>
                  <a:pt x="8723" y="1794"/>
                </a:cubicBezTo>
                <a:cubicBezTo>
                  <a:pt x="8723" y="1678"/>
                  <a:pt x="8896" y="1584"/>
                  <a:pt x="9109" y="1584"/>
                </a:cubicBezTo>
                <a:close/>
                <a:moveTo>
                  <a:pt x="18413" y="0"/>
                </a:moveTo>
                <a:lnTo>
                  <a:pt x="3186" y="0"/>
                </a:lnTo>
                <a:cubicBezTo>
                  <a:pt x="1426" y="0"/>
                  <a:pt x="0" y="774"/>
                  <a:pt x="0" y="1730"/>
                </a:cubicBezTo>
                <a:lnTo>
                  <a:pt x="0" y="19869"/>
                </a:lnTo>
                <a:cubicBezTo>
                  <a:pt x="0" y="20825"/>
                  <a:pt x="1426" y="21600"/>
                  <a:pt x="3186" y="21600"/>
                </a:cubicBezTo>
                <a:lnTo>
                  <a:pt x="18413" y="21600"/>
                </a:lnTo>
                <a:cubicBezTo>
                  <a:pt x="20173" y="21600"/>
                  <a:pt x="21599" y="20825"/>
                  <a:pt x="21599" y="19869"/>
                </a:cubicBezTo>
                <a:lnTo>
                  <a:pt x="21599" y="1730"/>
                </a:lnTo>
                <a:cubicBezTo>
                  <a:pt x="21599" y="774"/>
                  <a:pt x="20173" y="0"/>
                  <a:pt x="184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3" name="AutoShape 43"/>
          <p:cNvSpPr>
            <a:spLocks/>
          </p:cNvSpPr>
          <p:nvPr/>
        </p:nvSpPr>
        <p:spPr bwMode="auto">
          <a:xfrm>
            <a:off x="7065963" y="9621838"/>
            <a:ext cx="11557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532" y="13485"/>
                </a:moveTo>
                <a:lnTo>
                  <a:pt x="2112" y="11915"/>
                </a:lnTo>
                <a:lnTo>
                  <a:pt x="4796" y="11915"/>
                </a:lnTo>
                <a:lnTo>
                  <a:pt x="4796" y="13485"/>
                </a:lnTo>
                <a:cubicBezTo>
                  <a:pt x="4796" y="13485"/>
                  <a:pt x="2532" y="13485"/>
                  <a:pt x="2532" y="13485"/>
                </a:cubicBezTo>
                <a:close/>
                <a:moveTo>
                  <a:pt x="0" y="9341"/>
                </a:moveTo>
                <a:lnTo>
                  <a:pt x="4796" y="9341"/>
                </a:lnTo>
                <a:lnTo>
                  <a:pt x="4796" y="10911"/>
                </a:lnTo>
                <a:lnTo>
                  <a:pt x="419" y="10911"/>
                </a:lnTo>
                <a:cubicBezTo>
                  <a:pt x="419" y="10911"/>
                  <a:pt x="0" y="9341"/>
                  <a:pt x="0" y="9341"/>
                </a:cubicBezTo>
                <a:close/>
                <a:moveTo>
                  <a:pt x="857" y="6767"/>
                </a:moveTo>
                <a:lnTo>
                  <a:pt x="4796" y="6767"/>
                </a:lnTo>
                <a:lnTo>
                  <a:pt x="4796" y="8338"/>
                </a:lnTo>
                <a:lnTo>
                  <a:pt x="1276" y="8338"/>
                </a:lnTo>
                <a:cubicBezTo>
                  <a:pt x="1276" y="8338"/>
                  <a:pt x="857" y="6767"/>
                  <a:pt x="857" y="6767"/>
                </a:cubicBezTo>
                <a:close/>
                <a:moveTo>
                  <a:pt x="17977" y="15805"/>
                </a:moveTo>
                <a:lnTo>
                  <a:pt x="18219" y="15629"/>
                </a:lnTo>
                <a:lnTo>
                  <a:pt x="18219" y="14084"/>
                </a:lnTo>
                <a:lnTo>
                  <a:pt x="17977" y="14260"/>
                </a:lnTo>
                <a:cubicBezTo>
                  <a:pt x="17977" y="14260"/>
                  <a:pt x="17977" y="15805"/>
                  <a:pt x="17977" y="15805"/>
                </a:cubicBezTo>
                <a:close/>
                <a:moveTo>
                  <a:pt x="18985" y="15073"/>
                </a:moveTo>
                <a:lnTo>
                  <a:pt x="19188" y="14925"/>
                </a:lnTo>
                <a:lnTo>
                  <a:pt x="19227" y="14897"/>
                </a:lnTo>
                <a:lnTo>
                  <a:pt x="19227" y="13352"/>
                </a:lnTo>
                <a:lnTo>
                  <a:pt x="18985" y="13528"/>
                </a:lnTo>
                <a:cubicBezTo>
                  <a:pt x="18985" y="13528"/>
                  <a:pt x="18985" y="15073"/>
                  <a:pt x="18985" y="15073"/>
                </a:cubicBezTo>
                <a:close/>
                <a:moveTo>
                  <a:pt x="17572" y="16099"/>
                </a:moveTo>
                <a:lnTo>
                  <a:pt x="17815" y="15924"/>
                </a:lnTo>
                <a:lnTo>
                  <a:pt x="17815" y="14379"/>
                </a:lnTo>
                <a:lnTo>
                  <a:pt x="17572" y="14554"/>
                </a:lnTo>
                <a:cubicBezTo>
                  <a:pt x="17572" y="14554"/>
                  <a:pt x="17572" y="16099"/>
                  <a:pt x="17572" y="16099"/>
                </a:cubicBezTo>
                <a:close/>
                <a:moveTo>
                  <a:pt x="20340" y="8167"/>
                </a:moveTo>
                <a:lnTo>
                  <a:pt x="19129" y="9003"/>
                </a:lnTo>
                <a:lnTo>
                  <a:pt x="19129" y="11811"/>
                </a:lnTo>
                <a:lnTo>
                  <a:pt x="19121" y="11816"/>
                </a:lnTo>
                <a:lnTo>
                  <a:pt x="19121" y="11828"/>
                </a:lnTo>
                <a:lnTo>
                  <a:pt x="16752" y="13460"/>
                </a:lnTo>
                <a:lnTo>
                  <a:pt x="16752" y="13450"/>
                </a:lnTo>
                <a:lnTo>
                  <a:pt x="16744" y="13456"/>
                </a:lnTo>
                <a:lnTo>
                  <a:pt x="16744" y="10652"/>
                </a:lnTo>
                <a:lnTo>
                  <a:pt x="15313" y="11641"/>
                </a:lnTo>
                <a:lnTo>
                  <a:pt x="15313" y="19350"/>
                </a:lnTo>
                <a:lnTo>
                  <a:pt x="20340" y="15697"/>
                </a:lnTo>
                <a:lnTo>
                  <a:pt x="20340" y="8167"/>
                </a:lnTo>
                <a:cubicBezTo>
                  <a:pt x="20340" y="8167"/>
                  <a:pt x="20340" y="8167"/>
                  <a:pt x="20340" y="8167"/>
                </a:cubicBezTo>
                <a:close/>
                <a:moveTo>
                  <a:pt x="16039" y="9339"/>
                </a:moveTo>
                <a:lnTo>
                  <a:pt x="9400" y="4392"/>
                </a:lnTo>
                <a:lnTo>
                  <a:pt x="7993" y="5405"/>
                </a:lnTo>
                <a:lnTo>
                  <a:pt x="14703" y="10262"/>
                </a:lnTo>
                <a:cubicBezTo>
                  <a:pt x="14703" y="10262"/>
                  <a:pt x="16039" y="9339"/>
                  <a:pt x="16039" y="9339"/>
                </a:cubicBezTo>
                <a:close/>
                <a:moveTo>
                  <a:pt x="14051" y="11610"/>
                </a:moveTo>
                <a:lnTo>
                  <a:pt x="7329" y="6755"/>
                </a:lnTo>
                <a:lnTo>
                  <a:pt x="7329" y="14415"/>
                </a:lnTo>
                <a:lnTo>
                  <a:pt x="14051" y="19290"/>
                </a:lnTo>
                <a:cubicBezTo>
                  <a:pt x="14051" y="19290"/>
                  <a:pt x="14051" y="11610"/>
                  <a:pt x="14051" y="11610"/>
                </a:cubicBezTo>
                <a:close/>
                <a:moveTo>
                  <a:pt x="11686" y="2744"/>
                </a:moveTo>
                <a:lnTo>
                  <a:pt x="18412" y="7699"/>
                </a:lnTo>
                <a:lnTo>
                  <a:pt x="19782" y="6752"/>
                </a:lnTo>
                <a:lnTo>
                  <a:pt x="12969" y="1820"/>
                </a:lnTo>
                <a:cubicBezTo>
                  <a:pt x="12969" y="1820"/>
                  <a:pt x="11686" y="2744"/>
                  <a:pt x="11686" y="2744"/>
                </a:cubicBezTo>
                <a:close/>
                <a:moveTo>
                  <a:pt x="21600" y="6247"/>
                </a:moveTo>
                <a:lnTo>
                  <a:pt x="21600" y="16604"/>
                </a:lnTo>
                <a:lnTo>
                  <a:pt x="14723" y="21600"/>
                </a:lnTo>
                <a:lnTo>
                  <a:pt x="6082" y="15320"/>
                </a:lnTo>
                <a:lnTo>
                  <a:pt x="6082" y="4963"/>
                </a:lnTo>
                <a:lnTo>
                  <a:pt x="12971" y="0"/>
                </a:lnTo>
                <a:cubicBezTo>
                  <a:pt x="12971" y="0"/>
                  <a:pt x="21600" y="6247"/>
                  <a:pt x="21600" y="6247"/>
                </a:cubicBezTo>
                <a:close/>
                <a:moveTo>
                  <a:pt x="18385" y="15509"/>
                </a:moveTo>
                <a:lnTo>
                  <a:pt x="18631" y="15330"/>
                </a:lnTo>
                <a:lnTo>
                  <a:pt x="18631" y="13785"/>
                </a:lnTo>
                <a:lnTo>
                  <a:pt x="18385" y="13964"/>
                </a:lnTo>
                <a:cubicBezTo>
                  <a:pt x="18385" y="13964"/>
                  <a:pt x="18385" y="15509"/>
                  <a:pt x="18385" y="15509"/>
                </a:cubicBezTo>
                <a:close/>
                <a:moveTo>
                  <a:pt x="16581" y="16819"/>
                </a:moveTo>
                <a:lnTo>
                  <a:pt x="16823" y="16644"/>
                </a:lnTo>
                <a:lnTo>
                  <a:pt x="16823" y="15098"/>
                </a:lnTo>
                <a:lnTo>
                  <a:pt x="16577" y="15277"/>
                </a:lnTo>
                <a:cubicBezTo>
                  <a:pt x="16577" y="15277"/>
                  <a:pt x="16581" y="16819"/>
                  <a:pt x="16581" y="16819"/>
                </a:cubicBezTo>
                <a:close/>
                <a:moveTo>
                  <a:pt x="16993" y="14975"/>
                </a:moveTo>
                <a:lnTo>
                  <a:pt x="17235" y="14799"/>
                </a:lnTo>
                <a:lnTo>
                  <a:pt x="17235" y="16344"/>
                </a:lnTo>
                <a:lnTo>
                  <a:pt x="16993" y="16520"/>
                </a:lnTo>
                <a:cubicBezTo>
                  <a:pt x="16993" y="16520"/>
                  <a:pt x="16993" y="14975"/>
                  <a:pt x="16993" y="149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4" name="AutoShape 44"/>
          <p:cNvSpPr>
            <a:spLocks/>
          </p:cNvSpPr>
          <p:nvPr/>
        </p:nvSpPr>
        <p:spPr bwMode="auto">
          <a:xfrm>
            <a:off x="10323513" y="3848100"/>
            <a:ext cx="927100" cy="90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020" y="14910"/>
                </a:moveTo>
                <a:lnTo>
                  <a:pt x="8020" y="21599"/>
                </a:lnTo>
                <a:lnTo>
                  <a:pt x="11100" y="17950"/>
                </a:lnTo>
                <a:cubicBezTo>
                  <a:pt x="11100" y="17950"/>
                  <a:pt x="8020" y="14910"/>
                  <a:pt x="8020" y="14910"/>
                </a:cubicBezTo>
                <a:close/>
                <a:moveTo>
                  <a:pt x="21600" y="0"/>
                </a:moveTo>
                <a:lnTo>
                  <a:pt x="16009" y="20532"/>
                </a:lnTo>
                <a:lnTo>
                  <a:pt x="8883" y="13611"/>
                </a:lnTo>
                <a:lnTo>
                  <a:pt x="15906" y="6018"/>
                </a:lnTo>
                <a:lnTo>
                  <a:pt x="6493" y="12683"/>
                </a:lnTo>
                <a:lnTo>
                  <a:pt x="0" y="11066"/>
                </a:lnTo>
                <a:cubicBezTo>
                  <a:pt x="0" y="11066"/>
                  <a:pt x="21600" y="0"/>
                  <a:pt x="21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5" name="AutoShape 45"/>
          <p:cNvSpPr>
            <a:spLocks/>
          </p:cNvSpPr>
          <p:nvPr/>
        </p:nvSpPr>
        <p:spPr bwMode="auto">
          <a:xfrm>
            <a:off x="20785138" y="7683500"/>
            <a:ext cx="10414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4449"/>
                </a:moveTo>
                <a:cubicBezTo>
                  <a:pt x="0" y="13311"/>
                  <a:pt x="821" y="12389"/>
                  <a:pt x="1835" y="12389"/>
                </a:cubicBezTo>
                <a:lnTo>
                  <a:pt x="4373" y="12389"/>
                </a:lnTo>
                <a:lnTo>
                  <a:pt x="4373" y="21600"/>
                </a:lnTo>
                <a:lnTo>
                  <a:pt x="1835" y="21600"/>
                </a:lnTo>
                <a:cubicBezTo>
                  <a:pt x="821" y="21600"/>
                  <a:pt x="0" y="20677"/>
                  <a:pt x="0" y="19539"/>
                </a:cubicBezTo>
                <a:cubicBezTo>
                  <a:pt x="0" y="19539"/>
                  <a:pt x="0" y="14449"/>
                  <a:pt x="0" y="14449"/>
                </a:cubicBezTo>
                <a:close/>
                <a:moveTo>
                  <a:pt x="21600" y="14449"/>
                </a:moveTo>
                <a:cubicBezTo>
                  <a:pt x="21600" y="13311"/>
                  <a:pt x="20778" y="12389"/>
                  <a:pt x="19765" y="12389"/>
                </a:cubicBezTo>
                <a:lnTo>
                  <a:pt x="17225" y="12389"/>
                </a:lnTo>
                <a:lnTo>
                  <a:pt x="17225" y="21600"/>
                </a:lnTo>
                <a:lnTo>
                  <a:pt x="19765" y="21600"/>
                </a:lnTo>
                <a:cubicBezTo>
                  <a:pt x="20778" y="21600"/>
                  <a:pt x="21600" y="20677"/>
                  <a:pt x="21600" y="19539"/>
                </a:cubicBezTo>
                <a:cubicBezTo>
                  <a:pt x="21600" y="19539"/>
                  <a:pt x="21600" y="14449"/>
                  <a:pt x="21600" y="14449"/>
                </a:cubicBezTo>
                <a:close/>
                <a:moveTo>
                  <a:pt x="1461" y="10799"/>
                </a:moveTo>
                <a:cubicBezTo>
                  <a:pt x="1667" y="4724"/>
                  <a:pt x="5437" y="0"/>
                  <a:pt x="10800" y="0"/>
                </a:cubicBezTo>
                <a:cubicBezTo>
                  <a:pt x="16162" y="0"/>
                  <a:pt x="19931" y="4724"/>
                  <a:pt x="20138" y="10799"/>
                </a:cubicBezTo>
                <a:lnTo>
                  <a:pt x="18542" y="10799"/>
                </a:lnTo>
                <a:cubicBezTo>
                  <a:pt x="18312" y="5831"/>
                  <a:pt x="14815" y="2999"/>
                  <a:pt x="10800" y="3008"/>
                </a:cubicBezTo>
                <a:cubicBezTo>
                  <a:pt x="6784" y="2999"/>
                  <a:pt x="3287" y="5831"/>
                  <a:pt x="3057" y="10799"/>
                </a:cubicBezTo>
                <a:cubicBezTo>
                  <a:pt x="3057" y="10799"/>
                  <a:pt x="1461" y="10799"/>
                  <a:pt x="1461" y="10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6" name="AutoShape 46"/>
          <p:cNvSpPr>
            <a:spLocks/>
          </p:cNvSpPr>
          <p:nvPr/>
        </p:nvSpPr>
        <p:spPr bwMode="auto">
          <a:xfrm>
            <a:off x="19392900" y="3835400"/>
            <a:ext cx="7874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19" y="18996"/>
                </a:moveTo>
                <a:cubicBezTo>
                  <a:pt x="13919" y="20434"/>
                  <a:pt x="12536" y="21600"/>
                  <a:pt x="10830" y="21600"/>
                </a:cubicBezTo>
                <a:cubicBezTo>
                  <a:pt x="9125" y="21600"/>
                  <a:pt x="7743" y="20434"/>
                  <a:pt x="7743" y="18996"/>
                </a:cubicBezTo>
                <a:cubicBezTo>
                  <a:pt x="7743" y="18996"/>
                  <a:pt x="13919" y="18996"/>
                  <a:pt x="13919" y="18996"/>
                </a:cubicBezTo>
                <a:close/>
                <a:moveTo>
                  <a:pt x="10800" y="1134"/>
                </a:moveTo>
                <a:cubicBezTo>
                  <a:pt x="11306" y="1134"/>
                  <a:pt x="11718" y="1481"/>
                  <a:pt x="11718" y="1909"/>
                </a:cubicBezTo>
                <a:cubicBezTo>
                  <a:pt x="11718" y="2336"/>
                  <a:pt x="11306" y="2683"/>
                  <a:pt x="10800" y="2683"/>
                </a:cubicBezTo>
                <a:cubicBezTo>
                  <a:pt x="10293" y="2683"/>
                  <a:pt x="9881" y="2336"/>
                  <a:pt x="9881" y="1909"/>
                </a:cubicBezTo>
                <a:cubicBezTo>
                  <a:pt x="9881" y="1482"/>
                  <a:pt x="10293" y="1134"/>
                  <a:pt x="10800" y="1134"/>
                </a:cubicBezTo>
                <a:close/>
                <a:moveTo>
                  <a:pt x="14187" y="3550"/>
                </a:moveTo>
                <a:cubicBezTo>
                  <a:pt x="13492" y="3214"/>
                  <a:pt x="13062" y="2587"/>
                  <a:pt x="13063" y="1912"/>
                </a:cubicBezTo>
                <a:cubicBezTo>
                  <a:pt x="13063" y="1911"/>
                  <a:pt x="13063" y="1910"/>
                  <a:pt x="13063" y="1909"/>
                </a:cubicBezTo>
                <a:cubicBezTo>
                  <a:pt x="13063" y="854"/>
                  <a:pt x="12049" y="0"/>
                  <a:pt x="10800" y="0"/>
                </a:cubicBezTo>
                <a:cubicBezTo>
                  <a:pt x="9549" y="0"/>
                  <a:pt x="8535" y="854"/>
                  <a:pt x="8535" y="1909"/>
                </a:cubicBezTo>
                <a:cubicBezTo>
                  <a:pt x="8535" y="1910"/>
                  <a:pt x="8535" y="1911"/>
                  <a:pt x="8535" y="1912"/>
                </a:cubicBezTo>
                <a:cubicBezTo>
                  <a:pt x="8537" y="2588"/>
                  <a:pt x="8107" y="3214"/>
                  <a:pt x="7411" y="3550"/>
                </a:cubicBezTo>
                <a:cubicBezTo>
                  <a:pt x="2371" y="5990"/>
                  <a:pt x="5267" y="14093"/>
                  <a:pt x="0" y="15526"/>
                </a:cubicBezTo>
                <a:lnTo>
                  <a:pt x="0" y="17418"/>
                </a:lnTo>
                <a:lnTo>
                  <a:pt x="21599" y="17418"/>
                </a:lnTo>
                <a:lnTo>
                  <a:pt x="21599" y="15526"/>
                </a:lnTo>
                <a:cubicBezTo>
                  <a:pt x="16332" y="14093"/>
                  <a:pt x="19228" y="5990"/>
                  <a:pt x="14187" y="3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7" name="AutoShape 47"/>
          <p:cNvSpPr>
            <a:spLocks/>
          </p:cNvSpPr>
          <p:nvPr/>
        </p:nvSpPr>
        <p:spPr bwMode="auto">
          <a:xfrm>
            <a:off x="8699500" y="9621838"/>
            <a:ext cx="9398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9" y="0"/>
                </a:moveTo>
                <a:cubicBezTo>
                  <a:pt x="8890" y="0"/>
                  <a:pt x="10227" y="3305"/>
                  <a:pt x="10891" y="4753"/>
                </a:cubicBezTo>
                <a:cubicBezTo>
                  <a:pt x="10891" y="4753"/>
                  <a:pt x="8103" y="4753"/>
                  <a:pt x="6111" y="4753"/>
                </a:cubicBezTo>
                <a:cubicBezTo>
                  <a:pt x="2791" y="4753"/>
                  <a:pt x="2756" y="0"/>
                  <a:pt x="6089" y="0"/>
                </a:cubicBezTo>
                <a:close/>
                <a:moveTo>
                  <a:pt x="6561" y="1572"/>
                </a:moveTo>
                <a:cubicBezTo>
                  <a:pt x="5448" y="1572"/>
                  <a:pt x="5395" y="3443"/>
                  <a:pt x="6846" y="3443"/>
                </a:cubicBezTo>
                <a:lnTo>
                  <a:pt x="8787" y="3443"/>
                </a:lnTo>
                <a:cubicBezTo>
                  <a:pt x="8085" y="2376"/>
                  <a:pt x="7420" y="1572"/>
                  <a:pt x="6561" y="1572"/>
                </a:cubicBezTo>
                <a:close/>
                <a:moveTo>
                  <a:pt x="15694" y="0"/>
                </a:moveTo>
                <a:cubicBezTo>
                  <a:pt x="19026" y="0"/>
                  <a:pt x="18991" y="4753"/>
                  <a:pt x="15671" y="4753"/>
                </a:cubicBezTo>
                <a:cubicBezTo>
                  <a:pt x="13678" y="4753"/>
                  <a:pt x="10891" y="4753"/>
                  <a:pt x="10891" y="4753"/>
                </a:cubicBezTo>
                <a:cubicBezTo>
                  <a:pt x="11556" y="3305"/>
                  <a:pt x="12892" y="0"/>
                  <a:pt x="15694" y="0"/>
                </a:cubicBezTo>
                <a:close/>
                <a:moveTo>
                  <a:pt x="12995" y="3443"/>
                </a:moveTo>
                <a:lnTo>
                  <a:pt x="14937" y="3443"/>
                </a:lnTo>
                <a:cubicBezTo>
                  <a:pt x="16387" y="3443"/>
                  <a:pt x="16334" y="1572"/>
                  <a:pt x="15222" y="1572"/>
                </a:cubicBezTo>
                <a:cubicBezTo>
                  <a:pt x="14362" y="1572"/>
                  <a:pt x="13698" y="2376"/>
                  <a:pt x="12995" y="3443"/>
                </a:cubicBezTo>
                <a:close/>
                <a:moveTo>
                  <a:pt x="12110" y="5802"/>
                </a:moveTo>
                <a:lnTo>
                  <a:pt x="12110" y="9314"/>
                </a:lnTo>
                <a:lnTo>
                  <a:pt x="21600" y="9314"/>
                </a:lnTo>
                <a:lnTo>
                  <a:pt x="21600" y="5802"/>
                </a:lnTo>
                <a:cubicBezTo>
                  <a:pt x="21600" y="5802"/>
                  <a:pt x="12110" y="5802"/>
                  <a:pt x="12110" y="5802"/>
                </a:cubicBezTo>
                <a:close/>
                <a:moveTo>
                  <a:pt x="12110" y="21600"/>
                </a:moveTo>
                <a:lnTo>
                  <a:pt x="20649" y="21600"/>
                </a:lnTo>
                <a:lnTo>
                  <a:pt x="20649" y="10887"/>
                </a:lnTo>
                <a:lnTo>
                  <a:pt x="12110" y="10887"/>
                </a:lnTo>
                <a:cubicBezTo>
                  <a:pt x="12110" y="10887"/>
                  <a:pt x="12110" y="21600"/>
                  <a:pt x="12110" y="21600"/>
                </a:cubicBezTo>
                <a:close/>
                <a:moveTo>
                  <a:pt x="9489" y="5802"/>
                </a:moveTo>
                <a:lnTo>
                  <a:pt x="0" y="5802"/>
                </a:lnTo>
                <a:lnTo>
                  <a:pt x="0" y="9314"/>
                </a:lnTo>
                <a:lnTo>
                  <a:pt x="9489" y="9314"/>
                </a:lnTo>
                <a:cubicBezTo>
                  <a:pt x="9489" y="9314"/>
                  <a:pt x="9489" y="5802"/>
                  <a:pt x="9489" y="5802"/>
                </a:cubicBezTo>
                <a:close/>
                <a:moveTo>
                  <a:pt x="9489" y="21600"/>
                </a:moveTo>
                <a:lnTo>
                  <a:pt x="949" y="21600"/>
                </a:lnTo>
                <a:lnTo>
                  <a:pt x="949" y="10887"/>
                </a:lnTo>
                <a:lnTo>
                  <a:pt x="9489" y="10887"/>
                </a:lnTo>
                <a:cubicBezTo>
                  <a:pt x="9489" y="10887"/>
                  <a:pt x="9489" y="21600"/>
                  <a:pt x="9489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8" name="AutoShape 48"/>
          <p:cNvSpPr>
            <a:spLocks/>
          </p:cNvSpPr>
          <p:nvPr/>
        </p:nvSpPr>
        <p:spPr bwMode="auto">
          <a:xfrm>
            <a:off x="2584450" y="9639300"/>
            <a:ext cx="939800" cy="90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403" y="0"/>
                </a:moveTo>
                <a:lnTo>
                  <a:pt x="17069" y="4695"/>
                </a:lnTo>
                <a:lnTo>
                  <a:pt x="17069" y="5650"/>
                </a:lnTo>
                <a:cubicBezTo>
                  <a:pt x="17069" y="6657"/>
                  <a:pt x="16290" y="7475"/>
                  <a:pt x="15330" y="7475"/>
                </a:cubicBezTo>
                <a:cubicBezTo>
                  <a:pt x="14370" y="7475"/>
                  <a:pt x="13592" y="6657"/>
                  <a:pt x="13592" y="5650"/>
                </a:cubicBezTo>
                <a:lnTo>
                  <a:pt x="13592" y="4695"/>
                </a:lnTo>
                <a:lnTo>
                  <a:pt x="13588" y="4695"/>
                </a:lnTo>
                <a:lnTo>
                  <a:pt x="12654" y="0"/>
                </a:lnTo>
                <a:cubicBezTo>
                  <a:pt x="12654" y="0"/>
                  <a:pt x="14403" y="0"/>
                  <a:pt x="14403" y="0"/>
                </a:cubicBezTo>
                <a:close/>
                <a:moveTo>
                  <a:pt x="12534" y="4695"/>
                </a:moveTo>
                <a:lnTo>
                  <a:pt x="12538" y="4695"/>
                </a:lnTo>
                <a:lnTo>
                  <a:pt x="12538" y="5650"/>
                </a:lnTo>
                <a:cubicBezTo>
                  <a:pt x="12538" y="6657"/>
                  <a:pt x="11760" y="7475"/>
                  <a:pt x="10799" y="7475"/>
                </a:cubicBezTo>
                <a:cubicBezTo>
                  <a:pt x="9839" y="7475"/>
                  <a:pt x="9061" y="6657"/>
                  <a:pt x="9061" y="5650"/>
                </a:cubicBezTo>
                <a:lnTo>
                  <a:pt x="9061" y="4695"/>
                </a:lnTo>
                <a:lnTo>
                  <a:pt x="9065" y="4695"/>
                </a:lnTo>
                <a:lnTo>
                  <a:pt x="9942" y="0"/>
                </a:lnTo>
                <a:lnTo>
                  <a:pt x="11657" y="0"/>
                </a:lnTo>
                <a:cubicBezTo>
                  <a:pt x="11657" y="0"/>
                  <a:pt x="12534" y="4695"/>
                  <a:pt x="12534" y="4695"/>
                </a:cubicBezTo>
                <a:close/>
                <a:moveTo>
                  <a:pt x="21600" y="4695"/>
                </a:moveTo>
                <a:lnTo>
                  <a:pt x="21600" y="5650"/>
                </a:lnTo>
                <a:cubicBezTo>
                  <a:pt x="21600" y="6657"/>
                  <a:pt x="20821" y="7475"/>
                  <a:pt x="19861" y="7475"/>
                </a:cubicBezTo>
                <a:cubicBezTo>
                  <a:pt x="18901" y="7475"/>
                  <a:pt x="18122" y="6657"/>
                  <a:pt x="18122" y="5650"/>
                </a:cubicBezTo>
                <a:lnTo>
                  <a:pt x="18122" y="4695"/>
                </a:lnTo>
                <a:lnTo>
                  <a:pt x="15401" y="0"/>
                </a:lnTo>
                <a:lnTo>
                  <a:pt x="17213" y="0"/>
                </a:lnTo>
                <a:cubicBezTo>
                  <a:pt x="17213" y="0"/>
                  <a:pt x="21600" y="4695"/>
                  <a:pt x="21600" y="4695"/>
                </a:cubicBezTo>
                <a:close/>
                <a:moveTo>
                  <a:pt x="6198" y="0"/>
                </a:moveTo>
                <a:lnTo>
                  <a:pt x="3477" y="4695"/>
                </a:lnTo>
                <a:lnTo>
                  <a:pt x="3477" y="5650"/>
                </a:lnTo>
                <a:cubicBezTo>
                  <a:pt x="3477" y="6657"/>
                  <a:pt x="2698" y="7475"/>
                  <a:pt x="1738" y="7475"/>
                </a:cubicBezTo>
                <a:cubicBezTo>
                  <a:pt x="778" y="7475"/>
                  <a:pt x="0" y="6657"/>
                  <a:pt x="0" y="5650"/>
                </a:cubicBezTo>
                <a:lnTo>
                  <a:pt x="0" y="4695"/>
                </a:lnTo>
                <a:lnTo>
                  <a:pt x="4386" y="0"/>
                </a:lnTo>
                <a:cubicBezTo>
                  <a:pt x="4386" y="0"/>
                  <a:pt x="6198" y="0"/>
                  <a:pt x="6198" y="0"/>
                </a:cubicBezTo>
                <a:close/>
                <a:moveTo>
                  <a:pt x="8945" y="0"/>
                </a:moveTo>
                <a:lnTo>
                  <a:pt x="8012" y="4695"/>
                </a:lnTo>
                <a:lnTo>
                  <a:pt x="8007" y="4695"/>
                </a:lnTo>
                <a:lnTo>
                  <a:pt x="8007" y="5650"/>
                </a:lnTo>
                <a:cubicBezTo>
                  <a:pt x="8007" y="6657"/>
                  <a:pt x="7229" y="7475"/>
                  <a:pt x="6269" y="7475"/>
                </a:cubicBezTo>
                <a:cubicBezTo>
                  <a:pt x="5309" y="7475"/>
                  <a:pt x="4530" y="6657"/>
                  <a:pt x="4530" y="5650"/>
                </a:cubicBezTo>
                <a:lnTo>
                  <a:pt x="4530" y="4695"/>
                </a:lnTo>
                <a:lnTo>
                  <a:pt x="7196" y="0"/>
                </a:lnTo>
                <a:cubicBezTo>
                  <a:pt x="7196" y="0"/>
                  <a:pt x="8945" y="0"/>
                  <a:pt x="8945" y="0"/>
                </a:cubicBezTo>
                <a:close/>
                <a:moveTo>
                  <a:pt x="1579" y="8667"/>
                </a:moveTo>
                <a:lnTo>
                  <a:pt x="1579" y="21599"/>
                </a:lnTo>
                <a:lnTo>
                  <a:pt x="9043" y="21599"/>
                </a:lnTo>
                <a:lnTo>
                  <a:pt x="9043" y="19398"/>
                </a:lnTo>
                <a:lnTo>
                  <a:pt x="3676" y="19398"/>
                </a:lnTo>
                <a:lnTo>
                  <a:pt x="3676" y="10868"/>
                </a:lnTo>
                <a:lnTo>
                  <a:pt x="17975" y="10868"/>
                </a:lnTo>
                <a:lnTo>
                  <a:pt x="17973" y="21599"/>
                </a:lnTo>
                <a:lnTo>
                  <a:pt x="20073" y="21599"/>
                </a:lnTo>
                <a:lnTo>
                  <a:pt x="20073" y="8667"/>
                </a:lnTo>
                <a:cubicBezTo>
                  <a:pt x="20073" y="8667"/>
                  <a:pt x="1579" y="8667"/>
                  <a:pt x="1579" y="8667"/>
                </a:cubicBezTo>
                <a:close/>
                <a:moveTo>
                  <a:pt x="16400" y="12556"/>
                </a:moveTo>
                <a:lnTo>
                  <a:pt x="16400" y="21599"/>
                </a:lnTo>
                <a:lnTo>
                  <a:pt x="10616" y="21599"/>
                </a:lnTo>
                <a:lnTo>
                  <a:pt x="10616" y="12556"/>
                </a:lnTo>
                <a:cubicBezTo>
                  <a:pt x="10616" y="12556"/>
                  <a:pt x="16400" y="12556"/>
                  <a:pt x="16400" y="125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89" name="AutoShape 49"/>
          <p:cNvSpPr>
            <a:spLocks/>
          </p:cNvSpPr>
          <p:nvPr/>
        </p:nvSpPr>
        <p:spPr bwMode="auto">
          <a:xfrm>
            <a:off x="16706850" y="6299200"/>
            <a:ext cx="165100" cy="25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8379"/>
                </a:moveTo>
                <a:lnTo>
                  <a:pt x="14363" y="21600"/>
                </a:lnTo>
                <a:lnTo>
                  <a:pt x="21599" y="17431"/>
                </a:lnTo>
                <a:lnTo>
                  <a:pt x="21599" y="1705"/>
                </a:lnTo>
                <a:lnTo>
                  <a:pt x="6369" y="0"/>
                </a:lnTo>
                <a:lnTo>
                  <a:pt x="0" y="3410"/>
                </a:lnTo>
                <a:cubicBezTo>
                  <a:pt x="0" y="3410"/>
                  <a:pt x="0" y="18379"/>
                  <a:pt x="0" y="183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0" name="AutoShape 50"/>
          <p:cNvSpPr>
            <a:spLocks/>
          </p:cNvSpPr>
          <p:nvPr/>
        </p:nvSpPr>
        <p:spPr bwMode="auto">
          <a:xfrm>
            <a:off x="16259175" y="5892800"/>
            <a:ext cx="571500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94" y="8259"/>
                </a:moveTo>
                <a:lnTo>
                  <a:pt x="15732" y="501"/>
                </a:lnTo>
                <a:lnTo>
                  <a:pt x="15712" y="507"/>
                </a:lnTo>
                <a:cubicBezTo>
                  <a:pt x="15434" y="201"/>
                  <a:pt x="14960" y="0"/>
                  <a:pt x="14420" y="0"/>
                </a:cubicBezTo>
                <a:cubicBezTo>
                  <a:pt x="14370" y="0"/>
                  <a:pt x="14321" y="2"/>
                  <a:pt x="14271" y="5"/>
                </a:cubicBezTo>
                <a:cubicBezTo>
                  <a:pt x="14270" y="3"/>
                  <a:pt x="14268" y="0"/>
                  <a:pt x="14267" y="0"/>
                </a:cubicBezTo>
                <a:lnTo>
                  <a:pt x="7488" y="0"/>
                </a:lnTo>
                <a:cubicBezTo>
                  <a:pt x="7464" y="0"/>
                  <a:pt x="7442" y="1"/>
                  <a:pt x="7418" y="2"/>
                </a:cubicBezTo>
                <a:cubicBezTo>
                  <a:pt x="7416" y="2"/>
                  <a:pt x="7414" y="8"/>
                  <a:pt x="7411" y="16"/>
                </a:cubicBezTo>
                <a:cubicBezTo>
                  <a:pt x="7328" y="6"/>
                  <a:pt x="7244" y="0"/>
                  <a:pt x="7158" y="0"/>
                </a:cubicBezTo>
                <a:cubicBezTo>
                  <a:pt x="6620" y="0"/>
                  <a:pt x="6148" y="199"/>
                  <a:pt x="5869" y="502"/>
                </a:cubicBezTo>
                <a:lnTo>
                  <a:pt x="5866" y="501"/>
                </a:lnTo>
                <a:lnTo>
                  <a:pt x="5841" y="536"/>
                </a:lnTo>
                <a:cubicBezTo>
                  <a:pt x="5803" y="580"/>
                  <a:pt x="5769" y="627"/>
                  <a:pt x="5739" y="675"/>
                </a:cubicBezTo>
                <a:lnTo>
                  <a:pt x="205" y="8259"/>
                </a:lnTo>
                <a:cubicBezTo>
                  <a:pt x="75" y="8425"/>
                  <a:pt x="0" y="8617"/>
                  <a:pt x="0" y="8821"/>
                </a:cubicBezTo>
                <a:cubicBezTo>
                  <a:pt x="0" y="9448"/>
                  <a:pt x="694" y="9956"/>
                  <a:pt x="1551" y="9956"/>
                </a:cubicBezTo>
                <a:cubicBezTo>
                  <a:pt x="2183" y="9956"/>
                  <a:pt x="2725" y="9679"/>
                  <a:pt x="2967" y="9283"/>
                </a:cubicBezTo>
                <a:lnTo>
                  <a:pt x="6946" y="3951"/>
                </a:lnTo>
                <a:lnTo>
                  <a:pt x="6946" y="20307"/>
                </a:lnTo>
                <a:cubicBezTo>
                  <a:pt x="6946" y="21021"/>
                  <a:pt x="7738" y="21599"/>
                  <a:pt x="8713" y="21599"/>
                </a:cubicBezTo>
                <a:cubicBezTo>
                  <a:pt x="9688" y="21599"/>
                  <a:pt x="10480" y="21021"/>
                  <a:pt x="10480" y="20307"/>
                </a:cubicBezTo>
                <a:lnTo>
                  <a:pt x="10480" y="10587"/>
                </a:lnTo>
                <a:cubicBezTo>
                  <a:pt x="10480" y="10587"/>
                  <a:pt x="10626" y="10482"/>
                  <a:pt x="10886" y="10587"/>
                </a:cubicBezTo>
                <a:lnTo>
                  <a:pt x="10886" y="20307"/>
                </a:lnTo>
                <a:cubicBezTo>
                  <a:pt x="10886" y="21021"/>
                  <a:pt x="11678" y="21599"/>
                  <a:pt x="12653" y="21599"/>
                </a:cubicBezTo>
                <a:cubicBezTo>
                  <a:pt x="13629" y="21599"/>
                  <a:pt x="14420" y="21021"/>
                  <a:pt x="14420" y="20307"/>
                </a:cubicBezTo>
                <a:lnTo>
                  <a:pt x="14420" y="3639"/>
                </a:lnTo>
                <a:lnTo>
                  <a:pt x="18631" y="9283"/>
                </a:lnTo>
                <a:cubicBezTo>
                  <a:pt x="18873" y="9679"/>
                  <a:pt x="19416" y="9956"/>
                  <a:pt x="20048" y="9956"/>
                </a:cubicBezTo>
                <a:cubicBezTo>
                  <a:pt x="20905" y="9956"/>
                  <a:pt x="21600" y="9448"/>
                  <a:pt x="21600" y="8821"/>
                </a:cubicBezTo>
                <a:cubicBezTo>
                  <a:pt x="21600" y="8617"/>
                  <a:pt x="21524" y="8425"/>
                  <a:pt x="21394" y="8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1" name="AutoShape 51"/>
          <p:cNvSpPr>
            <a:spLocks/>
          </p:cNvSpPr>
          <p:nvPr/>
        </p:nvSpPr>
        <p:spPr bwMode="auto">
          <a:xfrm>
            <a:off x="16233775" y="6261100"/>
            <a:ext cx="127000" cy="20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8378"/>
                </a:moveTo>
                <a:lnTo>
                  <a:pt x="7235" y="21600"/>
                </a:lnTo>
                <a:lnTo>
                  <a:pt x="0" y="17431"/>
                </a:lnTo>
                <a:lnTo>
                  <a:pt x="0" y="1705"/>
                </a:lnTo>
                <a:lnTo>
                  <a:pt x="15230" y="0"/>
                </a:lnTo>
                <a:lnTo>
                  <a:pt x="21600" y="3410"/>
                </a:lnTo>
                <a:cubicBezTo>
                  <a:pt x="21600" y="3410"/>
                  <a:pt x="21600" y="18378"/>
                  <a:pt x="21600" y="183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2" name="AutoShape 52"/>
          <p:cNvSpPr>
            <a:spLocks/>
          </p:cNvSpPr>
          <p:nvPr/>
        </p:nvSpPr>
        <p:spPr bwMode="auto">
          <a:xfrm>
            <a:off x="16449675" y="5727700"/>
            <a:ext cx="165100" cy="16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1" y="21599"/>
                </a:moveTo>
                <a:cubicBezTo>
                  <a:pt x="16764" y="21599"/>
                  <a:pt x="21599" y="16767"/>
                  <a:pt x="21599" y="10800"/>
                </a:cubicBezTo>
                <a:cubicBezTo>
                  <a:pt x="21599" y="4836"/>
                  <a:pt x="16764" y="0"/>
                  <a:pt x="10801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7"/>
                  <a:pt x="4836" y="21599"/>
                  <a:pt x="10801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3" name="AutoShape 53"/>
          <p:cNvSpPr>
            <a:spLocks/>
          </p:cNvSpPr>
          <p:nvPr/>
        </p:nvSpPr>
        <p:spPr bwMode="auto">
          <a:xfrm>
            <a:off x="13342938" y="9626600"/>
            <a:ext cx="812800" cy="90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1" y="5360"/>
                </a:moveTo>
                <a:cubicBezTo>
                  <a:pt x="15400" y="4307"/>
                  <a:pt x="12967" y="3667"/>
                  <a:pt x="10800" y="3667"/>
                </a:cubicBezTo>
                <a:lnTo>
                  <a:pt x="10800" y="16959"/>
                </a:lnTo>
                <a:cubicBezTo>
                  <a:pt x="14324" y="14058"/>
                  <a:pt x="16859" y="9871"/>
                  <a:pt x="17411" y="5360"/>
                </a:cubicBezTo>
                <a:close/>
                <a:moveTo>
                  <a:pt x="10800" y="0"/>
                </a:moveTo>
                <a:cubicBezTo>
                  <a:pt x="6962" y="0"/>
                  <a:pt x="2828" y="1427"/>
                  <a:pt x="0" y="3523"/>
                </a:cubicBezTo>
                <a:cubicBezTo>
                  <a:pt x="0" y="11243"/>
                  <a:pt x="4871" y="18089"/>
                  <a:pt x="10800" y="21599"/>
                </a:cubicBezTo>
                <a:cubicBezTo>
                  <a:pt x="16729" y="18089"/>
                  <a:pt x="21600" y="11243"/>
                  <a:pt x="21600" y="3523"/>
                </a:cubicBezTo>
                <a:cubicBezTo>
                  <a:pt x="18771" y="1427"/>
                  <a:pt x="14647" y="0"/>
                  <a:pt x="10800" y="0"/>
                </a:cubicBezTo>
                <a:close/>
                <a:moveTo>
                  <a:pt x="10800" y="2095"/>
                </a:moveTo>
                <a:cubicBezTo>
                  <a:pt x="13698" y="2095"/>
                  <a:pt x="16863" y="3068"/>
                  <a:pt x="19239" y="4544"/>
                </a:cubicBezTo>
                <a:cubicBezTo>
                  <a:pt x="18876" y="10359"/>
                  <a:pt x="15444" y="15745"/>
                  <a:pt x="10800" y="19019"/>
                </a:cubicBezTo>
                <a:cubicBezTo>
                  <a:pt x="6150" y="15741"/>
                  <a:pt x="2723" y="10353"/>
                  <a:pt x="2360" y="4544"/>
                </a:cubicBezTo>
                <a:cubicBezTo>
                  <a:pt x="4702" y="3090"/>
                  <a:pt x="7870" y="2095"/>
                  <a:pt x="10800" y="209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4" name="AutoShape 54"/>
          <p:cNvSpPr>
            <a:spLocks/>
          </p:cNvSpPr>
          <p:nvPr/>
        </p:nvSpPr>
        <p:spPr bwMode="auto">
          <a:xfrm>
            <a:off x="10026650" y="7683500"/>
            <a:ext cx="1027113" cy="939800"/>
          </a:xfrm>
          <a:custGeom>
            <a:avLst/>
            <a:gdLst>
              <a:gd name="T0" fmla="*/ 10596 w 21192"/>
              <a:gd name="T1" fmla="*/ 10800 h 21600"/>
              <a:gd name="T2" fmla="*/ 10596 w 21192"/>
              <a:gd name="T3" fmla="*/ 10800 h 21600"/>
              <a:gd name="T4" fmla="*/ 10596 w 21192"/>
              <a:gd name="T5" fmla="*/ 10800 h 21600"/>
              <a:gd name="T6" fmla="*/ 10596 w 2119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92" h="21600">
                <a:moveTo>
                  <a:pt x="14073" y="8878"/>
                </a:moveTo>
                <a:cubicBezTo>
                  <a:pt x="14576" y="8878"/>
                  <a:pt x="14832" y="9579"/>
                  <a:pt x="14832" y="10908"/>
                </a:cubicBezTo>
                <a:cubicBezTo>
                  <a:pt x="14832" y="12273"/>
                  <a:pt x="14568" y="12955"/>
                  <a:pt x="14081" y="12955"/>
                </a:cubicBezTo>
                <a:cubicBezTo>
                  <a:pt x="13602" y="12955"/>
                  <a:pt x="13305" y="12301"/>
                  <a:pt x="13305" y="10926"/>
                </a:cubicBezTo>
                <a:cubicBezTo>
                  <a:pt x="13305" y="9524"/>
                  <a:pt x="13619" y="8878"/>
                  <a:pt x="14073" y="8878"/>
                </a:cubicBezTo>
                <a:close/>
                <a:moveTo>
                  <a:pt x="14089" y="7817"/>
                </a:moveTo>
                <a:cubicBezTo>
                  <a:pt x="12702" y="7817"/>
                  <a:pt x="12050" y="9183"/>
                  <a:pt x="12050" y="10926"/>
                </a:cubicBezTo>
                <a:cubicBezTo>
                  <a:pt x="12059" y="12624"/>
                  <a:pt x="12670" y="14016"/>
                  <a:pt x="14056" y="14016"/>
                </a:cubicBezTo>
                <a:cubicBezTo>
                  <a:pt x="15418" y="14016"/>
                  <a:pt x="16087" y="12734"/>
                  <a:pt x="16087" y="10890"/>
                </a:cubicBezTo>
                <a:cubicBezTo>
                  <a:pt x="16087" y="9247"/>
                  <a:pt x="15517" y="7817"/>
                  <a:pt x="14089" y="7817"/>
                </a:cubicBezTo>
                <a:close/>
                <a:moveTo>
                  <a:pt x="7510" y="13601"/>
                </a:moveTo>
                <a:cubicBezTo>
                  <a:pt x="7824" y="13813"/>
                  <a:pt x="8410" y="14016"/>
                  <a:pt x="9103" y="14016"/>
                </a:cubicBezTo>
                <a:cubicBezTo>
                  <a:pt x="10465" y="14016"/>
                  <a:pt x="11299" y="13242"/>
                  <a:pt x="11299" y="12190"/>
                </a:cubicBezTo>
                <a:cubicBezTo>
                  <a:pt x="11299" y="11397"/>
                  <a:pt x="10779" y="10852"/>
                  <a:pt x="10135" y="10723"/>
                </a:cubicBezTo>
                <a:lnTo>
                  <a:pt x="10135" y="10705"/>
                </a:lnTo>
                <a:cubicBezTo>
                  <a:pt x="10796" y="10456"/>
                  <a:pt x="11117" y="9948"/>
                  <a:pt x="11117" y="9312"/>
                </a:cubicBezTo>
                <a:cubicBezTo>
                  <a:pt x="11117" y="8491"/>
                  <a:pt x="10482" y="7817"/>
                  <a:pt x="9343" y="7817"/>
                </a:cubicBezTo>
                <a:cubicBezTo>
                  <a:pt x="8641" y="7817"/>
                  <a:pt x="8005" y="8039"/>
                  <a:pt x="7684" y="8270"/>
                </a:cubicBezTo>
                <a:lnTo>
                  <a:pt x="7939" y="9284"/>
                </a:lnTo>
                <a:cubicBezTo>
                  <a:pt x="8154" y="9137"/>
                  <a:pt x="8616" y="8924"/>
                  <a:pt x="9054" y="8924"/>
                </a:cubicBezTo>
                <a:cubicBezTo>
                  <a:pt x="9591" y="8924"/>
                  <a:pt x="9846" y="9192"/>
                  <a:pt x="9846" y="9552"/>
                </a:cubicBezTo>
                <a:cubicBezTo>
                  <a:pt x="9846" y="10059"/>
                  <a:pt x="9318" y="10244"/>
                  <a:pt x="8897" y="10244"/>
                </a:cubicBezTo>
                <a:lnTo>
                  <a:pt x="8402" y="10244"/>
                </a:lnTo>
                <a:lnTo>
                  <a:pt x="8402" y="11249"/>
                </a:lnTo>
                <a:lnTo>
                  <a:pt x="8914" y="11249"/>
                </a:lnTo>
                <a:cubicBezTo>
                  <a:pt x="9466" y="11249"/>
                  <a:pt x="9995" y="11517"/>
                  <a:pt x="9995" y="12116"/>
                </a:cubicBezTo>
                <a:cubicBezTo>
                  <a:pt x="9995" y="12559"/>
                  <a:pt x="9665" y="12910"/>
                  <a:pt x="9013" y="12910"/>
                </a:cubicBezTo>
                <a:cubicBezTo>
                  <a:pt x="8501" y="12910"/>
                  <a:pt x="7989" y="12679"/>
                  <a:pt x="7766" y="12540"/>
                </a:cubicBezTo>
                <a:cubicBezTo>
                  <a:pt x="7766" y="12540"/>
                  <a:pt x="7510" y="13601"/>
                  <a:pt x="7510" y="13601"/>
                </a:cubicBezTo>
                <a:close/>
                <a:moveTo>
                  <a:pt x="17280" y="2121"/>
                </a:moveTo>
                <a:cubicBezTo>
                  <a:pt x="16665" y="1612"/>
                  <a:pt x="15997" y="1186"/>
                  <a:pt x="15292" y="852"/>
                </a:cubicBezTo>
                <a:lnTo>
                  <a:pt x="14669" y="2838"/>
                </a:lnTo>
                <a:cubicBezTo>
                  <a:pt x="15157" y="3079"/>
                  <a:pt x="15622" y="3374"/>
                  <a:pt x="16056" y="3720"/>
                </a:cubicBezTo>
                <a:cubicBezTo>
                  <a:pt x="16056" y="3720"/>
                  <a:pt x="17280" y="2121"/>
                  <a:pt x="17280" y="2121"/>
                </a:cubicBezTo>
                <a:close/>
                <a:moveTo>
                  <a:pt x="7523" y="3335"/>
                </a:moveTo>
                <a:lnTo>
                  <a:pt x="6401" y="1643"/>
                </a:lnTo>
                <a:cubicBezTo>
                  <a:pt x="5784" y="2074"/>
                  <a:pt x="5210" y="2583"/>
                  <a:pt x="4691" y="3162"/>
                </a:cubicBezTo>
                <a:lnTo>
                  <a:pt x="6019" y="4646"/>
                </a:lnTo>
                <a:cubicBezTo>
                  <a:pt x="6472" y="4140"/>
                  <a:pt x="6978" y="3700"/>
                  <a:pt x="7523" y="3335"/>
                </a:cubicBezTo>
                <a:close/>
                <a:moveTo>
                  <a:pt x="10224" y="97"/>
                </a:moveTo>
                <a:cubicBezTo>
                  <a:pt x="9333" y="233"/>
                  <a:pt x="8471" y="505"/>
                  <a:pt x="7661" y="901"/>
                </a:cubicBezTo>
                <a:lnTo>
                  <a:pt x="8815" y="2642"/>
                </a:lnTo>
                <a:cubicBezTo>
                  <a:pt x="9269" y="2453"/>
                  <a:pt x="9741" y="2311"/>
                  <a:pt x="10224" y="2220"/>
                </a:cubicBezTo>
                <a:cubicBezTo>
                  <a:pt x="10224" y="2220"/>
                  <a:pt x="10224" y="97"/>
                  <a:pt x="10224" y="97"/>
                </a:cubicBezTo>
                <a:close/>
                <a:moveTo>
                  <a:pt x="13960" y="346"/>
                </a:moveTo>
                <a:cubicBezTo>
                  <a:pt x="13208" y="128"/>
                  <a:pt x="12427" y="9"/>
                  <a:pt x="11631" y="0"/>
                </a:cubicBezTo>
                <a:lnTo>
                  <a:pt x="11631" y="2099"/>
                </a:lnTo>
                <a:cubicBezTo>
                  <a:pt x="12212" y="2108"/>
                  <a:pt x="12783" y="2188"/>
                  <a:pt x="13336" y="2335"/>
                </a:cubicBezTo>
                <a:cubicBezTo>
                  <a:pt x="13336" y="2335"/>
                  <a:pt x="13960" y="346"/>
                  <a:pt x="13960" y="346"/>
                </a:cubicBezTo>
                <a:close/>
                <a:moveTo>
                  <a:pt x="18347" y="3146"/>
                </a:moveTo>
                <a:lnTo>
                  <a:pt x="17121" y="4747"/>
                </a:lnTo>
                <a:cubicBezTo>
                  <a:pt x="17470" y="5150"/>
                  <a:pt x="17786" y="5593"/>
                  <a:pt x="18064" y="6072"/>
                </a:cubicBezTo>
                <a:lnTo>
                  <a:pt x="19783" y="5184"/>
                </a:lnTo>
                <a:cubicBezTo>
                  <a:pt x="19374" y="4434"/>
                  <a:pt x="18891" y="3752"/>
                  <a:pt x="18347" y="3146"/>
                </a:cubicBezTo>
                <a:close/>
                <a:moveTo>
                  <a:pt x="20424" y="6584"/>
                </a:moveTo>
                <a:cubicBezTo>
                  <a:pt x="21600" y="9680"/>
                  <a:pt x="21424" y="13243"/>
                  <a:pt x="19897" y="16199"/>
                </a:cubicBezTo>
                <a:cubicBezTo>
                  <a:pt x="18170" y="19541"/>
                  <a:pt x="14979" y="21600"/>
                  <a:pt x="11526" y="21600"/>
                </a:cubicBezTo>
                <a:cubicBezTo>
                  <a:pt x="8073" y="21600"/>
                  <a:pt x="4882" y="19541"/>
                  <a:pt x="3155" y="16199"/>
                </a:cubicBezTo>
                <a:cubicBezTo>
                  <a:pt x="2298" y="14540"/>
                  <a:pt x="1867" y="12689"/>
                  <a:pt x="1861" y="10836"/>
                </a:cubicBezTo>
                <a:lnTo>
                  <a:pt x="0" y="10836"/>
                </a:lnTo>
                <a:lnTo>
                  <a:pt x="2829" y="6449"/>
                </a:lnTo>
                <a:lnTo>
                  <a:pt x="5647" y="10836"/>
                </a:lnTo>
                <a:lnTo>
                  <a:pt x="3739" y="10836"/>
                </a:lnTo>
                <a:cubicBezTo>
                  <a:pt x="3745" y="12326"/>
                  <a:pt x="4092" y="13816"/>
                  <a:pt x="4782" y="15150"/>
                </a:cubicBezTo>
                <a:cubicBezTo>
                  <a:pt x="6173" y="17843"/>
                  <a:pt x="8744" y="19501"/>
                  <a:pt x="11526" y="19501"/>
                </a:cubicBezTo>
                <a:cubicBezTo>
                  <a:pt x="14309" y="19501"/>
                  <a:pt x="16879" y="17843"/>
                  <a:pt x="18270" y="15150"/>
                </a:cubicBezTo>
                <a:cubicBezTo>
                  <a:pt x="19491" y="12788"/>
                  <a:pt x="19641" y="9945"/>
                  <a:pt x="18720" y="7465"/>
                </a:cubicBezTo>
                <a:cubicBezTo>
                  <a:pt x="18720" y="7465"/>
                  <a:pt x="20424" y="6584"/>
                  <a:pt x="20424" y="65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5" name="AutoShape 55"/>
          <p:cNvSpPr>
            <a:spLocks/>
          </p:cNvSpPr>
          <p:nvPr/>
        </p:nvSpPr>
        <p:spPr bwMode="auto">
          <a:xfrm>
            <a:off x="5689600" y="8012113"/>
            <a:ext cx="419100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591"/>
                </a:moveTo>
                <a:lnTo>
                  <a:pt x="7664" y="21599"/>
                </a:lnTo>
                <a:lnTo>
                  <a:pt x="21600" y="0"/>
                </a:ln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sp>
        <p:nvSpPr>
          <p:cNvPr id="138296" name="AutoShape 56"/>
          <p:cNvSpPr>
            <a:spLocks/>
          </p:cNvSpPr>
          <p:nvPr/>
        </p:nvSpPr>
        <p:spPr bwMode="auto">
          <a:xfrm>
            <a:off x="5499100" y="7747000"/>
            <a:ext cx="812800" cy="8128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1016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7" name="AutoShape 57"/>
          <p:cNvSpPr>
            <a:spLocks/>
          </p:cNvSpPr>
          <p:nvPr/>
        </p:nvSpPr>
        <p:spPr bwMode="auto">
          <a:xfrm>
            <a:off x="19342100" y="9632950"/>
            <a:ext cx="10795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8851"/>
                </a:moveTo>
                <a:lnTo>
                  <a:pt x="0" y="18851"/>
                </a:lnTo>
                <a:lnTo>
                  <a:pt x="0" y="21600"/>
                </a:lnTo>
                <a:lnTo>
                  <a:pt x="21599" y="21600"/>
                </a:lnTo>
                <a:cubicBezTo>
                  <a:pt x="21599" y="21600"/>
                  <a:pt x="21599" y="18851"/>
                  <a:pt x="21599" y="18851"/>
                </a:cubicBezTo>
                <a:close/>
                <a:moveTo>
                  <a:pt x="19950" y="17182"/>
                </a:moveTo>
                <a:lnTo>
                  <a:pt x="16427" y="17182"/>
                </a:lnTo>
                <a:lnTo>
                  <a:pt x="16427" y="12871"/>
                </a:lnTo>
                <a:lnTo>
                  <a:pt x="19950" y="12871"/>
                </a:lnTo>
                <a:cubicBezTo>
                  <a:pt x="19950" y="12871"/>
                  <a:pt x="19950" y="17182"/>
                  <a:pt x="19950" y="17182"/>
                </a:cubicBezTo>
                <a:close/>
                <a:moveTo>
                  <a:pt x="15021" y="17182"/>
                </a:moveTo>
                <a:lnTo>
                  <a:pt x="11498" y="17182"/>
                </a:lnTo>
                <a:lnTo>
                  <a:pt x="11498" y="5221"/>
                </a:lnTo>
                <a:lnTo>
                  <a:pt x="15021" y="5221"/>
                </a:lnTo>
                <a:cubicBezTo>
                  <a:pt x="15021" y="5221"/>
                  <a:pt x="15021" y="17182"/>
                  <a:pt x="15021" y="17182"/>
                </a:cubicBezTo>
                <a:close/>
                <a:moveTo>
                  <a:pt x="10093" y="17182"/>
                </a:moveTo>
                <a:lnTo>
                  <a:pt x="6571" y="17182"/>
                </a:lnTo>
                <a:lnTo>
                  <a:pt x="6571" y="0"/>
                </a:lnTo>
                <a:lnTo>
                  <a:pt x="10093" y="0"/>
                </a:lnTo>
                <a:cubicBezTo>
                  <a:pt x="10093" y="0"/>
                  <a:pt x="10093" y="17182"/>
                  <a:pt x="10093" y="17182"/>
                </a:cubicBezTo>
                <a:close/>
                <a:moveTo>
                  <a:pt x="5165" y="17182"/>
                </a:moveTo>
                <a:lnTo>
                  <a:pt x="1643" y="17182"/>
                </a:lnTo>
                <a:lnTo>
                  <a:pt x="1643" y="8692"/>
                </a:lnTo>
                <a:lnTo>
                  <a:pt x="5165" y="8692"/>
                </a:lnTo>
                <a:cubicBezTo>
                  <a:pt x="5165" y="8692"/>
                  <a:pt x="5165" y="17182"/>
                  <a:pt x="5165" y="17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8" name="AutoShape 58"/>
          <p:cNvSpPr>
            <a:spLocks/>
          </p:cNvSpPr>
          <p:nvPr/>
        </p:nvSpPr>
        <p:spPr bwMode="auto">
          <a:xfrm>
            <a:off x="16478250" y="9628188"/>
            <a:ext cx="673100" cy="927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908" y="14437"/>
                </a:moveTo>
                <a:lnTo>
                  <a:pt x="14394" y="13350"/>
                </a:lnTo>
                <a:lnTo>
                  <a:pt x="9683" y="16735"/>
                </a:lnTo>
                <a:lnTo>
                  <a:pt x="7643" y="15268"/>
                </a:lnTo>
                <a:lnTo>
                  <a:pt x="6130" y="16355"/>
                </a:lnTo>
                <a:lnTo>
                  <a:pt x="9683" y="18909"/>
                </a:lnTo>
                <a:cubicBezTo>
                  <a:pt x="9683" y="18909"/>
                  <a:pt x="15908" y="14437"/>
                  <a:pt x="15908" y="14437"/>
                </a:cubicBezTo>
                <a:close/>
                <a:moveTo>
                  <a:pt x="21600" y="1066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0660"/>
                </a:lnTo>
                <a:cubicBezTo>
                  <a:pt x="0" y="10660"/>
                  <a:pt x="21600" y="10660"/>
                  <a:pt x="21600" y="10660"/>
                </a:cubicBezTo>
                <a:close/>
                <a:moveTo>
                  <a:pt x="6372" y="9087"/>
                </a:moveTo>
                <a:lnTo>
                  <a:pt x="2724" y="9087"/>
                </a:lnTo>
                <a:lnTo>
                  <a:pt x="2724" y="5802"/>
                </a:lnTo>
                <a:cubicBezTo>
                  <a:pt x="2724" y="2602"/>
                  <a:pt x="6347" y="0"/>
                  <a:pt x="10800" y="0"/>
                </a:cubicBezTo>
                <a:cubicBezTo>
                  <a:pt x="15252" y="0"/>
                  <a:pt x="18875" y="2602"/>
                  <a:pt x="18875" y="5802"/>
                </a:cubicBezTo>
                <a:lnTo>
                  <a:pt x="18875" y="9087"/>
                </a:lnTo>
                <a:lnTo>
                  <a:pt x="15227" y="9087"/>
                </a:lnTo>
                <a:lnTo>
                  <a:pt x="15227" y="5802"/>
                </a:lnTo>
                <a:cubicBezTo>
                  <a:pt x="15227" y="4048"/>
                  <a:pt x="13240" y="2621"/>
                  <a:pt x="10800" y="2621"/>
                </a:cubicBezTo>
                <a:cubicBezTo>
                  <a:pt x="8359" y="2621"/>
                  <a:pt x="6372" y="4048"/>
                  <a:pt x="6372" y="5802"/>
                </a:cubicBezTo>
                <a:cubicBezTo>
                  <a:pt x="6372" y="5802"/>
                  <a:pt x="6372" y="9087"/>
                  <a:pt x="6372" y="90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299" name="AutoShape 59"/>
          <p:cNvSpPr>
            <a:spLocks/>
          </p:cNvSpPr>
          <p:nvPr/>
        </p:nvSpPr>
        <p:spPr bwMode="auto">
          <a:xfrm>
            <a:off x="14693900" y="7696200"/>
            <a:ext cx="9144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31" y="11685"/>
                </a:moveTo>
                <a:cubicBezTo>
                  <a:pt x="11743" y="11073"/>
                  <a:pt x="11951" y="10280"/>
                  <a:pt x="11951" y="9681"/>
                </a:cubicBezTo>
                <a:cubicBezTo>
                  <a:pt x="11951" y="9148"/>
                  <a:pt x="11652" y="8784"/>
                  <a:pt x="11196" y="8784"/>
                </a:cubicBezTo>
                <a:cubicBezTo>
                  <a:pt x="10702" y="8784"/>
                  <a:pt x="10247" y="9109"/>
                  <a:pt x="9921" y="9720"/>
                </a:cubicBezTo>
                <a:cubicBezTo>
                  <a:pt x="9609" y="10306"/>
                  <a:pt x="9401" y="11073"/>
                  <a:pt x="9401" y="11672"/>
                </a:cubicBezTo>
                <a:cubicBezTo>
                  <a:pt x="9401" y="12362"/>
                  <a:pt x="9661" y="12726"/>
                  <a:pt x="10155" y="12726"/>
                </a:cubicBezTo>
                <a:cubicBezTo>
                  <a:pt x="10637" y="12726"/>
                  <a:pt x="11092" y="12349"/>
                  <a:pt x="11431" y="11685"/>
                </a:cubicBezTo>
                <a:close/>
                <a:moveTo>
                  <a:pt x="14111" y="7820"/>
                </a:moveTo>
                <a:cubicBezTo>
                  <a:pt x="14033" y="8081"/>
                  <a:pt x="13799" y="8875"/>
                  <a:pt x="13733" y="9161"/>
                </a:cubicBezTo>
                <a:lnTo>
                  <a:pt x="12954" y="12049"/>
                </a:lnTo>
                <a:cubicBezTo>
                  <a:pt x="12914" y="12192"/>
                  <a:pt x="12901" y="12323"/>
                  <a:pt x="12901" y="12440"/>
                </a:cubicBezTo>
                <a:cubicBezTo>
                  <a:pt x="12901" y="12648"/>
                  <a:pt x="13018" y="12765"/>
                  <a:pt x="13239" y="12765"/>
                </a:cubicBezTo>
                <a:cubicBezTo>
                  <a:pt x="13486" y="12765"/>
                  <a:pt x="13799" y="12635"/>
                  <a:pt x="14059" y="12427"/>
                </a:cubicBezTo>
                <a:cubicBezTo>
                  <a:pt x="14697" y="11932"/>
                  <a:pt x="15113" y="10969"/>
                  <a:pt x="15113" y="9967"/>
                </a:cubicBezTo>
                <a:cubicBezTo>
                  <a:pt x="15113" y="8770"/>
                  <a:pt x="14553" y="7729"/>
                  <a:pt x="13617" y="7144"/>
                </a:cubicBezTo>
                <a:cubicBezTo>
                  <a:pt x="13031" y="6793"/>
                  <a:pt x="12212" y="6598"/>
                  <a:pt x="11288" y="6598"/>
                </a:cubicBezTo>
                <a:cubicBezTo>
                  <a:pt x="8542" y="6598"/>
                  <a:pt x="6617" y="8419"/>
                  <a:pt x="6617" y="10995"/>
                </a:cubicBezTo>
                <a:cubicBezTo>
                  <a:pt x="6617" y="13493"/>
                  <a:pt x="8347" y="15133"/>
                  <a:pt x="10962" y="15133"/>
                </a:cubicBezTo>
                <a:cubicBezTo>
                  <a:pt x="11639" y="15133"/>
                  <a:pt x="12354" y="15029"/>
                  <a:pt x="12954" y="14847"/>
                </a:cubicBezTo>
                <a:cubicBezTo>
                  <a:pt x="13460" y="14691"/>
                  <a:pt x="13786" y="14534"/>
                  <a:pt x="14411" y="14157"/>
                </a:cubicBezTo>
                <a:lnTo>
                  <a:pt x="15204" y="15302"/>
                </a:lnTo>
                <a:cubicBezTo>
                  <a:pt x="14501" y="15719"/>
                  <a:pt x="14189" y="15875"/>
                  <a:pt x="13577" y="16057"/>
                </a:cubicBezTo>
                <a:cubicBezTo>
                  <a:pt x="12693" y="16330"/>
                  <a:pt x="11756" y="16473"/>
                  <a:pt x="10819" y="16473"/>
                </a:cubicBezTo>
                <a:cubicBezTo>
                  <a:pt x="8985" y="16473"/>
                  <a:pt x="7554" y="15953"/>
                  <a:pt x="6526" y="14925"/>
                </a:cubicBezTo>
                <a:cubicBezTo>
                  <a:pt x="5550" y="13962"/>
                  <a:pt x="5016" y="12583"/>
                  <a:pt x="5016" y="11073"/>
                </a:cubicBezTo>
                <a:cubicBezTo>
                  <a:pt x="5016" y="9460"/>
                  <a:pt x="5563" y="8068"/>
                  <a:pt x="6604" y="7014"/>
                </a:cubicBezTo>
                <a:cubicBezTo>
                  <a:pt x="7800" y="5817"/>
                  <a:pt x="9375" y="5231"/>
                  <a:pt x="11392" y="5231"/>
                </a:cubicBezTo>
                <a:cubicBezTo>
                  <a:pt x="14424" y="5231"/>
                  <a:pt x="16583" y="7183"/>
                  <a:pt x="16583" y="9902"/>
                </a:cubicBezTo>
                <a:cubicBezTo>
                  <a:pt x="16583" y="11125"/>
                  <a:pt x="16141" y="12244"/>
                  <a:pt x="15347" y="13038"/>
                </a:cubicBezTo>
                <a:cubicBezTo>
                  <a:pt x="14671" y="13715"/>
                  <a:pt x="13786" y="14105"/>
                  <a:pt x="12914" y="14105"/>
                </a:cubicBezTo>
                <a:cubicBezTo>
                  <a:pt x="12406" y="14105"/>
                  <a:pt x="11990" y="13910"/>
                  <a:pt x="11795" y="13598"/>
                </a:cubicBezTo>
                <a:cubicBezTo>
                  <a:pt x="11730" y="13494"/>
                  <a:pt x="11717" y="13428"/>
                  <a:pt x="11678" y="13194"/>
                </a:cubicBezTo>
                <a:cubicBezTo>
                  <a:pt x="11184" y="13767"/>
                  <a:pt x="10663" y="14014"/>
                  <a:pt x="9934" y="14014"/>
                </a:cubicBezTo>
                <a:cubicBezTo>
                  <a:pt x="8646" y="14014"/>
                  <a:pt x="7826" y="13052"/>
                  <a:pt x="7826" y="11568"/>
                </a:cubicBezTo>
                <a:cubicBezTo>
                  <a:pt x="7826" y="9369"/>
                  <a:pt x="9271" y="7548"/>
                  <a:pt x="11001" y="7548"/>
                </a:cubicBezTo>
                <a:cubicBezTo>
                  <a:pt x="11730" y="7548"/>
                  <a:pt x="12095" y="7729"/>
                  <a:pt x="12445" y="8276"/>
                </a:cubicBezTo>
                <a:lnTo>
                  <a:pt x="12576" y="7821"/>
                </a:lnTo>
                <a:lnTo>
                  <a:pt x="14111" y="7821"/>
                </a:lnTo>
                <a:cubicBezTo>
                  <a:pt x="14111" y="7821"/>
                  <a:pt x="14111" y="7820"/>
                  <a:pt x="14111" y="7820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  <a:moveTo>
                  <a:pt x="10800" y="2096"/>
                </a:moveTo>
                <a:cubicBezTo>
                  <a:pt x="13124" y="2096"/>
                  <a:pt x="15310" y="3002"/>
                  <a:pt x="16954" y="4646"/>
                </a:cubicBezTo>
                <a:cubicBezTo>
                  <a:pt x="18597" y="6290"/>
                  <a:pt x="19503" y="8475"/>
                  <a:pt x="19503" y="10800"/>
                </a:cubicBezTo>
                <a:cubicBezTo>
                  <a:pt x="19503" y="13124"/>
                  <a:pt x="18597" y="15310"/>
                  <a:pt x="16954" y="16954"/>
                </a:cubicBezTo>
                <a:cubicBezTo>
                  <a:pt x="15310" y="18598"/>
                  <a:pt x="13124" y="19503"/>
                  <a:pt x="10800" y="19503"/>
                </a:cubicBezTo>
                <a:cubicBezTo>
                  <a:pt x="8475" y="19503"/>
                  <a:pt x="6290" y="18598"/>
                  <a:pt x="4645" y="16954"/>
                </a:cubicBezTo>
                <a:cubicBezTo>
                  <a:pt x="3002" y="15310"/>
                  <a:pt x="2096" y="13124"/>
                  <a:pt x="2096" y="10800"/>
                </a:cubicBezTo>
                <a:cubicBezTo>
                  <a:pt x="2096" y="8475"/>
                  <a:pt x="3002" y="6290"/>
                  <a:pt x="4645" y="4646"/>
                </a:cubicBezTo>
                <a:cubicBezTo>
                  <a:pt x="6290" y="3002"/>
                  <a:pt x="8475" y="2096"/>
                  <a:pt x="10800" y="20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300" name="AutoShape 60"/>
          <p:cNvSpPr>
            <a:spLocks/>
          </p:cNvSpPr>
          <p:nvPr/>
        </p:nvSpPr>
        <p:spPr bwMode="auto">
          <a:xfrm>
            <a:off x="6997700" y="5727700"/>
            <a:ext cx="1181100" cy="952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556"/>
                </a:moveTo>
                <a:cubicBezTo>
                  <a:pt x="20805" y="2990"/>
                  <a:pt x="19951" y="3283"/>
                  <a:pt x="19054" y="3414"/>
                </a:cubicBezTo>
                <a:cubicBezTo>
                  <a:pt x="19969" y="2740"/>
                  <a:pt x="20671" y="1672"/>
                  <a:pt x="21003" y="398"/>
                </a:cubicBezTo>
                <a:cubicBezTo>
                  <a:pt x="20146" y="1023"/>
                  <a:pt x="19198" y="1477"/>
                  <a:pt x="18188" y="1721"/>
                </a:cubicBezTo>
                <a:cubicBezTo>
                  <a:pt x="17380" y="661"/>
                  <a:pt x="16228" y="0"/>
                  <a:pt x="14954" y="0"/>
                </a:cubicBezTo>
                <a:cubicBezTo>
                  <a:pt x="12094" y="0"/>
                  <a:pt x="9991" y="3284"/>
                  <a:pt x="10637" y="6695"/>
                </a:cubicBezTo>
                <a:cubicBezTo>
                  <a:pt x="6955" y="6468"/>
                  <a:pt x="3689" y="4296"/>
                  <a:pt x="1503" y="998"/>
                </a:cubicBezTo>
                <a:cubicBezTo>
                  <a:pt x="342" y="3448"/>
                  <a:pt x="901" y="6655"/>
                  <a:pt x="2875" y="8278"/>
                </a:cubicBezTo>
                <a:cubicBezTo>
                  <a:pt x="2148" y="8249"/>
                  <a:pt x="1465" y="8004"/>
                  <a:pt x="868" y="7596"/>
                </a:cubicBezTo>
                <a:cubicBezTo>
                  <a:pt x="820" y="10122"/>
                  <a:pt x="2291" y="12485"/>
                  <a:pt x="4421" y="13012"/>
                </a:cubicBezTo>
                <a:cubicBezTo>
                  <a:pt x="3798" y="13220"/>
                  <a:pt x="3115" y="13268"/>
                  <a:pt x="2421" y="13105"/>
                </a:cubicBezTo>
                <a:cubicBezTo>
                  <a:pt x="2984" y="15271"/>
                  <a:pt x="4621" y="16846"/>
                  <a:pt x="6560" y="16892"/>
                </a:cubicBezTo>
                <a:cubicBezTo>
                  <a:pt x="4697" y="18688"/>
                  <a:pt x="2351" y="19490"/>
                  <a:pt x="0" y="19149"/>
                </a:cubicBezTo>
                <a:cubicBezTo>
                  <a:pt x="1961" y="20697"/>
                  <a:pt x="4290" y="21600"/>
                  <a:pt x="6793" y="21600"/>
                </a:cubicBezTo>
                <a:cubicBezTo>
                  <a:pt x="15020" y="21600"/>
                  <a:pt x="19669" y="13049"/>
                  <a:pt x="19389" y="5379"/>
                </a:cubicBezTo>
                <a:cubicBezTo>
                  <a:pt x="20254" y="4610"/>
                  <a:pt x="21005" y="3650"/>
                  <a:pt x="21600" y="25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301" name="AutoShape 61"/>
          <p:cNvSpPr>
            <a:spLocks/>
          </p:cNvSpPr>
          <p:nvPr/>
        </p:nvSpPr>
        <p:spPr bwMode="auto">
          <a:xfrm>
            <a:off x="4000500" y="9664700"/>
            <a:ext cx="1155700" cy="850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327" y="19675"/>
                </a:moveTo>
                <a:cubicBezTo>
                  <a:pt x="9327" y="20737"/>
                  <a:pt x="8695" y="21600"/>
                  <a:pt x="7916" y="21600"/>
                </a:cubicBezTo>
                <a:cubicBezTo>
                  <a:pt x="7136" y="21600"/>
                  <a:pt x="6505" y="20737"/>
                  <a:pt x="6505" y="19675"/>
                </a:cubicBezTo>
                <a:cubicBezTo>
                  <a:pt x="6505" y="18612"/>
                  <a:pt x="7136" y="17749"/>
                  <a:pt x="7916" y="17749"/>
                </a:cubicBezTo>
                <a:cubicBezTo>
                  <a:pt x="8695" y="17749"/>
                  <a:pt x="9327" y="18612"/>
                  <a:pt x="9327" y="19675"/>
                </a:cubicBezTo>
                <a:close/>
                <a:moveTo>
                  <a:pt x="13990" y="19675"/>
                </a:moveTo>
                <a:cubicBezTo>
                  <a:pt x="13990" y="20737"/>
                  <a:pt x="13359" y="21600"/>
                  <a:pt x="12579" y="21600"/>
                </a:cubicBezTo>
                <a:cubicBezTo>
                  <a:pt x="11800" y="21600"/>
                  <a:pt x="11168" y="20737"/>
                  <a:pt x="11168" y="19675"/>
                </a:cubicBezTo>
                <a:cubicBezTo>
                  <a:pt x="11168" y="18612"/>
                  <a:pt x="11800" y="17749"/>
                  <a:pt x="12579" y="17749"/>
                </a:cubicBezTo>
                <a:cubicBezTo>
                  <a:pt x="13359" y="17749"/>
                  <a:pt x="13990" y="18612"/>
                  <a:pt x="13990" y="19675"/>
                </a:cubicBezTo>
                <a:close/>
                <a:moveTo>
                  <a:pt x="21600" y="0"/>
                </a:moveTo>
                <a:lnTo>
                  <a:pt x="20931" y="2863"/>
                </a:lnTo>
                <a:lnTo>
                  <a:pt x="19358" y="2863"/>
                </a:lnTo>
                <a:lnTo>
                  <a:pt x="16253" y="16330"/>
                </a:lnTo>
                <a:lnTo>
                  <a:pt x="4338" y="16330"/>
                </a:lnTo>
                <a:lnTo>
                  <a:pt x="3413" y="13468"/>
                </a:lnTo>
                <a:lnTo>
                  <a:pt x="14718" y="13468"/>
                </a:lnTo>
                <a:lnTo>
                  <a:pt x="17823" y="0"/>
                </a:lnTo>
                <a:cubicBezTo>
                  <a:pt x="17823" y="0"/>
                  <a:pt x="21600" y="0"/>
                  <a:pt x="21600" y="0"/>
                </a:cubicBezTo>
                <a:close/>
                <a:moveTo>
                  <a:pt x="3218" y="5618"/>
                </a:moveTo>
                <a:lnTo>
                  <a:pt x="12813" y="5618"/>
                </a:lnTo>
                <a:lnTo>
                  <a:pt x="12112" y="8601"/>
                </a:lnTo>
                <a:lnTo>
                  <a:pt x="4186" y="8601"/>
                </a:lnTo>
                <a:cubicBezTo>
                  <a:pt x="4186" y="8601"/>
                  <a:pt x="3218" y="5618"/>
                  <a:pt x="3218" y="5618"/>
                </a:cubicBezTo>
                <a:close/>
                <a:moveTo>
                  <a:pt x="15570" y="2755"/>
                </a:moveTo>
                <a:lnTo>
                  <a:pt x="0" y="2755"/>
                </a:lnTo>
                <a:lnTo>
                  <a:pt x="2810" y="11428"/>
                </a:lnTo>
                <a:lnTo>
                  <a:pt x="13571" y="11428"/>
                </a:lnTo>
                <a:cubicBezTo>
                  <a:pt x="13571" y="11428"/>
                  <a:pt x="15570" y="2755"/>
                  <a:pt x="15570" y="2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302" name="AutoShape 62"/>
          <p:cNvSpPr>
            <a:spLocks/>
          </p:cNvSpPr>
          <p:nvPr/>
        </p:nvSpPr>
        <p:spPr bwMode="auto">
          <a:xfrm>
            <a:off x="14960600" y="9601200"/>
            <a:ext cx="6858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660"/>
                </a:moveTo>
                <a:lnTo>
                  <a:pt x="0" y="1066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10660"/>
                  <a:pt x="21600" y="10660"/>
                </a:cubicBezTo>
                <a:close/>
                <a:moveTo>
                  <a:pt x="18097" y="13176"/>
                </a:moveTo>
                <a:lnTo>
                  <a:pt x="18097" y="19083"/>
                </a:lnTo>
                <a:lnTo>
                  <a:pt x="3502" y="19083"/>
                </a:lnTo>
                <a:lnTo>
                  <a:pt x="3502" y="13176"/>
                </a:lnTo>
                <a:lnTo>
                  <a:pt x="18097" y="13176"/>
                </a:lnTo>
                <a:moveTo>
                  <a:pt x="2724" y="9087"/>
                </a:moveTo>
                <a:lnTo>
                  <a:pt x="2724" y="5801"/>
                </a:lnTo>
                <a:cubicBezTo>
                  <a:pt x="2724" y="2602"/>
                  <a:pt x="6347" y="0"/>
                  <a:pt x="10800" y="0"/>
                </a:cubicBezTo>
                <a:cubicBezTo>
                  <a:pt x="15253" y="0"/>
                  <a:pt x="18875" y="2602"/>
                  <a:pt x="18875" y="5801"/>
                </a:cubicBezTo>
                <a:lnTo>
                  <a:pt x="18875" y="9087"/>
                </a:lnTo>
                <a:lnTo>
                  <a:pt x="15226" y="9087"/>
                </a:lnTo>
                <a:lnTo>
                  <a:pt x="15226" y="5801"/>
                </a:lnTo>
                <a:cubicBezTo>
                  <a:pt x="15226" y="4048"/>
                  <a:pt x="13241" y="2621"/>
                  <a:pt x="10800" y="2621"/>
                </a:cubicBezTo>
                <a:cubicBezTo>
                  <a:pt x="8359" y="2621"/>
                  <a:pt x="6373" y="4048"/>
                  <a:pt x="6373" y="5801"/>
                </a:cubicBezTo>
                <a:lnTo>
                  <a:pt x="6373" y="9087"/>
                </a:lnTo>
                <a:cubicBezTo>
                  <a:pt x="6373" y="9087"/>
                  <a:pt x="2724" y="9087"/>
                  <a:pt x="2724" y="9087"/>
                </a:cubicBezTo>
                <a:close/>
                <a:moveTo>
                  <a:pt x="15002" y="15126"/>
                </a:moveTo>
                <a:cubicBezTo>
                  <a:pt x="14186" y="15126"/>
                  <a:pt x="13524" y="15601"/>
                  <a:pt x="13524" y="16187"/>
                </a:cubicBezTo>
                <a:cubicBezTo>
                  <a:pt x="13524" y="16774"/>
                  <a:pt x="14186" y="17249"/>
                  <a:pt x="15002" y="17249"/>
                </a:cubicBezTo>
                <a:cubicBezTo>
                  <a:pt x="15819" y="17249"/>
                  <a:pt x="16480" y="16774"/>
                  <a:pt x="16480" y="16187"/>
                </a:cubicBezTo>
                <a:cubicBezTo>
                  <a:pt x="16480" y="15601"/>
                  <a:pt x="15819" y="15126"/>
                  <a:pt x="15002" y="15126"/>
                </a:cubicBezTo>
                <a:close/>
                <a:moveTo>
                  <a:pt x="10831" y="15126"/>
                </a:moveTo>
                <a:cubicBezTo>
                  <a:pt x="10015" y="15126"/>
                  <a:pt x="9353" y="15601"/>
                  <a:pt x="9353" y="16187"/>
                </a:cubicBezTo>
                <a:cubicBezTo>
                  <a:pt x="9353" y="16774"/>
                  <a:pt x="10015" y="17249"/>
                  <a:pt x="10831" y="17249"/>
                </a:cubicBezTo>
                <a:cubicBezTo>
                  <a:pt x="11647" y="17249"/>
                  <a:pt x="12309" y="16774"/>
                  <a:pt x="12309" y="16187"/>
                </a:cubicBezTo>
                <a:cubicBezTo>
                  <a:pt x="12309" y="15601"/>
                  <a:pt x="11647" y="15126"/>
                  <a:pt x="10831" y="15126"/>
                </a:cubicBezTo>
                <a:close/>
                <a:moveTo>
                  <a:pt x="8196" y="16187"/>
                </a:moveTo>
                <a:cubicBezTo>
                  <a:pt x="8196" y="16774"/>
                  <a:pt x="7535" y="17249"/>
                  <a:pt x="6719" y="17249"/>
                </a:cubicBezTo>
                <a:cubicBezTo>
                  <a:pt x="5903" y="17249"/>
                  <a:pt x="5241" y="16774"/>
                  <a:pt x="5241" y="16187"/>
                </a:cubicBezTo>
                <a:cubicBezTo>
                  <a:pt x="5241" y="15601"/>
                  <a:pt x="5903" y="15126"/>
                  <a:pt x="6719" y="15126"/>
                </a:cubicBezTo>
                <a:cubicBezTo>
                  <a:pt x="7535" y="15126"/>
                  <a:pt x="8196" y="15601"/>
                  <a:pt x="8196" y="16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303" name="AutoShape 63"/>
          <p:cNvSpPr>
            <a:spLocks/>
          </p:cNvSpPr>
          <p:nvPr/>
        </p:nvSpPr>
        <p:spPr bwMode="auto">
          <a:xfrm>
            <a:off x="19057938" y="5689600"/>
            <a:ext cx="5080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423" y="11038"/>
                </a:moveTo>
                <a:cubicBezTo>
                  <a:pt x="6923" y="11316"/>
                  <a:pt x="7575" y="11567"/>
                  <a:pt x="8378" y="11789"/>
                </a:cubicBezTo>
                <a:cubicBezTo>
                  <a:pt x="9180" y="12013"/>
                  <a:pt x="10083" y="12226"/>
                  <a:pt x="11085" y="12431"/>
                </a:cubicBezTo>
                <a:cubicBezTo>
                  <a:pt x="12086" y="12636"/>
                  <a:pt x="13078" y="12857"/>
                  <a:pt x="14062" y="13093"/>
                </a:cubicBezTo>
                <a:cubicBezTo>
                  <a:pt x="14754" y="12911"/>
                  <a:pt x="15254" y="12682"/>
                  <a:pt x="15565" y="12404"/>
                </a:cubicBezTo>
                <a:cubicBezTo>
                  <a:pt x="15876" y="12126"/>
                  <a:pt x="16031" y="11824"/>
                  <a:pt x="16031" y="11496"/>
                </a:cubicBezTo>
                <a:cubicBezTo>
                  <a:pt x="16031" y="11095"/>
                  <a:pt x="15790" y="10757"/>
                  <a:pt x="15306" y="10479"/>
                </a:cubicBezTo>
                <a:cubicBezTo>
                  <a:pt x="14822" y="10201"/>
                  <a:pt x="14192" y="9948"/>
                  <a:pt x="13416" y="9721"/>
                </a:cubicBezTo>
                <a:cubicBezTo>
                  <a:pt x="12638" y="9493"/>
                  <a:pt x="11762" y="9279"/>
                  <a:pt x="10787" y="9079"/>
                </a:cubicBezTo>
                <a:cubicBezTo>
                  <a:pt x="9810" y="8879"/>
                  <a:pt x="8839" y="8660"/>
                  <a:pt x="7873" y="8424"/>
                </a:cubicBezTo>
                <a:cubicBezTo>
                  <a:pt x="7096" y="8642"/>
                  <a:pt x="6535" y="8881"/>
                  <a:pt x="6190" y="9141"/>
                </a:cubicBezTo>
                <a:cubicBezTo>
                  <a:pt x="5845" y="9400"/>
                  <a:pt x="5672" y="9703"/>
                  <a:pt x="5672" y="10049"/>
                </a:cubicBezTo>
                <a:cubicBezTo>
                  <a:pt x="5672" y="10431"/>
                  <a:pt x="5921" y="10761"/>
                  <a:pt x="6423" y="11038"/>
                </a:cubicBezTo>
                <a:close/>
                <a:moveTo>
                  <a:pt x="18439" y="3263"/>
                </a:moveTo>
                <a:cubicBezTo>
                  <a:pt x="18249" y="3327"/>
                  <a:pt x="18007" y="3359"/>
                  <a:pt x="17715" y="3358"/>
                </a:cubicBezTo>
                <a:cubicBezTo>
                  <a:pt x="17386" y="3358"/>
                  <a:pt x="17045" y="3313"/>
                  <a:pt x="16691" y="3222"/>
                </a:cubicBezTo>
                <a:cubicBezTo>
                  <a:pt x="16337" y="3131"/>
                  <a:pt x="15927" y="3028"/>
                  <a:pt x="15461" y="2915"/>
                </a:cubicBezTo>
                <a:cubicBezTo>
                  <a:pt x="14995" y="2801"/>
                  <a:pt x="14463" y="2699"/>
                  <a:pt x="13869" y="2607"/>
                </a:cubicBezTo>
                <a:cubicBezTo>
                  <a:pt x="13272" y="2516"/>
                  <a:pt x="12569" y="2471"/>
                  <a:pt x="11758" y="2471"/>
                </a:cubicBezTo>
                <a:cubicBezTo>
                  <a:pt x="11032" y="2471"/>
                  <a:pt x="10393" y="2514"/>
                  <a:pt x="9841" y="2601"/>
                </a:cubicBezTo>
                <a:cubicBezTo>
                  <a:pt x="9288" y="2687"/>
                  <a:pt x="8827" y="2805"/>
                  <a:pt x="8456" y="2955"/>
                </a:cubicBezTo>
                <a:cubicBezTo>
                  <a:pt x="8084" y="3106"/>
                  <a:pt x="7799" y="3281"/>
                  <a:pt x="7600" y="3481"/>
                </a:cubicBezTo>
                <a:cubicBezTo>
                  <a:pt x="7402" y="3682"/>
                  <a:pt x="7304" y="3896"/>
                  <a:pt x="7304" y="4123"/>
                </a:cubicBezTo>
                <a:cubicBezTo>
                  <a:pt x="7304" y="4414"/>
                  <a:pt x="7506" y="4669"/>
                  <a:pt x="7912" y="4887"/>
                </a:cubicBezTo>
                <a:cubicBezTo>
                  <a:pt x="8317" y="5106"/>
                  <a:pt x="8857" y="5313"/>
                  <a:pt x="9530" y="5509"/>
                </a:cubicBezTo>
                <a:cubicBezTo>
                  <a:pt x="10204" y="5705"/>
                  <a:pt x="10968" y="5893"/>
                  <a:pt x="11822" y="6075"/>
                </a:cubicBezTo>
                <a:cubicBezTo>
                  <a:pt x="12677" y="6257"/>
                  <a:pt x="13553" y="6451"/>
                  <a:pt x="14451" y="6656"/>
                </a:cubicBezTo>
                <a:cubicBezTo>
                  <a:pt x="15349" y="6861"/>
                  <a:pt x="16224" y="7086"/>
                  <a:pt x="17080" y="7331"/>
                </a:cubicBezTo>
                <a:cubicBezTo>
                  <a:pt x="17935" y="7577"/>
                  <a:pt x="18699" y="7859"/>
                  <a:pt x="19372" y="8178"/>
                </a:cubicBezTo>
                <a:cubicBezTo>
                  <a:pt x="20046" y="8497"/>
                  <a:pt x="20584" y="8865"/>
                  <a:pt x="20990" y="9284"/>
                </a:cubicBezTo>
                <a:cubicBezTo>
                  <a:pt x="21396" y="9703"/>
                  <a:pt x="21600" y="10185"/>
                  <a:pt x="21600" y="10732"/>
                </a:cubicBezTo>
                <a:cubicBezTo>
                  <a:pt x="21600" y="11469"/>
                  <a:pt x="21275" y="12135"/>
                  <a:pt x="20628" y="12732"/>
                </a:cubicBezTo>
                <a:cubicBezTo>
                  <a:pt x="19981" y="13328"/>
                  <a:pt x="18940" y="13808"/>
                  <a:pt x="17507" y="14172"/>
                </a:cubicBezTo>
                <a:cubicBezTo>
                  <a:pt x="18284" y="14509"/>
                  <a:pt x="18919" y="14900"/>
                  <a:pt x="19410" y="15346"/>
                </a:cubicBezTo>
                <a:cubicBezTo>
                  <a:pt x="19903" y="15792"/>
                  <a:pt x="20149" y="16325"/>
                  <a:pt x="20149" y="16944"/>
                </a:cubicBezTo>
                <a:cubicBezTo>
                  <a:pt x="20149" y="17617"/>
                  <a:pt x="19921" y="18238"/>
                  <a:pt x="19463" y="18807"/>
                </a:cubicBezTo>
                <a:cubicBezTo>
                  <a:pt x="19005" y="19376"/>
                  <a:pt x="18327" y="19868"/>
                  <a:pt x="17429" y="20282"/>
                </a:cubicBezTo>
                <a:cubicBezTo>
                  <a:pt x="16531" y="20696"/>
                  <a:pt x="15422" y="21019"/>
                  <a:pt x="14102" y="21251"/>
                </a:cubicBezTo>
                <a:cubicBezTo>
                  <a:pt x="12780" y="21484"/>
                  <a:pt x="11257" y="21600"/>
                  <a:pt x="9530" y="21600"/>
                </a:cubicBezTo>
                <a:cubicBezTo>
                  <a:pt x="8615" y="21600"/>
                  <a:pt x="7721" y="21556"/>
                  <a:pt x="6849" y="21470"/>
                </a:cubicBezTo>
                <a:cubicBezTo>
                  <a:pt x="5977" y="21383"/>
                  <a:pt x="5141" y="21263"/>
                  <a:pt x="4338" y="21108"/>
                </a:cubicBezTo>
                <a:cubicBezTo>
                  <a:pt x="3534" y="20953"/>
                  <a:pt x="2792" y="20771"/>
                  <a:pt x="2111" y="20562"/>
                </a:cubicBezTo>
                <a:cubicBezTo>
                  <a:pt x="1429" y="20353"/>
                  <a:pt x="828" y="20125"/>
                  <a:pt x="311" y="19879"/>
                </a:cubicBezTo>
                <a:lnTo>
                  <a:pt x="1813" y="18596"/>
                </a:lnTo>
                <a:cubicBezTo>
                  <a:pt x="2003" y="18441"/>
                  <a:pt x="2223" y="18323"/>
                  <a:pt x="2474" y="18241"/>
                </a:cubicBezTo>
                <a:cubicBezTo>
                  <a:pt x="2723" y="18159"/>
                  <a:pt x="3047" y="18118"/>
                  <a:pt x="3444" y="18118"/>
                </a:cubicBezTo>
                <a:cubicBezTo>
                  <a:pt x="3841" y="18118"/>
                  <a:pt x="4217" y="18177"/>
                  <a:pt x="4571" y="18295"/>
                </a:cubicBezTo>
                <a:cubicBezTo>
                  <a:pt x="4924" y="18414"/>
                  <a:pt x="5343" y="18541"/>
                  <a:pt x="5827" y="18678"/>
                </a:cubicBezTo>
                <a:cubicBezTo>
                  <a:pt x="6311" y="18814"/>
                  <a:pt x="6889" y="18942"/>
                  <a:pt x="7562" y="19060"/>
                </a:cubicBezTo>
                <a:cubicBezTo>
                  <a:pt x="8236" y="19178"/>
                  <a:pt x="9082" y="19237"/>
                  <a:pt x="10101" y="19237"/>
                </a:cubicBezTo>
                <a:cubicBezTo>
                  <a:pt x="11516" y="19237"/>
                  <a:pt x="12617" y="19082"/>
                  <a:pt x="13403" y="18773"/>
                </a:cubicBezTo>
                <a:cubicBezTo>
                  <a:pt x="14188" y="18464"/>
                  <a:pt x="14580" y="18036"/>
                  <a:pt x="14580" y="17490"/>
                </a:cubicBezTo>
                <a:cubicBezTo>
                  <a:pt x="14580" y="17126"/>
                  <a:pt x="14373" y="16811"/>
                  <a:pt x="13959" y="16548"/>
                </a:cubicBezTo>
                <a:cubicBezTo>
                  <a:pt x="13545" y="16284"/>
                  <a:pt x="12992" y="16049"/>
                  <a:pt x="12302" y="15845"/>
                </a:cubicBezTo>
                <a:cubicBezTo>
                  <a:pt x="11611" y="15640"/>
                  <a:pt x="10830" y="15453"/>
                  <a:pt x="9958" y="15285"/>
                </a:cubicBezTo>
                <a:cubicBezTo>
                  <a:pt x="9086" y="15116"/>
                  <a:pt x="8196" y="14937"/>
                  <a:pt x="7290" y="14746"/>
                </a:cubicBezTo>
                <a:cubicBezTo>
                  <a:pt x="6383" y="14554"/>
                  <a:pt x="5495" y="14343"/>
                  <a:pt x="4623" y="14111"/>
                </a:cubicBezTo>
                <a:cubicBezTo>
                  <a:pt x="3751" y="13878"/>
                  <a:pt x="2969" y="13603"/>
                  <a:pt x="2279" y="13284"/>
                </a:cubicBezTo>
                <a:cubicBezTo>
                  <a:pt x="1588" y="12966"/>
                  <a:pt x="1035" y="12588"/>
                  <a:pt x="621" y="12151"/>
                </a:cubicBezTo>
                <a:cubicBezTo>
                  <a:pt x="207" y="11714"/>
                  <a:pt x="0" y="11195"/>
                  <a:pt x="0" y="10595"/>
                </a:cubicBezTo>
                <a:cubicBezTo>
                  <a:pt x="0" y="9876"/>
                  <a:pt x="358" y="9232"/>
                  <a:pt x="1075" y="8663"/>
                </a:cubicBezTo>
                <a:cubicBezTo>
                  <a:pt x="1790" y="8094"/>
                  <a:pt x="2883" y="7641"/>
                  <a:pt x="4350" y="7304"/>
                </a:cubicBezTo>
                <a:cubicBezTo>
                  <a:pt x="3556" y="6949"/>
                  <a:pt x="2909" y="6528"/>
                  <a:pt x="2408" y="6041"/>
                </a:cubicBezTo>
                <a:cubicBezTo>
                  <a:pt x="1907" y="5554"/>
                  <a:pt x="1658" y="4965"/>
                  <a:pt x="1658" y="4273"/>
                </a:cubicBezTo>
                <a:cubicBezTo>
                  <a:pt x="1658" y="3700"/>
                  <a:pt x="1869" y="3156"/>
                  <a:pt x="2292" y="2642"/>
                </a:cubicBezTo>
                <a:cubicBezTo>
                  <a:pt x="2714" y="2127"/>
                  <a:pt x="3350" y="1675"/>
                  <a:pt x="4195" y="1283"/>
                </a:cubicBezTo>
                <a:cubicBezTo>
                  <a:pt x="5040" y="892"/>
                  <a:pt x="6086" y="580"/>
                  <a:pt x="7329" y="348"/>
                </a:cubicBezTo>
                <a:cubicBezTo>
                  <a:pt x="8573" y="116"/>
                  <a:pt x="10014" y="0"/>
                  <a:pt x="11654" y="0"/>
                </a:cubicBezTo>
                <a:cubicBezTo>
                  <a:pt x="13484" y="0"/>
                  <a:pt x="15155" y="159"/>
                  <a:pt x="16666" y="477"/>
                </a:cubicBezTo>
                <a:cubicBezTo>
                  <a:pt x="18177" y="796"/>
                  <a:pt x="19424" y="1215"/>
                  <a:pt x="20408" y="1734"/>
                </a:cubicBezTo>
                <a:lnTo>
                  <a:pt x="18984" y="2949"/>
                </a:lnTo>
                <a:cubicBezTo>
                  <a:pt x="18811" y="3095"/>
                  <a:pt x="18630" y="3199"/>
                  <a:pt x="18439" y="3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38305" name="AutoShape 65"/>
          <p:cNvSpPr>
            <a:spLocks/>
          </p:cNvSpPr>
          <p:nvPr/>
        </p:nvSpPr>
        <p:spPr bwMode="auto">
          <a:xfrm>
            <a:off x="11607800" y="5710238"/>
            <a:ext cx="965200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16" y="7199"/>
                </a:moveTo>
                <a:lnTo>
                  <a:pt x="7739" y="7199"/>
                </a:lnTo>
                <a:lnTo>
                  <a:pt x="7739" y="21600"/>
                </a:lnTo>
                <a:lnTo>
                  <a:pt x="12016" y="21600"/>
                </a:lnTo>
                <a:cubicBezTo>
                  <a:pt x="12016" y="21600"/>
                  <a:pt x="12016" y="16259"/>
                  <a:pt x="12016" y="14041"/>
                </a:cubicBezTo>
                <a:cubicBezTo>
                  <a:pt x="12016" y="12016"/>
                  <a:pt x="12948" y="10810"/>
                  <a:pt x="14733" y="10810"/>
                </a:cubicBezTo>
                <a:cubicBezTo>
                  <a:pt x="16373" y="10810"/>
                  <a:pt x="17161" y="11967"/>
                  <a:pt x="17161" y="14041"/>
                </a:cubicBezTo>
                <a:cubicBezTo>
                  <a:pt x="17161" y="16113"/>
                  <a:pt x="17161" y="21600"/>
                  <a:pt x="17161" y="21600"/>
                </a:cubicBezTo>
                <a:lnTo>
                  <a:pt x="21600" y="21600"/>
                </a:lnTo>
                <a:cubicBezTo>
                  <a:pt x="21600" y="21600"/>
                  <a:pt x="21600" y="16339"/>
                  <a:pt x="21600" y="12481"/>
                </a:cubicBezTo>
                <a:cubicBezTo>
                  <a:pt x="21600" y="8624"/>
                  <a:pt x="19412" y="6760"/>
                  <a:pt x="16357" y="6760"/>
                </a:cubicBezTo>
                <a:cubicBezTo>
                  <a:pt x="13301" y="6760"/>
                  <a:pt x="12016" y="9139"/>
                  <a:pt x="12016" y="9139"/>
                </a:cubicBezTo>
                <a:lnTo>
                  <a:pt x="12016" y="7199"/>
                </a:lnTo>
                <a:cubicBezTo>
                  <a:pt x="12016" y="7199"/>
                  <a:pt x="12016" y="7199"/>
                  <a:pt x="12016" y="7199"/>
                </a:cubicBezTo>
                <a:close/>
                <a:moveTo>
                  <a:pt x="4887" y="7199"/>
                </a:moveTo>
                <a:lnTo>
                  <a:pt x="428" y="7199"/>
                </a:lnTo>
                <a:lnTo>
                  <a:pt x="428" y="21600"/>
                </a:lnTo>
                <a:lnTo>
                  <a:pt x="4887" y="21600"/>
                </a:lnTo>
                <a:cubicBezTo>
                  <a:pt x="4887" y="21600"/>
                  <a:pt x="4887" y="7199"/>
                  <a:pt x="4887" y="7199"/>
                </a:cubicBezTo>
                <a:close/>
                <a:moveTo>
                  <a:pt x="5273" y="2656"/>
                </a:moveTo>
                <a:cubicBezTo>
                  <a:pt x="5273" y="4124"/>
                  <a:pt x="4093" y="5314"/>
                  <a:pt x="2636" y="5314"/>
                </a:cubicBezTo>
                <a:cubicBezTo>
                  <a:pt x="1180" y="5314"/>
                  <a:pt x="0" y="4124"/>
                  <a:pt x="0" y="2656"/>
                </a:cubicBezTo>
                <a:cubicBezTo>
                  <a:pt x="0" y="1189"/>
                  <a:pt x="1180" y="0"/>
                  <a:pt x="2636" y="0"/>
                </a:cubicBezTo>
                <a:cubicBezTo>
                  <a:pt x="4093" y="0"/>
                  <a:pt x="5273" y="1189"/>
                  <a:pt x="5273" y="26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4275529" cy="150810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Icon set</a:t>
            </a:r>
          </a:p>
        </p:txBody>
      </p:sp>
    </p:spTree>
    <p:extLst>
      <p:ext uri="{BB962C8B-B14F-4D97-AF65-F5344CB8AC3E}">
        <p14:creationId xmlns:p14="http://schemas.microsoft.com/office/powerpoint/2010/main" val="202224567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Shape 2862"/>
          <p:cNvSpPr/>
          <p:nvPr/>
        </p:nvSpPr>
        <p:spPr>
          <a:xfrm>
            <a:off x="10369476" y="494832"/>
            <a:ext cx="3645053" cy="731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lnSpc>
                <a:spcPct val="91000"/>
              </a:lnSpc>
              <a:defRPr sz="3500">
                <a:solidFill>
                  <a:srgbClr val="6F7278"/>
                </a:solidFill>
                <a:latin typeface="'BebasNeueBold'"/>
                <a:ea typeface="'BebasNeueBold'"/>
                <a:cs typeface="'BebasNeueBold'"/>
                <a:sym typeface="'BebasNeueBold'"/>
              </a:defRPr>
            </a:lvl1pPr>
          </a:lstStyle>
          <a:p>
            <a:r>
              <a:rPr sz="4923"/>
              <a:t>People</a:t>
            </a:r>
          </a:p>
        </p:txBody>
      </p:sp>
      <p:sp>
        <p:nvSpPr>
          <p:cNvPr id="2863" name="Shape 2863"/>
          <p:cNvSpPr/>
          <p:nvPr/>
        </p:nvSpPr>
        <p:spPr>
          <a:xfrm>
            <a:off x="5431936" y="2394176"/>
            <a:ext cx="424176" cy="68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20" h="21276" extrusionOk="0">
                <a:moveTo>
                  <a:pt x="7219" y="0"/>
                </a:moveTo>
                <a:cubicBezTo>
                  <a:pt x="4928" y="0"/>
                  <a:pt x="3243" y="1210"/>
                  <a:pt x="2939" y="1901"/>
                </a:cubicBezTo>
                <a:lnTo>
                  <a:pt x="75" y="7862"/>
                </a:lnTo>
                <a:cubicBezTo>
                  <a:pt x="-464" y="9137"/>
                  <a:pt x="2063" y="9677"/>
                  <a:pt x="2670" y="8402"/>
                </a:cubicBezTo>
                <a:lnTo>
                  <a:pt x="5231" y="2938"/>
                </a:lnTo>
                <a:lnTo>
                  <a:pt x="6646" y="2938"/>
                </a:lnTo>
                <a:lnTo>
                  <a:pt x="2400" y="12701"/>
                </a:lnTo>
                <a:lnTo>
                  <a:pt x="6511" y="12701"/>
                </a:lnTo>
                <a:lnTo>
                  <a:pt x="6511" y="20304"/>
                </a:lnTo>
                <a:cubicBezTo>
                  <a:pt x="6511" y="21600"/>
                  <a:pt x="9544" y="21600"/>
                  <a:pt x="9544" y="20304"/>
                </a:cubicBezTo>
                <a:lnTo>
                  <a:pt x="9544" y="12636"/>
                </a:lnTo>
                <a:lnTo>
                  <a:pt x="11060" y="12636"/>
                </a:lnTo>
                <a:lnTo>
                  <a:pt x="11060" y="20282"/>
                </a:lnTo>
                <a:cubicBezTo>
                  <a:pt x="11060" y="21600"/>
                  <a:pt x="14127" y="21600"/>
                  <a:pt x="14127" y="20282"/>
                </a:cubicBezTo>
                <a:lnTo>
                  <a:pt x="14127" y="12701"/>
                </a:lnTo>
                <a:lnTo>
                  <a:pt x="18204" y="12701"/>
                </a:lnTo>
                <a:lnTo>
                  <a:pt x="13958" y="2959"/>
                </a:lnTo>
                <a:lnTo>
                  <a:pt x="15374" y="2959"/>
                </a:lnTo>
                <a:lnTo>
                  <a:pt x="17935" y="8467"/>
                </a:lnTo>
                <a:cubicBezTo>
                  <a:pt x="18541" y="9655"/>
                  <a:pt x="21136" y="9158"/>
                  <a:pt x="20529" y="7884"/>
                </a:cubicBezTo>
                <a:lnTo>
                  <a:pt x="17665" y="1922"/>
                </a:lnTo>
                <a:cubicBezTo>
                  <a:pt x="17396" y="1253"/>
                  <a:pt x="16048" y="22"/>
                  <a:pt x="13723" y="22"/>
                </a:cubicBezTo>
                <a:cubicBezTo>
                  <a:pt x="13756" y="0"/>
                  <a:pt x="7219" y="0"/>
                  <a:pt x="721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64" name="Shape 2864"/>
          <p:cNvSpPr/>
          <p:nvPr/>
        </p:nvSpPr>
        <p:spPr>
          <a:xfrm>
            <a:off x="5574790" y="2241775"/>
            <a:ext cx="136469" cy="136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5"/>
                </a:moveTo>
                <a:cubicBezTo>
                  <a:pt x="0" y="4824"/>
                  <a:pt x="4959" y="0"/>
                  <a:pt x="10910" y="0"/>
                </a:cubicBezTo>
                <a:cubicBezTo>
                  <a:pt x="16861" y="0"/>
                  <a:pt x="21600" y="4824"/>
                  <a:pt x="21600" y="10855"/>
                </a:cubicBezTo>
                <a:cubicBezTo>
                  <a:pt x="21600" y="16776"/>
                  <a:pt x="16861" y="21600"/>
                  <a:pt x="10910" y="21600"/>
                </a:cubicBezTo>
                <a:cubicBezTo>
                  <a:pt x="4959" y="21600"/>
                  <a:pt x="0" y="16776"/>
                  <a:pt x="0" y="10855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65" name="Shape 2865"/>
          <p:cNvSpPr/>
          <p:nvPr/>
        </p:nvSpPr>
        <p:spPr>
          <a:xfrm>
            <a:off x="5269555" y="3183628"/>
            <a:ext cx="810453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woman</a:t>
            </a:r>
          </a:p>
        </p:txBody>
      </p:sp>
      <p:sp>
        <p:nvSpPr>
          <p:cNvPr id="2866" name="Shape 2866"/>
          <p:cNvSpPr/>
          <p:nvPr/>
        </p:nvSpPr>
        <p:spPr>
          <a:xfrm>
            <a:off x="8068108" y="2241775"/>
            <a:ext cx="349837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04" y="1796"/>
                </a:moveTo>
                <a:cubicBezTo>
                  <a:pt x="6604" y="2783"/>
                  <a:pt x="8478" y="3591"/>
                  <a:pt x="10864" y="3591"/>
                </a:cubicBezTo>
                <a:cubicBezTo>
                  <a:pt x="13207" y="3591"/>
                  <a:pt x="15124" y="2783"/>
                  <a:pt x="15124" y="1796"/>
                </a:cubicBezTo>
                <a:cubicBezTo>
                  <a:pt x="15124" y="808"/>
                  <a:pt x="13207" y="0"/>
                  <a:pt x="10864" y="0"/>
                </a:cubicBezTo>
                <a:cubicBezTo>
                  <a:pt x="8478" y="0"/>
                  <a:pt x="6604" y="808"/>
                  <a:pt x="6604" y="1796"/>
                </a:cubicBezTo>
                <a:close/>
                <a:moveTo>
                  <a:pt x="21600" y="6302"/>
                </a:moveTo>
                <a:lnTo>
                  <a:pt x="21600" y="11814"/>
                </a:lnTo>
                <a:cubicBezTo>
                  <a:pt x="21600" y="12263"/>
                  <a:pt x="20791" y="12604"/>
                  <a:pt x="19725" y="12604"/>
                </a:cubicBezTo>
                <a:cubicBezTo>
                  <a:pt x="18660" y="12604"/>
                  <a:pt x="17808" y="12245"/>
                  <a:pt x="17808" y="11814"/>
                </a:cubicBezTo>
                <a:lnTo>
                  <a:pt x="17808" y="6769"/>
                </a:lnTo>
                <a:cubicBezTo>
                  <a:pt x="17808" y="6625"/>
                  <a:pt x="17553" y="6518"/>
                  <a:pt x="17254" y="6518"/>
                </a:cubicBezTo>
                <a:cubicBezTo>
                  <a:pt x="16956" y="6518"/>
                  <a:pt x="16701" y="6625"/>
                  <a:pt x="16701" y="6769"/>
                </a:cubicBezTo>
                <a:lnTo>
                  <a:pt x="16701" y="20361"/>
                </a:lnTo>
                <a:cubicBezTo>
                  <a:pt x="16701" y="21043"/>
                  <a:pt x="15508" y="21600"/>
                  <a:pt x="14017" y="21600"/>
                </a:cubicBezTo>
                <a:cubicBezTo>
                  <a:pt x="12525" y="21600"/>
                  <a:pt x="11375" y="21043"/>
                  <a:pt x="11375" y="20361"/>
                </a:cubicBezTo>
                <a:lnTo>
                  <a:pt x="11375" y="12604"/>
                </a:lnTo>
                <a:cubicBezTo>
                  <a:pt x="11375" y="12479"/>
                  <a:pt x="11077" y="12371"/>
                  <a:pt x="10779" y="12371"/>
                </a:cubicBezTo>
                <a:cubicBezTo>
                  <a:pt x="10438" y="12371"/>
                  <a:pt x="10225" y="12479"/>
                  <a:pt x="10225" y="12604"/>
                </a:cubicBezTo>
                <a:lnTo>
                  <a:pt x="10225" y="20361"/>
                </a:lnTo>
                <a:cubicBezTo>
                  <a:pt x="10225" y="21043"/>
                  <a:pt x="9075" y="21600"/>
                  <a:pt x="7583" y="21600"/>
                </a:cubicBezTo>
                <a:cubicBezTo>
                  <a:pt x="6092" y="21600"/>
                  <a:pt x="4899" y="21043"/>
                  <a:pt x="4899" y="20361"/>
                </a:cubicBezTo>
                <a:lnTo>
                  <a:pt x="4899" y="6769"/>
                </a:lnTo>
                <a:cubicBezTo>
                  <a:pt x="4899" y="6625"/>
                  <a:pt x="4644" y="6518"/>
                  <a:pt x="4346" y="6518"/>
                </a:cubicBezTo>
                <a:cubicBezTo>
                  <a:pt x="4047" y="6518"/>
                  <a:pt x="3792" y="6625"/>
                  <a:pt x="3792" y="6769"/>
                </a:cubicBezTo>
                <a:lnTo>
                  <a:pt x="3792" y="11814"/>
                </a:lnTo>
                <a:cubicBezTo>
                  <a:pt x="3792" y="12263"/>
                  <a:pt x="2940" y="12604"/>
                  <a:pt x="1875" y="12604"/>
                </a:cubicBezTo>
                <a:cubicBezTo>
                  <a:pt x="809" y="12604"/>
                  <a:pt x="0" y="12245"/>
                  <a:pt x="0" y="11814"/>
                </a:cubicBezTo>
                <a:lnTo>
                  <a:pt x="0" y="6320"/>
                </a:lnTo>
                <a:cubicBezTo>
                  <a:pt x="0" y="5081"/>
                  <a:pt x="2343" y="4076"/>
                  <a:pt x="5325" y="4076"/>
                </a:cubicBezTo>
                <a:lnTo>
                  <a:pt x="15976" y="4076"/>
                </a:lnTo>
                <a:cubicBezTo>
                  <a:pt x="19086" y="4058"/>
                  <a:pt x="21557" y="5063"/>
                  <a:pt x="21600" y="630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67" name="Shape 2867"/>
          <p:cNvSpPr/>
          <p:nvPr/>
        </p:nvSpPr>
        <p:spPr>
          <a:xfrm>
            <a:off x="8007147" y="3183628"/>
            <a:ext cx="49874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man</a:t>
            </a:r>
          </a:p>
        </p:txBody>
      </p:sp>
      <p:sp>
        <p:nvSpPr>
          <p:cNvPr id="2868" name="Shape 2868"/>
          <p:cNvSpPr/>
          <p:nvPr/>
        </p:nvSpPr>
        <p:spPr>
          <a:xfrm>
            <a:off x="10596869" y="2241306"/>
            <a:ext cx="487504" cy="830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1499" extrusionOk="0">
                <a:moveTo>
                  <a:pt x="9060" y="1670"/>
                </a:moveTo>
                <a:cubicBezTo>
                  <a:pt x="9212" y="649"/>
                  <a:pt x="10670" y="-67"/>
                  <a:pt x="12311" y="5"/>
                </a:cubicBezTo>
                <a:cubicBezTo>
                  <a:pt x="14012" y="94"/>
                  <a:pt x="15227" y="954"/>
                  <a:pt x="15136" y="1921"/>
                </a:cubicBezTo>
                <a:cubicBezTo>
                  <a:pt x="14984" y="2960"/>
                  <a:pt x="13526" y="3676"/>
                  <a:pt x="11886" y="3587"/>
                </a:cubicBezTo>
                <a:cubicBezTo>
                  <a:pt x="10215" y="3515"/>
                  <a:pt x="8939" y="2637"/>
                  <a:pt x="9060" y="1670"/>
                </a:cubicBezTo>
                <a:close/>
                <a:moveTo>
                  <a:pt x="3197" y="7223"/>
                </a:moveTo>
                <a:cubicBezTo>
                  <a:pt x="2984" y="7330"/>
                  <a:pt x="2893" y="7437"/>
                  <a:pt x="2772" y="7581"/>
                </a:cubicBezTo>
                <a:lnTo>
                  <a:pt x="1465" y="11091"/>
                </a:lnTo>
                <a:cubicBezTo>
                  <a:pt x="1435" y="11145"/>
                  <a:pt x="1435" y="11181"/>
                  <a:pt x="1435" y="11199"/>
                </a:cubicBezTo>
                <a:cubicBezTo>
                  <a:pt x="1374" y="11664"/>
                  <a:pt x="1921" y="12076"/>
                  <a:pt x="2711" y="12076"/>
                </a:cubicBezTo>
                <a:cubicBezTo>
                  <a:pt x="3379" y="12094"/>
                  <a:pt x="4017" y="11772"/>
                  <a:pt x="4169" y="11378"/>
                </a:cubicBezTo>
                <a:lnTo>
                  <a:pt x="5324" y="8369"/>
                </a:lnTo>
                <a:lnTo>
                  <a:pt x="7450" y="7348"/>
                </a:lnTo>
                <a:lnTo>
                  <a:pt x="4200" y="15820"/>
                </a:lnTo>
                <a:lnTo>
                  <a:pt x="281" y="19652"/>
                </a:lnTo>
                <a:cubicBezTo>
                  <a:pt x="189" y="19796"/>
                  <a:pt x="38" y="19975"/>
                  <a:pt x="7" y="20190"/>
                </a:cubicBezTo>
                <a:cubicBezTo>
                  <a:pt x="-84" y="20852"/>
                  <a:pt x="767" y="21443"/>
                  <a:pt x="1891" y="21479"/>
                </a:cubicBezTo>
                <a:cubicBezTo>
                  <a:pt x="2711" y="21533"/>
                  <a:pt x="3349" y="21282"/>
                  <a:pt x="3805" y="20906"/>
                </a:cubicBezTo>
                <a:lnTo>
                  <a:pt x="7967" y="16715"/>
                </a:lnTo>
                <a:cubicBezTo>
                  <a:pt x="8027" y="16608"/>
                  <a:pt x="8362" y="16357"/>
                  <a:pt x="8392" y="16232"/>
                </a:cubicBezTo>
                <a:lnTo>
                  <a:pt x="9425" y="13491"/>
                </a:lnTo>
                <a:lnTo>
                  <a:pt x="13769" y="16357"/>
                </a:lnTo>
                <a:lnTo>
                  <a:pt x="15136" y="20548"/>
                </a:lnTo>
                <a:cubicBezTo>
                  <a:pt x="15349" y="21049"/>
                  <a:pt x="16048" y="21461"/>
                  <a:pt x="16989" y="21497"/>
                </a:cubicBezTo>
                <a:cubicBezTo>
                  <a:pt x="18113" y="21533"/>
                  <a:pt x="19116" y="21049"/>
                  <a:pt x="19177" y="20387"/>
                </a:cubicBezTo>
                <a:lnTo>
                  <a:pt x="19177" y="20118"/>
                </a:lnTo>
                <a:lnTo>
                  <a:pt x="17719" y="15623"/>
                </a:lnTo>
                <a:cubicBezTo>
                  <a:pt x="17658" y="15497"/>
                  <a:pt x="17567" y="15372"/>
                  <a:pt x="17475" y="15264"/>
                </a:cubicBezTo>
                <a:lnTo>
                  <a:pt x="12098" y="11503"/>
                </a:lnTo>
                <a:lnTo>
                  <a:pt x="13435" y="7975"/>
                </a:lnTo>
                <a:lnTo>
                  <a:pt x="14620" y="9282"/>
                </a:lnTo>
                <a:cubicBezTo>
                  <a:pt x="14681" y="9372"/>
                  <a:pt x="14832" y="9461"/>
                  <a:pt x="14954" y="9551"/>
                </a:cubicBezTo>
                <a:lnTo>
                  <a:pt x="19389" y="11342"/>
                </a:lnTo>
                <a:cubicBezTo>
                  <a:pt x="19602" y="11396"/>
                  <a:pt x="19845" y="11467"/>
                  <a:pt x="20027" y="11467"/>
                </a:cubicBezTo>
                <a:cubicBezTo>
                  <a:pt x="20787" y="11503"/>
                  <a:pt x="21486" y="11181"/>
                  <a:pt x="21486" y="10751"/>
                </a:cubicBezTo>
                <a:cubicBezTo>
                  <a:pt x="21516" y="10482"/>
                  <a:pt x="21273" y="10232"/>
                  <a:pt x="20939" y="10070"/>
                </a:cubicBezTo>
                <a:lnTo>
                  <a:pt x="16807" y="8369"/>
                </a:lnTo>
                <a:lnTo>
                  <a:pt x="13769" y="4805"/>
                </a:lnTo>
                <a:cubicBezTo>
                  <a:pt x="13283" y="4357"/>
                  <a:pt x="12372" y="3999"/>
                  <a:pt x="11369" y="3945"/>
                </a:cubicBezTo>
                <a:cubicBezTo>
                  <a:pt x="10549" y="3927"/>
                  <a:pt x="9820" y="4070"/>
                  <a:pt x="9243" y="4321"/>
                </a:cubicBezTo>
                <a:lnTo>
                  <a:pt x="3197" y="7223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69" name="Shape 2869"/>
          <p:cNvSpPr/>
          <p:nvPr/>
        </p:nvSpPr>
        <p:spPr>
          <a:xfrm>
            <a:off x="10598001" y="3183628"/>
            <a:ext cx="512195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walk</a:t>
            </a:r>
          </a:p>
        </p:txBody>
      </p:sp>
      <p:sp>
        <p:nvSpPr>
          <p:cNvPr id="2870" name="Shape 2870"/>
          <p:cNvSpPr/>
          <p:nvPr/>
        </p:nvSpPr>
        <p:spPr>
          <a:xfrm>
            <a:off x="12995979" y="2242980"/>
            <a:ext cx="888619" cy="832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246" extrusionOk="0">
                <a:moveTo>
                  <a:pt x="16519" y="354"/>
                </a:moveTo>
                <a:cubicBezTo>
                  <a:pt x="15654" y="-264"/>
                  <a:pt x="14490" y="-52"/>
                  <a:pt x="13892" y="830"/>
                </a:cubicBezTo>
                <a:cubicBezTo>
                  <a:pt x="13310" y="1748"/>
                  <a:pt x="13509" y="3001"/>
                  <a:pt x="14357" y="3618"/>
                </a:cubicBezTo>
                <a:cubicBezTo>
                  <a:pt x="15222" y="4236"/>
                  <a:pt x="16369" y="4024"/>
                  <a:pt x="16968" y="3124"/>
                </a:cubicBezTo>
                <a:cubicBezTo>
                  <a:pt x="17566" y="2207"/>
                  <a:pt x="17350" y="954"/>
                  <a:pt x="16519" y="354"/>
                </a:cubicBezTo>
                <a:close/>
                <a:moveTo>
                  <a:pt x="21008" y="4130"/>
                </a:moveTo>
                <a:cubicBezTo>
                  <a:pt x="20626" y="3848"/>
                  <a:pt x="20110" y="3954"/>
                  <a:pt x="19861" y="4360"/>
                </a:cubicBezTo>
                <a:lnTo>
                  <a:pt x="18098" y="7007"/>
                </a:lnTo>
                <a:lnTo>
                  <a:pt x="15089" y="4765"/>
                </a:lnTo>
                <a:lnTo>
                  <a:pt x="13875" y="3848"/>
                </a:lnTo>
                <a:cubicBezTo>
                  <a:pt x="13393" y="3460"/>
                  <a:pt x="12811" y="3301"/>
                  <a:pt x="12262" y="3301"/>
                </a:cubicBezTo>
                <a:lnTo>
                  <a:pt x="8454" y="3301"/>
                </a:lnTo>
                <a:cubicBezTo>
                  <a:pt x="8171" y="3248"/>
                  <a:pt x="7889" y="3407"/>
                  <a:pt x="7722" y="3671"/>
                </a:cubicBezTo>
                <a:lnTo>
                  <a:pt x="5511" y="7024"/>
                </a:lnTo>
                <a:cubicBezTo>
                  <a:pt x="5262" y="7430"/>
                  <a:pt x="5361" y="7995"/>
                  <a:pt x="5744" y="8260"/>
                </a:cubicBezTo>
                <a:cubicBezTo>
                  <a:pt x="6110" y="8542"/>
                  <a:pt x="6642" y="8436"/>
                  <a:pt x="6891" y="8030"/>
                </a:cubicBezTo>
                <a:lnTo>
                  <a:pt x="8853" y="5065"/>
                </a:lnTo>
                <a:lnTo>
                  <a:pt x="11131" y="5065"/>
                </a:lnTo>
                <a:lnTo>
                  <a:pt x="5195" y="14207"/>
                </a:lnTo>
                <a:lnTo>
                  <a:pt x="1470" y="13165"/>
                </a:lnTo>
                <a:cubicBezTo>
                  <a:pt x="838" y="12989"/>
                  <a:pt x="223" y="13377"/>
                  <a:pt x="40" y="14030"/>
                </a:cubicBezTo>
                <a:cubicBezTo>
                  <a:pt x="-126" y="14718"/>
                  <a:pt x="240" y="15371"/>
                  <a:pt x="855" y="15565"/>
                </a:cubicBezTo>
                <a:lnTo>
                  <a:pt x="5395" y="16854"/>
                </a:lnTo>
                <a:cubicBezTo>
                  <a:pt x="5677" y="16924"/>
                  <a:pt x="6010" y="16924"/>
                  <a:pt x="6292" y="16730"/>
                </a:cubicBezTo>
                <a:cubicBezTo>
                  <a:pt x="6509" y="16607"/>
                  <a:pt x="6642" y="16342"/>
                  <a:pt x="6758" y="16183"/>
                </a:cubicBezTo>
                <a:cubicBezTo>
                  <a:pt x="6891" y="16007"/>
                  <a:pt x="8820" y="13060"/>
                  <a:pt x="8820" y="13060"/>
                </a:cubicBezTo>
                <a:lnTo>
                  <a:pt x="12462" y="15795"/>
                </a:lnTo>
                <a:lnTo>
                  <a:pt x="13193" y="20207"/>
                </a:lnTo>
                <a:cubicBezTo>
                  <a:pt x="13310" y="20895"/>
                  <a:pt x="13941" y="21336"/>
                  <a:pt x="14557" y="21230"/>
                </a:cubicBezTo>
                <a:cubicBezTo>
                  <a:pt x="15189" y="21107"/>
                  <a:pt x="15621" y="20436"/>
                  <a:pt x="15521" y="19783"/>
                </a:cubicBezTo>
                <a:lnTo>
                  <a:pt x="14690" y="14877"/>
                </a:lnTo>
                <a:cubicBezTo>
                  <a:pt x="14656" y="14560"/>
                  <a:pt x="14440" y="14277"/>
                  <a:pt x="14191" y="14083"/>
                </a:cubicBezTo>
                <a:lnTo>
                  <a:pt x="11314" y="11930"/>
                </a:lnTo>
                <a:lnTo>
                  <a:pt x="14690" y="6601"/>
                </a:lnTo>
                <a:lnTo>
                  <a:pt x="17849" y="8948"/>
                </a:lnTo>
                <a:cubicBezTo>
                  <a:pt x="18232" y="9212"/>
                  <a:pt x="18747" y="9107"/>
                  <a:pt x="19013" y="8701"/>
                </a:cubicBezTo>
                <a:lnTo>
                  <a:pt x="21208" y="5348"/>
                </a:lnTo>
                <a:cubicBezTo>
                  <a:pt x="21474" y="4960"/>
                  <a:pt x="21391" y="4395"/>
                  <a:pt x="21008" y="413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1" name="Shape 2871"/>
          <p:cNvSpPr/>
          <p:nvPr/>
        </p:nvSpPr>
        <p:spPr>
          <a:xfrm>
            <a:off x="13268105" y="3183628"/>
            <a:ext cx="376819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run</a:t>
            </a:r>
          </a:p>
        </p:txBody>
      </p:sp>
      <p:sp>
        <p:nvSpPr>
          <p:cNvPr id="2872" name="Shape 2872"/>
          <p:cNvSpPr/>
          <p:nvPr/>
        </p:nvSpPr>
        <p:spPr>
          <a:xfrm>
            <a:off x="15962595" y="2241773"/>
            <a:ext cx="139515" cy="13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3" name="Shape 2873"/>
          <p:cNvSpPr/>
          <p:nvPr/>
        </p:nvSpPr>
        <p:spPr>
          <a:xfrm>
            <a:off x="15861599" y="2397228"/>
            <a:ext cx="344152" cy="675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4" name="Shape 2874"/>
          <p:cNvSpPr/>
          <p:nvPr/>
        </p:nvSpPr>
        <p:spPr>
          <a:xfrm>
            <a:off x="15578539" y="2241773"/>
            <a:ext cx="139515" cy="13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5" name="Shape 2875"/>
          <p:cNvSpPr/>
          <p:nvPr/>
        </p:nvSpPr>
        <p:spPr>
          <a:xfrm>
            <a:off x="15478159" y="2397228"/>
            <a:ext cx="343533" cy="675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6" name="Shape 2876"/>
          <p:cNvSpPr/>
          <p:nvPr/>
        </p:nvSpPr>
        <p:spPr>
          <a:xfrm>
            <a:off x="16346651" y="2241773"/>
            <a:ext cx="136480" cy="13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7" name="Shape 2877"/>
          <p:cNvSpPr/>
          <p:nvPr/>
        </p:nvSpPr>
        <p:spPr>
          <a:xfrm>
            <a:off x="16248052" y="2397228"/>
            <a:ext cx="341757" cy="675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78" name="Shape 2878"/>
          <p:cNvSpPr/>
          <p:nvPr/>
        </p:nvSpPr>
        <p:spPr>
          <a:xfrm>
            <a:off x="15679127" y="3183628"/>
            <a:ext cx="756637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people</a:t>
            </a:r>
          </a:p>
        </p:txBody>
      </p:sp>
      <p:sp>
        <p:nvSpPr>
          <p:cNvPr id="2879" name="Shape 2879"/>
          <p:cNvSpPr/>
          <p:nvPr/>
        </p:nvSpPr>
        <p:spPr>
          <a:xfrm>
            <a:off x="18190732" y="2241775"/>
            <a:ext cx="888019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1845" y="5346"/>
                </a:moveTo>
                <a:cubicBezTo>
                  <a:pt x="1845" y="6207"/>
                  <a:pt x="2499" y="6889"/>
                  <a:pt x="3287" y="6889"/>
                </a:cubicBezTo>
                <a:lnTo>
                  <a:pt x="3304" y="6889"/>
                </a:lnTo>
                <a:cubicBezTo>
                  <a:pt x="4092" y="6889"/>
                  <a:pt x="4712" y="6207"/>
                  <a:pt x="4712" y="5382"/>
                </a:cubicBezTo>
                <a:cubicBezTo>
                  <a:pt x="4712" y="5364"/>
                  <a:pt x="4712" y="5364"/>
                  <a:pt x="4712" y="5364"/>
                </a:cubicBezTo>
                <a:cubicBezTo>
                  <a:pt x="4712" y="5364"/>
                  <a:pt x="4712" y="5364"/>
                  <a:pt x="4712" y="5346"/>
                </a:cubicBezTo>
                <a:cubicBezTo>
                  <a:pt x="4712" y="4485"/>
                  <a:pt x="4075" y="3821"/>
                  <a:pt x="3287" y="3821"/>
                </a:cubicBezTo>
                <a:cubicBezTo>
                  <a:pt x="2499" y="3821"/>
                  <a:pt x="1845" y="4485"/>
                  <a:pt x="1845" y="5346"/>
                </a:cubicBezTo>
                <a:close/>
                <a:moveTo>
                  <a:pt x="5635" y="5346"/>
                </a:moveTo>
                <a:cubicBezTo>
                  <a:pt x="5635" y="6207"/>
                  <a:pt x="6289" y="6889"/>
                  <a:pt x="7077" y="6889"/>
                </a:cubicBezTo>
                <a:cubicBezTo>
                  <a:pt x="7865" y="6889"/>
                  <a:pt x="8502" y="6189"/>
                  <a:pt x="8502" y="5346"/>
                </a:cubicBezTo>
                <a:cubicBezTo>
                  <a:pt x="8502" y="4485"/>
                  <a:pt x="7865" y="3821"/>
                  <a:pt x="7077" y="3821"/>
                </a:cubicBezTo>
                <a:cubicBezTo>
                  <a:pt x="6289" y="3821"/>
                  <a:pt x="5635" y="4503"/>
                  <a:pt x="5635" y="5346"/>
                </a:cubicBezTo>
                <a:close/>
                <a:moveTo>
                  <a:pt x="3689" y="1525"/>
                </a:moveTo>
                <a:cubicBezTo>
                  <a:pt x="3689" y="2386"/>
                  <a:pt x="4327" y="3068"/>
                  <a:pt x="5115" y="3068"/>
                </a:cubicBezTo>
                <a:cubicBezTo>
                  <a:pt x="5903" y="3068"/>
                  <a:pt x="6540" y="2386"/>
                  <a:pt x="6540" y="1525"/>
                </a:cubicBezTo>
                <a:cubicBezTo>
                  <a:pt x="6540" y="646"/>
                  <a:pt x="5903" y="0"/>
                  <a:pt x="5115" y="0"/>
                </a:cubicBezTo>
                <a:cubicBezTo>
                  <a:pt x="4327" y="0"/>
                  <a:pt x="3689" y="646"/>
                  <a:pt x="3689" y="1525"/>
                </a:cubicBezTo>
                <a:close/>
                <a:moveTo>
                  <a:pt x="7563" y="1525"/>
                </a:moveTo>
                <a:cubicBezTo>
                  <a:pt x="7563" y="2386"/>
                  <a:pt x="8201" y="3068"/>
                  <a:pt x="8989" y="3068"/>
                </a:cubicBezTo>
                <a:cubicBezTo>
                  <a:pt x="9777" y="3068"/>
                  <a:pt x="10414" y="2386"/>
                  <a:pt x="10414" y="1525"/>
                </a:cubicBezTo>
                <a:cubicBezTo>
                  <a:pt x="10414" y="646"/>
                  <a:pt x="9777" y="0"/>
                  <a:pt x="8989" y="0"/>
                </a:cubicBezTo>
                <a:cubicBezTo>
                  <a:pt x="8201" y="0"/>
                  <a:pt x="7563" y="646"/>
                  <a:pt x="7563" y="1525"/>
                </a:cubicBezTo>
                <a:close/>
                <a:moveTo>
                  <a:pt x="11219" y="1525"/>
                </a:moveTo>
                <a:cubicBezTo>
                  <a:pt x="11219" y="2386"/>
                  <a:pt x="11873" y="3068"/>
                  <a:pt x="12661" y="3068"/>
                </a:cubicBezTo>
                <a:cubicBezTo>
                  <a:pt x="13450" y="3068"/>
                  <a:pt x="14087" y="2386"/>
                  <a:pt x="14087" y="1525"/>
                </a:cubicBezTo>
                <a:cubicBezTo>
                  <a:pt x="14087" y="646"/>
                  <a:pt x="13450" y="0"/>
                  <a:pt x="12661" y="0"/>
                </a:cubicBezTo>
                <a:cubicBezTo>
                  <a:pt x="11873" y="0"/>
                  <a:pt x="11219" y="646"/>
                  <a:pt x="11219" y="1525"/>
                </a:cubicBezTo>
                <a:close/>
                <a:moveTo>
                  <a:pt x="14892" y="1525"/>
                </a:moveTo>
                <a:cubicBezTo>
                  <a:pt x="14892" y="2368"/>
                  <a:pt x="15529" y="3068"/>
                  <a:pt x="16334" y="3068"/>
                </a:cubicBezTo>
                <a:cubicBezTo>
                  <a:pt x="17139" y="3068"/>
                  <a:pt x="17760" y="2386"/>
                  <a:pt x="17760" y="1525"/>
                </a:cubicBezTo>
                <a:cubicBezTo>
                  <a:pt x="17760" y="646"/>
                  <a:pt x="17122" y="0"/>
                  <a:pt x="16334" y="0"/>
                </a:cubicBezTo>
                <a:cubicBezTo>
                  <a:pt x="15546" y="0"/>
                  <a:pt x="14892" y="700"/>
                  <a:pt x="14892" y="1525"/>
                </a:cubicBezTo>
                <a:close/>
                <a:moveTo>
                  <a:pt x="13131" y="5346"/>
                </a:moveTo>
                <a:cubicBezTo>
                  <a:pt x="13131" y="6207"/>
                  <a:pt x="13768" y="6889"/>
                  <a:pt x="14557" y="6889"/>
                </a:cubicBezTo>
                <a:cubicBezTo>
                  <a:pt x="15361" y="6889"/>
                  <a:pt x="15982" y="6189"/>
                  <a:pt x="15982" y="5346"/>
                </a:cubicBezTo>
                <a:cubicBezTo>
                  <a:pt x="15982" y="4485"/>
                  <a:pt x="15345" y="3821"/>
                  <a:pt x="14557" y="3821"/>
                </a:cubicBezTo>
                <a:cubicBezTo>
                  <a:pt x="13768" y="3821"/>
                  <a:pt x="13131" y="4503"/>
                  <a:pt x="13131" y="5346"/>
                </a:cubicBezTo>
                <a:close/>
                <a:moveTo>
                  <a:pt x="9224" y="5346"/>
                </a:moveTo>
                <a:cubicBezTo>
                  <a:pt x="9224" y="6207"/>
                  <a:pt x="9878" y="6889"/>
                  <a:pt x="10666" y="6889"/>
                </a:cubicBezTo>
                <a:cubicBezTo>
                  <a:pt x="11454" y="6889"/>
                  <a:pt x="12091" y="6189"/>
                  <a:pt x="12091" y="5346"/>
                </a:cubicBezTo>
                <a:cubicBezTo>
                  <a:pt x="12091" y="4485"/>
                  <a:pt x="11454" y="3821"/>
                  <a:pt x="10666" y="3821"/>
                </a:cubicBezTo>
                <a:cubicBezTo>
                  <a:pt x="9861" y="3821"/>
                  <a:pt x="9224" y="4503"/>
                  <a:pt x="9224" y="5346"/>
                </a:cubicBezTo>
                <a:close/>
                <a:moveTo>
                  <a:pt x="16888" y="5346"/>
                </a:moveTo>
                <a:cubicBezTo>
                  <a:pt x="16888" y="6207"/>
                  <a:pt x="17542" y="6889"/>
                  <a:pt x="18330" y="6889"/>
                </a:cubicBezTo>
                <a:cubicBezTo>
                  <a:pt x="19118" y="6889"/>
                  <a:pt x="19755" y="6189"/>
                  <a:pt x="19755" y="5346"/>
                </a:cubicBezTo>
                <a:cubicBezTo>
                  <a:pt x="19755" y="4485"/>
                  <a:pt x="19118" y="3821"/>
                  <a:pt x="18330" y="3821"/>
                </a:cubicBezTo>
                <a:cubicBezTo>
                  <a:pt x="17542" y="3821"/>
                  <a:pt x="16888" y="4503"/>
                  <a:pt x="16888" y="5346"/>
                </a:cubicBezTo>
                <a:close/>
                <a:moveTo>
                  <a:pt x="6490" y="9150"/>
                </a:moveTo>
                <a:lnTo>
                  <a:pt x="6490" y="14119"/>
                </a:lnTo>
                <a:cubicBezTo>
                  <a:pt x="6490" y="15016"/>
                  <a:pt x="5383" y="15016"/>
                  <a:pt x="5383" y="14119"/>
                </a:cubicBezTo>
                <a:lnTo>
                  <a:pt x="5383" y="9454"/>
                </a:lnTo>
                <a:cubicBezTo>
                  <a:pt x="5383" y="9365"/>
                  <a:pt x="5316" y="9257"/>
                  <a:pt x="5199" y="9257"/>
                </a:cubicBezTo>
                <a:cubicBezTo>
                  <a:pt x="5115" y="9257"/>
                  <a:pt x="5014" y="9329"/>
                  <a:pt x="5014" y="9454"/>
                </a:cubicBezTo>
                <a:lnTo>
                  <a:pt x="5014" y="20757"/>
                </a:lnTo>
                <a:cubicBezTo>
                  <a:pt x="5014" y="21241"/>
                  <a:pt x="4645" y="21600"/>
                  <a:pt x="4226" y="21600"/>
                </a:cubicBezTo>
                <a:cubicBezTo>
                  <a:pt x="3790" y="21600"/>
                  <a:pt x="3438" y="21205"/>
                  <a:pt x="3438" y="20757"/>
                </a:cubicBezTo>
                <a:lnTo>
                  <a:pt x="3438" y="15142"/>
                </a:lnTo>
                <a:cubicBezTo>
                  <a:pt x="3438" y="15070"/>
                  <a:pt x="3388" y="14962"/>
                  <a:pt x="3253" y="14962"/>
                </a:cubicBezTo>
                <a:lnTo>
                  <a:pt x="3220" y="14962"/>
                </a:lnTo>
                <a:cubicBezTo>
                  <a:pt x="3136" y="14962"/>
                  <a:pt x="3035" y="15016"/>
                  <a:pt x="3035" y="15142"/>
                </a:cubicBezTo>
                <a:lnTo>
                  <a:pt x="3035" y="20757"/>
                </a:lnTo>
                <a:cubicBezTo>
                  <a:pt x="3035" y="21241"/>
                  <a:pt x="2683" y="21600"/>
                  <a:pt x="2247" y="21600"/>
                </a:cubicBezTo>
                <a:cubicBezTo>
                  <a:pt x="1811" y="21600"/>
                  <a:pt x="1459" y="21205"/>
                  <a:pt x="1459" y="20757"/>
                </a:cubicBezTo>
                <a:lnTo>
                  <a:pt x="1459" y="9472"/>
                </a:lnTo>
                <a:cubicBezTo>
                  <a:pt x="1459" y="9365"/>
                  <a:pt x="1409" y="9275"/>
                  <a:pt x="1291" y="9275"/>
                </a:cubicBezTo>
                <a:cubicBezTo>
                  <a:pt x="1207" y="9275"/>
                  <a:pt x="1107" y="9347"/>
                  <a:pt x="1107" y="9472"/>
                </a:cubicBezTo>
                <a:lnTo>
                  <a:pt x="1107" y="14137"/>
                </a:lnTo>
                <a:cubicBezTo>
                  <a:pt x="1107" y="15034"/>
                  <a:pt x="0" y="15034"/>
                  <a:pt x="0" y="14137"/>
                </a:cubicBezTo>
                <a:lnTo>
                  <a:pt x="0" y="9167"/>
                </a:lnTo>
                <a:cubicBezTo>
                  <a:pt x="0" y="8073"/>
                  <a:pt x="620" y="7212"/>
                  <a:pt x="1593" y="7212"/>
                </a:cubicBezTo>
                <a:lnTo>
                  <a:pt x="4813" y="7212"/>
                </a:lnTo>
                <a:cubicBezTo>
                  <a:pt x="5903" y="7158"/>
                  <a:pt x="6507" y="8019"/>
                  <a:pt x="6490" y="9150"/>
                </a:cubicBezTo>
                <a:close/>
                <a:moveTo>
                  <a:pt x="13852" y="9150"/>
                </a:moveTo>
                <a:lnTo>
                  <a:pt x="13852" y="14119"/>
                </a:lnTo>
                <a:cubicBezTo>
                  <a:pt x="13852" y="15016"/>
                  <a:pt x="12745" y="15016"/>
                  <a:pt x="12745" y="14119"/>
                </a:cubicBezTo>
                <a:lnTo>
                  <a:pt x="12745" y="9454"/>
                </a:lnTo>
                <a:cubicBezTo>
                  <a:pt x="12745" y="9365"/>
                  <a:pt x="12678" y="9257"/>
                  <a:pt x="12561" y="9257"/>
                </a:cubicBezTo>
                <a:cubicBezTo>
                  <a:pt x="12477" y="9257"/>
                  <a:pt x="12376" y="9329"/>
                  <a:pt x="12376" y="9454"/>
                </a:cubicBezTo>
                <a:lnTo>
                  <a:pt x="12376" y="20757"/>
                </a:lnTo>
                <a:cubicBezTo>
                  <a:pt x="12376" y="21241"/>
                  <a:pt x="12007" y="21600"/>
                  <a:pt x="11588" y="21600"/>
                </a:cubicBezTo>
                <a:cubicBezTo>
                  <a:pt x="11152" y="21600"/>
                  <a:pt x="10800" y="21205"/>
                  <a:pt x="10800" y="20757"/>
                </a:cubicBezTo>
                <a:lnTo>
                  <a:pt x="10800" y="15142"/>
                </a:lnTo>
                <a:cubicBezTo>
                  <a:pt x="10800" y="15070"/>
                  <a:pt x="10750" y="14962"/>
                  <a:pt x="10616" y="14962"/>
                </a:cubicBezTo>
                <a:lnTo>
                  <a:pt x="10582" y="14962"/>
                </a:lnTo>
                <a:cubicBezTo>
                  <a:pt x="10498" y="14962"/>
                  <a:pt x="10398" y="15016"/>
                  <a:pt x="10398" y="15142"/>
                </a:cubicBezTo>
                <a:lnTo>
                  <a:pt x="10398" y="20757"/>
                </a:lnTo>
                <a:cubicBezTo>
                  <a:pt x="10398" y="21241"/>
                  <a:pt x="10045" y="21600"/>
                  <a:pt x="9609" y="21600"/>
                </a:cubicBezTo>
                <a:cubicBezTo>
                  <a:pt x="9173" y="21600"/>
                  <a:pt x="8821" y="21205"/>
                  <a:pt x="8821" y="20757"/>
                </a:cubicBezTo>
                <a:lnTo>
                  <a:pt x="8821" y="9472"/>
                </a:lnTo>
                <a:cubicBezTo>
                  <a:pt x="8821" y="9365"/>
                  <a:pt x="8771" y="9275"/>
                  <a:pt x="8653" y="9275"/>
                </a:cubicBezTo>
                <a:cubicBezTo>
                  <a:pt x="8570" y="9275"/>
                  <a:pt x="8469" y="9347"/>
                  <a:pt x="8469" y="9472"/>
                </a:cubicBezTo>
                <a:lnTo>
                  <a:pt x="8469" y="14137"/>
                </a:lnTo>
                <a:cubicBezTo>
                  <a:pt x="8469" y="15034"/>
                  <a:pt x="7362" y="15034"/>
                  <a:pt x="7362" y="14137"/>
                </a:cubicBezTo>
                <a:lnTo>
                  <a:pt x="7362" y="9167"/>
                </a:lnTo>
                <a:cubicBezTo>
                  <a:pt x="7362" y="8073"/>
                  <a:pt x="7983" y="7212"/>
                  <a:pt x="8955" y="7212"/>
                </a:cubicBezTo>
                <a:lnTo>
                  <a:pt x="12175" y="7212"/>
                </a:lnTo>
                <a:cubicBezTo>
                  <a:pt x="13282" y="7158"/>
                  <a:pt x="13886" y="8019"/>
                  <a:pt x="13852" y="9150"/>
                </a:cubicBezTo>
                <a:close/>
                <a:moveTo>
                  <a:pt x="21566" y="9150"/>
                </a:moveTo>
                <a:lnTo>
                  <a:pt x="21566" y="14119"/>
                </a:lnTo>
                <a:cubicBezTo>
                  <a:pt x="21566" y="15016"/>
                  <a:pt x="20460" y="15016"/>
                  <a:pt x="20460" y="14119"/>
                </a:cubicBezTo>
                <a:lnTo>
                  <a:pt x="20460" y="9454"/>
                </a:lnTo>
                <a:cubicBezTo>
                  <a:pt x="20460" y="9365"/>
                  <a:pt x="20409" y="9257"/>
                  <a:pt x="20275" y="9257"/>
                </a:cubicBezTo>
                <a:cubicBezTo>
                  <a:pt x="20208" y="9257"/>
                  <a:pt x="20107" y="9329"/>
                  <a:pt x="20107" y="9454"/>
                </a:cubicBezTo>
                <a:lnTo>
                  <a:pt x="20107" y="20757"/>
                </a:lnTo>
                <a:cubicBezTo>
                  <a:pt x="20107" y="21241"/>
                  <a:pt x="19739" y="21600"/>
                  <a:pt x="19319" y="21600"/>
                </a:cubicBezTo>
                <a:cubicBezTo>
                  <a:pt x="18866" y="21600"/>
                  <a:pt x="18531" y="21205"/>
                  <a:pt x="18531" y="20757"/>
                </a:cubicBezTo>
                <a:lnTo>
                  <a:pt x="18531" y="15142"/>
                </a:lnTo>
                <a:cubicBezTo>
                  <a:pt x="18531" y="15070"/>
                  <a:pt x="18464" y="14962"/>
                  <a:pt x="18347" y="14962"/>
                </a:cubicBezTo>
                <a:lnTo>
                  <a:pt x="18313" y="14962"/>
                </a:lnTo>
                <a:cubicBezTo>
                  <a:pt x="18229" y="14962"/>
                  <a:pt x="18129" y="15016"/>
                  <a:pt x="18129" y="15142"/>
                </a:cubicBezTo>
                <a:lnTo>
                  <a:pt x="18129" y="20757"/>
                </a:lnTo>
                <a:cubicBezTo>
                  <a:pt x="18129" y="21241"/>
                  <a:pt x="17760" y="21600"/>
                  <a:pt x="17340" y="21600"/>
                </a:cubicBezTo>
                <a:cubicBezTo>
                  <a:pt x="16888" y="21600"/>
                  <a:pt x="16552" y="21205"/>
                  <a:pt x="16552" y="20757"/>
                </a:cubicBezTo>
                <a:lnTo>
                  <a:pt x="16552" y="9472"/>
                </a:lnTo>
                <a:cubicBezTo>
                  <a:pt x="16552" y="9365"/>
                  <a:pt x="16485" y="9275"/>
                  <a:pt x="16368" y="9275"/>
                </a:cubicBezTo>
                <a:cubicBezTo>
                  <a:pt x="16284" y="9275"/>
                  <a:pt x="16183" y="9347"/>
                  <a:pt x="16183" y="9472"/>
                </a:cubicBezTo>
                <a:lnTo>
                  <a:pt x="16183" y="14137"/>
                </a:lnTo>
                <a:cubicBezTo>
                  <a:pt x="16183" y="15034"/>
                  <a:pt x="15076" y="15034"/>
                  <a:pt x="15076" y="14137"/>
                </a:cubicBezTo>
                <a:lnTo>
                  <a:pt x="15076" y="9167"/>
                </a:lnTo>
                <a:cubicBezTo>
                  <a:pt x="15076" y="8073"/>
                  <a:pt x="15697" y="7212"/>
                  <a:pt x="16670" y="7212"/>
                </a:cubicBezTo>
                <a:lnTo>
                  <a:pt x="19906" y="7212"/>
                </a:lnTo>
                <a:cubicBezTo>
                  <a:pt x="20996" y="7158"/>
                  <a:pt x="21600" y="8019"/>
                  <a:pt x="21566" y="915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0" name="Shape 2880"/>
          <p:cNvSpPr/>
          <p:nvPr/>
        </p:nvSpPr>
        <p:spPr>
          <a:xfrm>
            <a:off x="18312651" y="3183628"/>
            <a:ext cx="661504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public</a:t>
            </a:r>
          </a:p>
        </p:txBody>
      </p:sp>
      <p:sp>
        <p:nvSpPr>
          <p:cNvPr id="2881" name="Shape 2881"/>
          <p:cNvSpPr/>
          <p:nvPr/>
        </p:nvSpPr>
        <p:spPr>
          <a:xfrm>
            <a:off x="5989325" y="5494059"/>
            <a:ext cx="93808" cy="93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79"/>
                </a:moveTo>
                <a:cubicBezTo>
                  <a:pt x="0" y="4888"/>
                  <a:pt x="4888" y="0"/>
                  <a:pt x="10879" y="0"/>
                </a:cubicBezTo>
                <a:cubicBezTo>
                  <a:pt x="16712" y="0"/>
                  <a:pt x="21600" y="4888"/>
                  <a:pt x="21600" y="10879"/>
                </a:cubicBezTo>
                <a:cubicBezTo>
                  <a:pt x="21600" y="16712"/>
                  <a:pt x="16712" y="21600"/>
                  <a:pt x="10879" y="21600"/>
                </a:cubicBezTo>
                <a:cubicBezTo>
                  <a:pt x="4888" y="21600"/>
                  <a:pt x="0" y="16712"/>
                  <a:pt x="0" y="1087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2" name="Shape 2882"/>
          <p:cNvSpPr/>
          <p:nvPr/>
        </p:nvSpPr>
        <p:spPr>
          <a:xfrm>
            <a:off x="5644897" y="5195350"/>
            <a:ext cx="133432" cy="13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45"/>
                </a:moveTo>
                <a:cubicBezTo>
                  <a:pt x="0" y="4763"/>
                  <a:pt x="4763" y="0"/>
                  <a:pt x="10855" y="0"/>
                </a:cubicBezTo>
                <a:cubicBezTo>
                  <a:pt x="16837" y="0"/>
                  <a:pt x="21600" y="4763"/>
                  <a:pt x="21600" y="10745"/>
                </a:cubicBezTo>
                <a:cubicBezTo>
                  <a:pt x="21600" y="16726"/>
                  <a:pt x="16726" y="21600"/>
                  <a:pt x="10855" y="21600"/>
                </a:cubicBezTo>
                <a:cubicBezTo>
                  <a:pt x="4763" y="21600"/>
                  <a:pt x="0" y="16726"/>
                  <a:pt x="0" y="10745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3" name="Shape 2883"/>
          <p:cNvSpPr/>
          <p:nvPr/>
        </p:nvSpPr>
        <p:spPr>
          <a:xfrm>
            <a:off x="5265218" y="5192301"/>
            <a:ext cx="135149" cy="136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600" extrusionOk="0">
                <a:moveTo>
                  <a:pt x="7" y="10800"/>
                </a:moveTo>
                <a:cubicBezTo>
                  <a:pt x="7" y="4909"/>
                  <a:pt x="4783" y="0"/>
                  <a:pt x="10644" y="0"/>
                </a:cubicBezTo>
                <a:cubicBezTo>
                  <a:pt x="16506" y="0"/>
                  <a:pt x="21390" y="4800"/>
                  <a:pt x="21390" y="10800"/>
                </a:cubicBezTo>
                <a:cubicBezTo>
                  <a:pt x="21390" y="16800"/>
                  <a:pt x="16614" y="21600"/>
                  <a:pt x="10644" y="21600"/>
                </a:cubicBezTo>
                <a:cubicBezTo>
                  <a:pt x="4674" y="21600"/>
                  <a:pt x="-210" y="16800"/>
                  <a:pt x="7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4" name="Shape 2884"/>
          <p:cNvSpPr/>
          <p:nvPr/>
        </p:nvSpPr>
        <p:spPr>
          <a:xfrm>
            <a:off x="5127139" y="5349819"/>
            <a:ext cx="1038288" cy="673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534" extrusionOk="0">
                <a:moveTo>
                  <a:pt x="17520" y="10061"/>
                </a:moveTo>
                <a:lnTo>
                  <a:pt x="16103" y="9443"/>
                </a:lnTo>
                <a:cubicBezTo>
                  <a:pt x="15874" y="9333"/>
                  <a:pt x="15631" y="8980"/>
                  <a:pt x="15573" y="8671"/>
                </a:cubicBezTo>
                <a:lnTo>
                  <a:pt x="14557" y="3045"/>
                </a:lnTo>
                <a:lnTo>
                  <a:pt x="14027" y="3045"/>
                </a:lnTo>
                <a:lnTo>
                  <a:pt x="14027" y="20100"/>
                </a:lnTo>
                <a:cubicBezTo>
                  <a:pt x="14027" y="20806"/>
                  <a:pt x="13641" y="21357"/>
                  <a:pt x="13197" y="21357"/>
                </a:cubicBezTo>
                <a:cubicBezTo>
                  <a:pt x="12739" y="21357"/>
                  <a:pt x="12367" y="20806"/>
                  <a:pt x="12367" y="20100"/>
                </a:cubicBezTo>
                <a:lnTo>
                  <a:pt x="12367" y="10392"/>
                </a:lnTo>
                <a:lnTo>
                  <a:pt x="11766" y="10392"/>
                </a:lnTo>
                <a:lnTo>
                  <a:pt x="11766" y="20100"/>
                </a:lnTo>
                <a:cubicBezTo>
                  <a:pt x="11766" y="20806"/>
                  <a:pt x="11394" y="21357"/>
                  <a:pt x="10950" y="21357"/>
                </a:cubicBezTo>
                <a:cubicBezTo>
                  <a:pt x="10492" y="21357"/>
                  <a:pt x="10120" y="20806"/>
                  <a:pt x="10120" y="20100"/>
                </a:cubicBezTo>
                <a:lnTo>
                  <a:pt x="10120" y="3045"/>
                </a:lnTo>
                <a:lnTo>
                  <a:pt x="9619" y="3045"/>
                </a:lnTo>
                <a:lnTo>
                  <a:pt x="8531" y="8892"/>
                </a:lnTo>
                <a:cubicBezTo>
                  <a:pt x="8459" y="9289"/>
                  <a:pt x="8187" y="9598"/>
                  <a:pt x="7915" y="9554"/>
                </a:cubicBezTo>
                <a:cubicBezTo>
                  <a:pt x="7643" y="9576"/>
                  <a:pt x="7414" y="9289"/>
                  <a:pt x="7343" y="8892"/>
                </a:cubicBezTo>
                <a:lnTo>
                  <a:pt x="6255" y="3045"/>
                </a:lnTo>
                <a:lnTo>
                  <a:pt x="5740" y="3045"/>
                </a:lnTo>
                <a:lnTo>
                  <a:pt x="7314" y="13150"/>
                </a:lnTo>
                <a:lnTo>
                  <a:pt x="5940" y="13150"/>
                </a:lnTo>
                <a:lnTo>
                  <a:pt x="5940" y="20321"/>
                </a:lnTo>
                <a:cubicBezTo>
                  <a:pt x="5940" y="20894"/>
                  <a:pt x="5625" y="21380"/>
                  <a:pt x="5253" y="21380"/>
                </a:cubicBezTo>
                <a:cubicBezTo>
                  <a:pt x="4866" y="21380"/>
                  <a:pt x="4551" y="20894"/>
                  <a:pt x="4551" y="20321"/>
                </a:cubicBezTo>
                <a:lnTo>
                  <a:pt x="4551" y="13150"/>
                </a:lnTo>
                <a:lnTo>
                  <a:pt x="3979" y="13150"/>
                </a:lnTo>
                <a:lnTo>
                  <a:pt x="3979" y="20321"/>
                </a:lnTo>
                <a:cubicBezTo>
                  <a:pt x="3979" y="20894"/>
                  <a:pt x="3664" y="21380"/>
                  <a:pt x="3278" y="21380"/>
                </a:cubicBezTo>
                <a:cubicBezTo>
                  <a:pt x="2891" y="21380"/>
                  <a:pt x="2590" y="20894"/>
                  <a:pt x="2590" y="20321"/>
                </a:cubicBezTo>
                <a:lnTo>
                  <a:pt x="2590" y="13150"/>
                </a:lnTo>
                <a:lnTo>
                  <a:pt x="1202" y="13150"/>
                </a:lnTo>
                <a:lnTo>
                  <a:pt x="2791" y="3045"/>
                </a:lnTo>
                <a:lnTo>
                  <a:pt x="2247" y="3045"/>
                </a:lnTo>
                <a:lnTo>
                  <a:pt x="1159" y="8892"/>
                </a:lnTo>
                <a:cubicBezTo>
                  <a:pt x="1073" y="9333"/>
                  <a:pt x="730" y="9686"/>
                  <a:pt x="429" y="9554"/>
                </a:cubicBezTo>
                <a:cubicBezTo>
                  <a:pt x="100" y="9421"/>
                  <a:pt x="-72" y="8892"/>
                  <a:pt x="28" y="8318"/>
                </a:cubicBezTo>
                <a:lnTo>
                  <a:pt x="1145" y="2361"/>
                </a:lnTo>
                <a:cubicBezTo>
                  <a:pt x="1603" y="-22"/>
                  <a:pt x="2891" y="22"/>
                  <a:pt x="2891" y="22"/>
                </a:cubicBezTo>
                <a:lnTo>
                  <a:pt x="5654" y="22"/>
                </a:lnTo>
                <a:cubicBezTo>
                  <a:pt x="5654" y="22"/>
                  <a:pt x="6956" y="-66"/>
                  <a:pt x="7400" y="2339"/>
                </a:cubicBezTo>
                <a:lnTo>
                  <a:pt x="7973" y="5428"/>
                </a:lnTo>
                <a:lnTo>
                  <a:pt x="8531" y="2339"/>
                </a:lnTo>
                <a:cubicBezTo>
                  <a:pt x="8975" y="-66"/>
                  <a:pt x="10277" y="0"/>
                  <a:pt x="10277" y="0"/>
                </a:cubicBezTo>
                <a:lnTo>
                  <a:pt x="13856" y="0"/>
                </a:lnTo>
                <a:cubicBezTo>
                  <a:pt x="13856" y="0"/>
                  <a:pt x="15144" y="-66"/>
                  <a:pt x="15588" y="2339"/>
                </a:cubicBezTo>
                <a:lnTo>
                  <a:pt x="16690" y="8274"/>
                </a:lnTo>
                <a:lnTo>
                  <a:pt x="17549" y="8406"/>
                </a:lnTo>
                <a:lnTo>
                  <a:pt x="20225" y="8406"/>
                </a:lnTo>
                <a:cubicBezTo>
                  <a:pt x="20912" y="8406"/>
                  <a:pt x="21528" y="9245"/>
                  <a:pt x="21528" y="10348"/>
                </a:cubicBezTo>
                <a:lnTo>
                  <a:pt x="21528" y="14121"/>
                </a:lnTo>
                <a:cubicBezTo>
                  <a:pt x="21528" y="14474"/>
                  <a:pt x="21342" y="14783"/>
                  <a:pt x="21099" y="14783"/>
                </a:cubicBezTo>
                <a:cubicBezTo>
                  <a:pt x="20884" y="14783"/>
                  <a:pt x="20669" y="14474"/>
                  <a:pt x="20669" y="14121"/>
                </a:cubicBezTo>
                <a:lnTo>
                  <a:pt x="20669" y="10767"/>
                </a:lnTo>
                <a:lnTo>
                  <a:pt x="20225" y="10767"/>
                </a:lnTo>
                <a:lnTo>
                  <a:pt x="20225" y="20674"/>
                </a:lnTo>
                <a:cubicBezTo>
                  <a:pt x="20225" y="21159"/>
                  <a:pt x="19968" y="21534"/>
                  <a:pt x="19653" y="21534"/>
                </a:cubicBezTo>
                <a:cubicBezTo>
                  <a:pt x="19324" y="21534"/>
                  <a:pt x="19080" y="21137"/>
                  <a:pt x="19080" y="20674"/>
                </a:cubicBezTo>
                <a:lnTo>
                  <a:pt x="19080" y="15378"/>
                </a:lnTo>
                <a:lnTo>
                  <a:pt x="18637" y="15378"/>
                </a:lnTo>
                <a:lnTo>
                  <a:pt x="18637" y="20674"/>
                </a:lnTo>
                <a:cubicBezTo>
                  <a:pt x="18637" y="21159"/>
                  <a:pt x="18379" y="21534"/>
                  <a:pt x="18078" y="21534"/>
                </a:cubicBezTo>
                <a:cubicBezTo>
                  <a:pt x="17763" y="21534"/>
                  <a:pt x="17506" y="21137"/>
                  <a:pt x="17506" y="20674"/>
                </a:cubicBezTo>
                <a:cubicBezTo>
                  <a:pt x="17520" y="20674"/>
                  <a:pt x="17520" y="10061"/>
                  <a:pt x="17520" y="10061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5" name="Shape 2885"/>
          <p:cNvSpPr/>
          <p:nvPr/>
        </p:nvSpPr>
        <p:spPr>
          <a:xfrm>
            <a:off x="5321800" y="6134153"/>
            <a:ext cx="661147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family</a:t>
            </a:r>
          </a:p>
        </p:txBody>
      </p:sp>
      <p:sp>
        <p:nvSpPr>
          <p:cNvPr id="2886" name="Shape 2886"/>
          <p:cNvSpPr/>
          <p:nvPr/>
        </p:nvSpPr>
        <p:spPr>
          <a:xfrm>
            <a:off x="8138211" y="5195350"/>
            <a:ext cx="209627" cy="206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24"/>
                  <a:pt x="16824" y="0"/>
                  <a:pt x="10836" y="0"/>
                </a:cubicBezTo>
                <a:cubicBezTo>
                  <a:pt x="4848" y="0"/>
                  <a:pt x="0" y="4824"/>
                  <a:pt x="0" y="10800"/>
                </a:cubicBezTo>
                <a:cubicBezTo>
                  <a:pt x="0" y="16776"/>
                  <a:pt x="4919" y="21600"/>
                  <a:pt x="10836" y="21600"/>
                </a:cubicBezTo>
                <a:cubicBezTo>
                  <a:pt x="16824" y="21600"/>
                  <a:pt x="21600" y="1677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7" name="Shape 2887"/>
          <p:cNvSpPr/>
          <p:nvPr/>
        </p:nvSpPr>
        <p:spPr>
          <a:xfrm>
            <a:off x="7930365" y="5433499"/>
            <a:ext cx="630992" cy="59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5" h="21475" extrusionOk="0">
                <a:moveTo>
                  <a:pt x="20136" y="16388"/>
                </a:moveTo>
                <a:cubicBezTo>
                  <a:pt x="19346" y="16639"/>
                  <a:pt x="18532" y="16213"/>
                  <a:pt x="18346" y="15436"/>
                </a:cubicBezTo>
                <a:lnTo>
                  <a:pt x="15672" y="5288"/>
                </a:lnTo>
                <a:lnTo>
                  <a:pt x="14324" y="5288"/>
                </a:lnTo>
                <a:lnTo>
                  <a:pt x="18625" y="21475"/>
                </a:lnTo>
                <a:lnTo>
                  <a:pt x="2582" y="21475"/>
                </a:lnTo>
                <a:lnTo>
                  <a:pt x="6883" y="5288"/>
                </a:lnTo>
                <a:lnTo>
                  <a:pt x="5558" y="5288"/>
                </a:lnTo>
                <a:lnTo>
                  <a:pt x="2884" y="15436"/>
                </a:lnTo>
                <a:cubicBezTo>
                  <a:pt x="2698" y="16213"/>
                  <a:pt x="1884" y="16639"/>
                  <a:pt x="1094" y="16388"/>
                </a:cubicBezTo>
                <a:cubicBezTo>
                  <a:pt x="280" y="16138"/>
                  <a:pt x="-185" y="15386"/>
                  <a:pt x="71" y="14434"/>
                </a:cubicBezTo>
                <a:lnTo>
                  <a:pt x="2838" y="4035"/>
                </a:lnTo>
                <a:cubicBezTo>
                  <a:pt x="3954" y="-125"/>
                  <a:pt x="7162" y="0"/>
                  <a:pt x="7162" y="0"/>
                </a:cubicBezTo>
                <a:lnTo>
                  <a:pt x="14044" y="0"/>
                </a:lnTo>
                <a:cubicBezTo>
                  <a:pt x="14044" y="0"/>
                  <a:pt x="17276" y="-125"/>
                  <a:pt x="18369" y="4035"/>
                </a:cubicBezTo>
                <a:lnTo>
                  <a:pt x="21136" y="14434"/>
                </a:lnTo>
                <a:cubicBezTo>
                  <a:pt x="21415" y="15436"/>
                  <a:pt x="20927" y="16138"/>
                  <a:pt x="20136" y="16388"/>
                </a:cubicBezTo>
                <a:close/>
                <a:moveTo>
                  <a:pt x="10627" y="9297"/>
                </a:moveTo>
                <a:cubicBezTo>
                  <a:pt x="7744" y="9297"/>
                  <a:pt x="5418" y="11803"/>
                  <a:pt x="5418" y="14910"/>
                </a:cubicBezTo>
                <a:cubicBezTo>
                  <a:pt x="5418" y="18017"/>
                  <a:pt x="7744" y="20523"/>
                  <a:pt x="10627" y="20523"/>
                </a:cubicBezTo>
                <a:cubicBezTo>
                  <a:pt x="13510" y="20523"/>
                  <a:pt x="15835" y="18017"/>
                  <a:pt x="15835" y="14910"/>
                </a:cubicBezTo>
                <a:cubicBezTo>
                  <a:pt x="15835" y="11803"/>
                  <a:pt x="13486" y="9297"/>
                  <a:pt x="10627" y="929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8" name="Shape 2888"/>
          <p:cNvSpPr/>
          <p:nvPr/>
        </p:nvSpPr>
        <p:spPr>
          <a:xfrm>
            <a:off x="8256347" y="5734341"/>
            <a:ext cx="73941" cy="73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67" h="18850" extrusionOk="0">
                <a:moveTo>
                  <a:pt x="17932" y="13503"/>
                </a:moveTo>
                <a:cubicBezTo>
                  <a:pt x="20234" y="8761"/>
                  <a:pt x="18109" y="3142"/>
                  <a:pt x="13506" y="1035"/>
                </a:cubicBezTo>
                <a:cubicBezTo>
                  <a:pt x="8726" y="-1424"/>
                  <a:pt x="3060" y="683"/>
                  <a:pt x="936" y="5425"/>
                </a:cubicBezTo>
                <a:cubicBezTo>
                  <a:pt x="-1366" y="9991"/>
                  <a:pt x="759" y="15786"/>
                  <a:pt x="5362" y="17893"/>
                </a:cubicBezTo>
                <a:cubicBezTo>
                  <a:pt x="10142" y="20176"/>
                  <a:pt x="15631" y="18244"/>
                  <a:pt x="17932" y="1350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89" name="Shape 2889"/>
          <p:cNvSpPr/>
          <p:nvPr/>
        </p:nvSpPr>
        <p:spPr>
          <a:xfrm>
            <a:off x="8131088" y="5770724"/>
            <a:ext cx="184096" cy="170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9" h="20528" extrusionOk="0">
                <a:moveTo>
                  <a:pt x="19700" y="6752"/>
                </a:moveTo>
                <a:cubicBezTo>
                  <a:pt x="19542" y="6587"/>
                  <a:pt x="19303" y="6421"/>
                  <a:pt x="19065" y="6339"/>
                </a:cubicBezTo>
                <a:cubicBezTo>
                  <a:pt x="19065" y="6339"/>
                  <a:pt x="14300" y="4849"/>
                  <a:pt x="13030" y="4601"/>
                </a:cubicBezTo>
                <a:cubicBezTo>
                  <a:pt x="12553" y="3608"/>
                  <a:pt x="11203" y="959"/>
                  <a:pt x="11203" y="959"/>
                </a:cubicBezTo>
                <a:cubicBezTo>
                  <a:pt x="10727" y="132"/>
                  <a:pt x="9615" y="-282"/>
                  <a:pt x="8742" y="215"/>
                </a:cubicBezTo>
                <a:cubicBezTo>
                  <a:pt x="7868" y="711"/>
                  <a:pt x="7471" y="1870"/>
                  <a:pt x="7947" y="2780"/>
                </a:cubicBezTo>
                <a:lnTo>
                  <a:pt x="10171" y="7166"/>
                </a:lnTo>
                <a:cubicBezTo>
                  <a:pt x="10330" y="7663"/>
                  <a:pt x="10806" y="7994"/>
                  <a:pt x="11283" y="8159"/>
                </a:cubicBezTo>
                <a:lnTo>
                  <a:pt x="13506" y="8821"/>
                </a:lnTo>
                <a:lnTo>
                  <a:pt x="11044" y="14118"/>
                </a:lnTo>
                <a:lnTo>
                  <a:pt x="9377" y="10725"/>
                </a:lnTo>
                <a:cubicBezTo>
                  <a:pt x="8662" y="9566"/>
                  <a:pt x="6994" y="9235"/>
                  <a:pt x="5883" y="10063"/>
                </a:cubicBezTo>
                <a:cubicBezTo>
                  <a:pt x="5883" y="10063"/>
                  <a:pt x="2150" y="12711"/>
                  <a:pt x="800" y="13704"/>
                </a:cubicBezTo>
                <a:cubicBezTo>
                  <a:pt x="-73" y="14449"/>
                  <a:pt x="-232" y="15608"/>
                  <a:pt x="324" y="16518"/>
                </a:cubicBezTo>
                <a:cubicBezTo>
                  <a:pt x="1039" y="17428"/>
                  <a:pt x="2150" y="17594"/>
                  <a:pt x="3024" y="17015"/>
                </a:cubicBezTo>
                <a:cubicBezTo>
                  <a:pt x="3977" y="16352"/>
                  <a:pt x="6200" y="14863"/>
                  <a:pt x="7153" y="14118"/>
                </a:cubicBezTo>
                <a:cubicBezTo>
                  <a:pt x="7153" y="14118"/>
                  <a:pt x="7709" y="17097"/>
                  <a:pt x="8583" y="18173"/>
                </a:cubicBezTo>
                <a:cubicBezTo>
                  <a:pt x="9139" y="18918"/>
                  <a:pt x="9774" y="19580"/>
                  <a:pt x="10647" y="19994"/>
                </a:cubicBezTo>
                <a:cubicBezTo>
                  <a:pt x="13347" y="21318"/>
                  <a:pt x="16444" y="20077"/>
                  <a:pt x="17794" y="17428"/>
                </a:cubicBezTo>
                <a:cubicBezTo>
                  <a:pt x="18192" y="16435"/>
                  <a:pt x="20494" y="11552"/>
                  <a:pt x="20971" y="10559"/>
                </a:cubicBezTo>
                <a:cubicBezTo>
                  <a:pt x="21368" y="9152"/>
                  <a:pt x="20971" y="7580"/>
                  <a:pt x="19700" y="675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0" name="Shape 2890"/>
          <p:cNvSpPr/>
          <p:nvPr/>
        </p:nvSpPr>
        <p:spPr>
          <a:xfrm>
            <a:off x="7690147" y="6134153"/>
            <a:ext cx="1163125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pregnancy</a:t>
            </a:r>
          </a:p>
        </p:txBody>
      </p:sp>
      <p:sp>
        <p:nvSpPr>
          <p:cNvPr id="2891" name="Shape 2891"/>
          <p:cNvSpPr/>
          <p:nvPr/>
        </p:nvSpPr>
        <p:spPr>
          <a:xfrm>
            <a:off x="10549968" y="5195351"/>
            <a:ext cx="586853" cy="830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31" h="20897" extrusionOk="0">
                <a:moveTo>
                  <a:pt x="5919" y="2934"/>
                </a:moveTo>
                <a:cubicBezTo>
                  <a:pt x="5919" y="4567"/>
                  <a:pt x="7665" y="5886"/>
                  <a:pt x="9876" y="5886"/>
                </a:cubicBezTo>
                <a:cubicBezTo>
                  <a:pt x="12087" y="5886"/>
                  <a:pt x="13856" y="4567"/>
                  <a:pt x="13856" y="2934"/>
                </a:cubicBezTo>
                <a:cubicBezTo>
                  <a:pt x="13856" y="1302"/>
                  <a:pt x="12087" y="0"/>
                  <a:pt x="9876" y="0"/>
                </a:cubicBezTo>
                <a:cubicBezTo>
                  <a:pt x="7665" y="0"/>
                  <a:pt x="5919" y="1302"/>
                  <a:pt x="5919" y="2934"/>
                </a:cubicBezTo>
                <a:close/>
                <a:moveTo>
                  <a:pt x="8875" y="19065"/>
                </a:moveTo>
                <a:lnTo>
                  <a:pt x="6525" y="17311"/>
                </a:lnTo>
                <a:lnTo>
                  <a:pt x="8852" y="15575"/>
                </a:lnTo>
                <a:lnTo>
                  <a:pt x="5710" y="13231"/>
                </a:lnTo>
                <a:lnTo>
                  <a:pt x="3033" y="15210"/>
                </a:lnTo>
                <a:cubicBezTo>
                  <a:pt x="2172" y="15870"/>
                  <a:pt x="2381" y="16999"/>
                  <a:pt x="3196" y="17606"/>
                </a:cubicBezTo>
                <a:lnTo>
                  <a:pt x="6920" y="20471"/>
                </a:lnTo>
                <a:cubicBezTo>
                  <a:pt x="8340" y="21583"/>
                  <a:pt x="10272" y="20089"/>
                  <a:pt x="8875" y="19065"/>
                </a:cubicBezTo>
                <a:close/>
                <a:moveTo>
                  <a:pt x="16719" y="15210"/>
                </a:moveTo>
                <a:cubicBezTo>
                  <a:pt x="16696" y="15210"/>
                  <a:pt x="14019" y="13231"/>
                  <a:pt x="14019" y="13231"/>
                </a:cubicBezTo>
                <a:lnTo>
                  <a:pt x="10877" y="15592"/>
                </a:lnTo>
                <a:lnTo>
                  <a:pt x="13181" y="17329"/>
                </a:lnTo>
                <a:lnTo>
                  <a:pt x="10831" y="19082"/>
                </a:lnTo>
                <a:cubicBezTo>
                  <a:pt x="9434" y="20107"/>
                  <a:pt x="11343" y="21600"/>
                  <a:pt x="12809" y="20523"/>
                </a:cubicBezTo>
                <a:lnTo>
                  <a:pt x="16510" y="17641"/>
                </a:lnTo>
                <a:cubicBezTo>
                  <a:pt x="17325" y="16999"/>
                  <a:pt x="17557" y="15870"/>
                  <a:pt x="16719" y="15210"/>
                </a:cubicBezTo>
                <a:close/>
                <a:moveTo>
                  <a:pt x="19256" y="10852"/>
                </a:moveTo>
                <a:lnTo>
                  <a:pt x="13926" y="6859"/>
                </a:lnTo>
                <a:cubicBezTo>
                  <a:pt x="13437" y="6529"/>
                  <a:pt x="12972" y="6338"/>
                  <a:pt x="12204" y="6338"/>
                </a:cubicBezTo>
                <a:lnTo>
                  <a:pt x="7456" y="6338"/>
                </a:lnTo>
                <a:cubicBezTo>
                  <a:pt x="6687" y="6338"/>
                  <a:pt x="6245" y="6546"/>
                  <a:pt x="5803" y="6859"/>
                </a:cubicBezTo>
                <a:lnTo>
                  <a:pt x="519" y="10817"/>
                </a:lnTo>
                <a:cubicBezTo>
                  <a:pt x="-947" y="11894"/>
                  <a:pt x="1008" y="13283"/>
                  <a:pt x="2475" y="12206"/>
                </a:cubicBezTo>
                <a:lnTo>
                  <a:pt x="5663" y="9810"/>
                </a:lnTo>
                <a:lnTo>
                  <a:pt x="5663" y="12068"/>
                </a:lnTo>
                <a:lnTo>
                  <a:pt x="13996" y="12068"/>
                </a:lnTo>
                <a:lnTo>
                  <a:pt x="13996" y="9810"/>
                </a:lnTo>
                <a:lnTo>
                  <a:pt x="17301" y="12276"/>
                </a:lnTo>
                <a:cubicBezTo>
                  <a:pt x="18651" y="13283"/>
                  <a:pt x="20653" y="11877"/>
                  <a:pt x="19256" y="1085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2" name="Shape 2892"/>
          <p:cNvSpPr/>
          <p:nvPr/>
        </p:nvSpPr>
        <p:spPr>
          <a:xfrm>
            <a:off x="10726023" y="5195349"/>
            <a:ext cx="237053" cy="234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68"/>
                </a:moveTo>
                <a:cubicBezTo>
                  <a:pt x="0" y="4842"/>
                  <a:pt x="4751" y="0"/>
                  <a:pt x="10768" y="0"/>
                </a:cubicBezTo>
                <a:cubicBezTo>
                  <a:pt x="16786" y="0"/>
                  <a:pt x="21600" y="4842"/>
                  <a:pt x="21600" y="10768"/>
                </a:cubicBezTo>
                <a:cubicBezTo>
                  <a:pt x="21600" y="16758"/>
                  <a:pt x="16786" y="21600"/>
                  <a:pt x="10768" y="21600"/>
                </a:cubicBezTo>
                <a:cubicBezTo>
                  <a:pt x="4751" y="21600"/>
                  <a:pt x="0" y="16694"/>
                  <a:pt x="0" y="1076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3" name="Shape 2893"/>
          <p:cNvSpPr/>
          <p:nvPr/>
        </p:nvSpPr>
        <p:spPr>
          <a:xfrm>
            <a:off x="10726023" y="5195349"/>
            <a:ext cx="237053" cy="234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68"/>
                </a:moveTo>
                <a:cubicBezTo>
                  <a:pt x="0" y="4842"/>
                  <a:pt x="4751" y="0"/>
                  <a:pt x="10768" y="0"/>
                </a:cubicBezTo>
                <a:cubicBezTo>
                  <a:pt x="16786" y="0"/>
                  <a:pt x="21600" y="4842"/>
                  <a:pt x="21600" y="10768"/>
                </a:cubicBezTo>
                <a:cubicBezTo>
                  <a:pt x="21600" y="16758"/>
                  <a:pt x="16786" y="21600"/>
                  <a:pt x="10768" y="21600"/>
                </a:cubicBezTo>
                <a:cubicBezTo>
                  <a:pt x="4751" y="21600"/>
                  <a:pt x="0" y="16694"/>
                  <a:pt x="0" y="1076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4" name="Shape 2894"/>
          <p:cNvSpPr/>
          <p:nvPr/>
        </p:nvSpPr>
        <p:spPr>
          <a:xfrm>
            <a:off x="10549897" y="5445291"/>
            <a:ext cx="584264" cy="249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37" h="19504" extrusionOk="0">
                <a:moveTo>
                  <a:pt x="19275" y="14005"/>
                </a:moveTo>
                <a:cubicBezTo>
                  <a:pt x="20651" y="17237"/>
                  <a:pt x="18645" y="21600"/>
                  <a:pt x="17315" y="18368"/>
                </a:cubicBezTo>
                <a:lnTo>
                  <a:pt x="14003" y="10719"/>
                </a:lnTo>
                <a:lnTo>
                  <a:pt x="14003" y="17722"/>
                </a:lnTo>
                <a:lnTo>
                  <a:pt x="5676" y="17722"/>
                </a:lnTo>
                <a:lnTo>
                  <a:pt x="5676" y="10773"/>
                </a:lnTo>
                <a:lnTo>
                  <a:pt x="2480" y="18206"/>
                </a:lnTo>
                <a:cubicBezTo>
                  <a:pt x="1010" y="21546"/>
                  <a:pt x="-949" y="17237"/>
                  <a:pt x="521" y="13897"/>
                </a:cubicBezTo>
                <a:lnTo>
                  <a:pt x="5816" y="1616"/>
                </a:lnTo>
                <a:cubicBezTo>
                  <a:pt x="6259" y="646"/>
                  <a:pt x="6749" y="0"/>
                  <a:pt x="7472" y="0"/>
                </a:cubicBezTo>
                <a:lnTo>
                  <a:pt x="12207" y="0"/>
                </a:lnTo>
                <a:cubicBezTo>
                  <a:pt x="12977" y="0"/>
                  <a:pt x="13467" y="646"/>
                  <a:pt x="13933" y="1616"/>
                </a:cubicBezTo>
                <a:lnTo>
                  <a:pt x="19275" y="14005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5" name="Shape 2895"/>
          <p:cNvSpPr/>
          <p:nvPr/>
        </p:nvSpPr>
        <p:spPr>
          <a:xfrm>
            <a:off x="10549897" y="5445291"/>
            <a:ext cx="584264" cy="249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37" h="19504" extrusionOk="0">
                <a:moveTo>
                  <a:pt x="19275" y="14005"/>
                </a:moveTo>
                <a:cubicBezTo>
                  <a:pt x="20651" y="17237"/>
                  <a:pt x="18645" y="21600"/>
                  <a:pt x="17315" y="18368"/>
                </a:cubicBezTo>
                <a:lnTo>
                  <a:pt x="14003" y="10719"/>
                </a:lnTo>
                <a:lnTo>
                  <a:pt x="14003" y="17722"/>
                </a:lnTo>
                <a:lnTo>
                  <a:pt x="5676" y="17722"/>
                </a:lnTo>
                <a:lnTo>
                  <a:pt x="5676" y="10773"/>
                </a:lnTo>
                <a:lnTo>
                  <a:pt x="2480" y="18206"/>
                </a:lnTo>
                <a:cubicBezTo>
                  <a:pt x="1010" y="21546"/>
                  <a:pt x="-949" y="17237"/>
                  <a:pt x="521" y="13897"/>
                </a:cubicBezTo>
                <a:lnTo>
                  <a:pt x="5816" y="1616"/>
                </a:lnTo>
                <a:cubicBezTo>
                  <a:pt x="6259" y="646"/>
                  <a:pt x="6749" y="0"/>
                  <a:pt x="7472" y="0"/>
                </a:cubicBezTo>
                <a:lnTo>
                  <a:pt x="12207" y="0"/>
                </a:lnTo>
                <a:cubicBezTo>
                  <a:pt x="12977" y="0"/>
                  <a:pt x="13467" y="646"/>
                  <a:pt x="13933" y="1616"/>
                </a:cubicBezTo>
                <a:lnTo>
                  <a:pt x="19275" y="14005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6" name="Shape 2896"/>
          <p:cNvSpPr/>
          <p:nvPr/>
        </p:nvSpPr>
        <p:spPr>
          <a:xfrm>
            <a:off x="10856648" y="5719617"/>
            <a:ext cx="203771" cy="30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31" h="19772" extrusionOk="0">
                <a:moveTo>
                  <a:pt x="16881" y="5198"/>
                </a:moveTo>
                <a:cubicBezTo>
                  <a:pt x="19171" y="6901"/>
                  <a:pt x="18552" y="9814"/>
                  <a:pt x="16386" y="11383"/>
                </a:cubicBezTo>
                <a:lnTo>
                  <a:pt x="6545" y="18777"/>
                </a:lnTo>
                <a:cubicBezTo>
                  <a:pt x="2708" y="21600"/>
                  <a:pt x="-2429" y="17791"/>
                  <a:pt x="1284" y="15102"/>
                </a:cubicBezTo>
                <a:lnTo>
                  <a:pt x="7535" y="10531"/>
                </a:lnTo>
                <a:lnTo>
                  <a:pt x="1408" y="6095"/>
                </a:lnTo>
                <a:lnTo>
                  <a:pt x="9702" y="0"/>
                </a:lnTo>
                <a:cubicBezTo>
                  <a:pt x="9702" y="90"/>
                  <a:pt x="16881" y="5198"/>
                  <a:pt x="16881" y="519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7" name="Shape 2897"/>
          <p:cNvSpPr/>
          <p:nvPr/>
        </p:nvSpPr>
        <p:spPr>
          <a:xfrm>
            <a:off x="10856648" y="5719617"/>
            <a:ext cx="203771" cy="30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31" h="19772" extrusionOk="0">
                <a:moveTo>
                  <a:pt x="16881" y="5198"/>
                </a:moveTo>
                <a:cubicBezTo>
                  <a:pt x="19171" y="6901"/>
                  <a:pt x="18552" y="9814"/>
                  <a:pt x="16386" y="11383"/>
                </a:cubicBezTo>
                <a:lnTo>
                  <a:pt x="6545" y="18777"/>
                </a:lnTo>
                <a:cubicBezTo>
                  <a:pt x="2708" y="21600"/>
                  <a:pt x="-2429" y="17791"/>
                  <a:pt x="1284" y="15102"/>
                </a:cubicBezTo>
                <a:lnTo>
                  <a:pt x="7535" y="10531"/>
                </a:lnTo>
                <a:lnTo>
                  <a:pt x="1408" y="6095"/>
                </a:lnTo>
                <a:lnTo>
                  <a:pt x="9702" y="0"/>
                </a:lnTo>
                <a:cubicBezTo>
                  <a:pt x="9702" y="90"/>
                  <a:pt x="16881" y="5198"/>
                  <a:pt x="16881" y="519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8" name="Shape 2898"/>
          <p:cNvSpPr/>
          <p:nvPr/>
        </p:nvSpPr>
        <p:spPr>
          <a:xfrm>
            <a:off x="10622932" y="5719618"/>
            <a:ext cx="203827" cy="303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36" h="19781" extrusionOk="0">
                <a:moveTo>
                  <a:pt x="17076" y="15089"/>
                </a:moveTo>
                <a:cubicBezTo>
                  <a:pt x="20728" y="17738"/>
                  <a:pt x="15653" y="21600"/>
                  <a:pt x="11816" y="18816"/>
                </a:cubicBezTo>
                <a:lnTo>
                  <a:pt x="1913" y="11361"/>
                </a:lnTo>
                <a:cubicBezTo>
                  <a:pt x="-191" y="9790"/>
                  <a:pt x="-872" y="6871"/>
                  <a:pt x="1480" y="5209"/>
                </a:cubicBezTo>
                <a:lnTo>
                  <a:pt x="8659" y="0"/>
                </a:lnTo>
                <a:lnTo>
                  <a:pt x="17015" y="6062"/>
                </a:lnTo>
                <a:lnTo>
                  <a:pt x="10825" y="10553"/>
                </a:lnTo>
                <a:lnTo>
                  <a:pt x="17076" y="15089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899" name="Shape 2899"/>
          <p:cNvSpPr/>
          <p:nvPr/>
        </p:nvSpPr>
        <p:spPr>
          <a:xfrm>
            <a:off x="10622932" y="5719618"/>
            <a:ext cx="203827" cy="303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36" h="19781" extrusionOk="0">
                <a:moveTo>
                  <a:pt x="17076" y="15089"/>
                </a:moveTo>
                <a:cubicBezTo>
                  <a:pt x="20728" y="17738"/>
                  <a:pt x="15653" y="21600"/>
                  <a:pt x="11816" y="18816"/>
                </a:cubicBezTo>
                <a:lnTo>
                  <a:pt x="1913" y="11361"/>
                </a:lnTo>
                <a:cubicBezTo>
                  <a:pt x="-191" y="9790"/>
                  <a:pt x="-872" y="6871"/>
                  <a:pt x="1480" y="5209"/>
                </a:cubicBezTo>
                <a:lnTo>
                  <a:pt x="8659" y="0"/>
                </a:lnTo>
                <a:lnTo>
                  <a:pt x="17015" y="6062"/>
                </a:lnTo>
                <a:lnTo>
                  <a:pt x="10825" y="10553"/>
                </a:lnTo>
                <a:lnTo>
                  <a:pt x="17076" y="15089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0" name="Shape 2900"/>
          <p:cNvSpPr/>
          <p:nvPr/>
        </p:nvSpPr>
        <p:spPr>
          <a:xfrm>
            <a:off x="10588856" y="6134153"/>
            <a:ext cx="525888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child</a:t>
            </a:r>
          </a:p>
        </p:txBody>
      </p:sp>
      <p:sp>
        <p:nvSpPr>
          <p:cNvPr id="2901" name="Shape 2901"/>
          <p:cNvSpPr/>
          <p:nvPr/>
        </p:nvSpPr>
        <p:spPr>
          <a:xfrm>
            <a:off x="13476233" y="5193600"/>
            <a:ext cx="162024" cy="164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2" name="Shape 2902"/>
          <p:cNvSpPr/>
          <p:nvPr/>
        </p:nvSpPr>
        <p:spPr>
          <a:xfrm>
            <a:off x="13217569" y="5193600"/>
            <a:ext cx="161603" cy="164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3" name="Shape 2903"/>
          <p:cNvSpPr/>
          <p:nvPr/>
        </p:nvSpPr>
        <p:spPr>
          <a:xfrm>
            <a:off x="12926723" y="5314008"/>
            <a:ext cx="1005173" cy="712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4" name="Shape 2904"/>
          <p:cNvSpPr/>
          <p:nvPr/>
        </p:nvSpPr>
        <p:spPr>
          <a:xfrm>
            <a:off x="13167520" y="6134153"/>
            <a:ext cx="56649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meet</a:t>
            </a:r>
          </a:p>
        </p:txBody>
      </p:sp>
      <p:sp>
        <p:nvSpPr>
          <p:cNvPr id="2905" name="Shape 2905"/>
          <p:cNvSpPr/>
          <p:nvPr/>
        </p:nvSpPr>
        <p:spPr>
          <a:xfrm>
            <a:off x="15877252" y="5195351"/>
            <a:ext cx="313261" cy="313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8"/>
                  <a:pt x="21172" y="14463"/>
                  <a:pt x="20173" y="16224"/>
                </a:cubicBezTo>
                <a:cubicBezTo>
                  <a:pt x="19174" y="17937"/>
                  <a:pt x="17984" y="19174"/>
                  <a:pt x="16224" y="20173"/>
                </a:cubicBezTo>
                <a:cubicBezTo>
                  <a:pt x="14511" y="21172"/>
                  <a:pt x="12798" y="21600"/>
                  <a:pt x="10800" y="21600"/>
                </a:cubicBezTo>
                <a:cubicBezTo>
                  <a:pt x="8802" y="21600"/>
                  <a:pt x="7137" y="21172"/>
                  <a:pt x="5376" y="20173"/>
                </a:cubicBezTo>
                <a:cubicBezTo>
                  <a:pt x="3663" y="19174"/>
                  <a:pt x="2426" y="17937"/>
                  <a:pt x="1427" y="16224"/>
                </a:cubicBezTo>
                <a:cubicBezTo>
                  <a:pt x="428" y="14463"/>
                  <a:pt x="0" y="12798"/>
                  <a:pt x="0" y="10800"/>
                </a:cubicBezTo>
                <a:cubicBezTo>
                  <a:pt x="0" y="8802"/>
                  <a:pt x="428" y="7089"/>
                  <a:pt x="1427" y="5376"/>
                </a:cubicBezTo>
                <a:cubicBezTo>
                  <a:pt x="2426" y="3616"/>
                  <a:pt x="3663" y="2426"/>
                  <a:pt x="5376" y="1427"/>
                </a:cubicBezTo>
                <a:cubicBezTo>
                  <a:pt x="7137" y="428"/>
                  <a:pt x="8802" y="0"/>
                  <a:pt x="10800" y="0"/>
                </a:cubicBezTo>
                <a:cubicBezTo>
                  <a:pt x="12798" y="0"/>
                  <a:pt x="14511" y="428"/>
                  <a:pt x="16224" y="1427"/>
                </a:cubicBezTo>
                <a:cubicBezTo>
                  <a:pt x="17984" y="2426"/>
                  <a:pt x="19174" y="3616"/>
                  <a:pt x="20173" y="5376"/>
                </a:cubicBezTo>
                <a:cubicBezTo>
                  <a:pt x="21172" y="7089"/>
                  <a:pt x="21600" y="880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6" name="Shape 2906"/>
          <p:cNvSpPr/>
          <p:nvPr/>
        </p:nvSpPr>
        <p:spPr>
          <a:xfrm>
            <a:off x="15642551" y="5545876"/>
            <a:ext cx="782664" cy="477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71" y="21600"/>
                </a:moveTo>
                <a:lnTo>
                  <a:pt x="17771" y="10644"/>
                </a:lnTo>
                <a:cubicBezTo>
                  <a:pt x="17771" y="10113"/>
                  <a:pt x="17562" y="9770"/>
                  <a:pt x="17238" y="9770"/>
                </a:cubicBezTo>
                <a:cubicBezTo>
                  <a:pt x="16933" y="9770"/>
                  <a:pt x="16724" y="10113"/>
                  <a:pt x="16724" y="10644"/>
                </a:cubicBezTo>
                <a:lnTo>
                  <a:pt x="16724" y="21600"/>
                </a:lnTo>
                <a:lnTo>
                  <a:pt x="4838" y="21600"/>
                </a:lnTo>
                <a:lnTo>
                  <a:pt x="4838" y="10644"/>
                </a:lnTo>
                <a:cubicBezTo>
                  <a:pt x="4838" y="10113"/>
                  <a:pt x="4629" y="9770"/>
                  <a:pt x="4305" y="9770"/>
                </a:cubicBezTo>
                <a:cubicBezTo>
                  <a:pt x="3981" y="9770"/>
                  <a:pt x="3771" y="10113"/>
                  <a:pt x="3771" y="10644"/>
                </a:cubicBezTo>
                <a:lnTo>
                  <a:pt x="3771" y="21600"/>
                </a:lnTo>
                <a:lnTo>
                  <a:pt x="0" y="21600"/>
                </a:lnTo>
                <a:lnTo>
                  <a:pt x="0" y="8834"/>
                </a:lnTo>
                <a:cubicBezTo>
                  <a:pt x="0" y="3995"/>
                  <a:pt x="2419" y="0"/>
                  <a:pt x="5410" y="0"/>
                </a:cubicBezTo>
                <a:lnTo>
                  <a:pt x="16190" y="0"/>
                </a:lnTo>
                <a:cubicBezTo>
                  <a:pt x="19143" y="0"/>
                  <a:pt x="21600" y="3964"/>
                  <a:pt x="21600" y="8834"/>
                </a:cubicBezTo>
                <a:lnTo>
                  <a:pt x="21600" y="21600"/>
                </a:lnTo>
                <a:lnTo>
                  <a:pt x="1777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7" name="Shape 2907"/>
          <p:cNvSpPr/>
          <p:nvPr/>
        </p:nvSpPr>
        <p:spPr>
          <a:xfrm>
            <a:off x="15669983" y="6134153"/>
            <a:ext cx="76997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person</a:t>
            </a:r>
          </a:p>
        </p:txBody>
      </p:sp>
      <p:sp>
        <p:nvSpPr>
          <p:cNvPr id="2908" name="Shape 2908"/>
          <p:cNvSpPr/>
          <p:nvPr/>
        </p:nvSpPr>
        <p:spPr>
          <a:xfrm>
            <a:off x="18266932" y="5195351"/>
            <a:ext cx="709512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59" y="0"/>
                </a:moveTo>
                <a:cubicBezTo>
                  <a:pt x="14176" y="0"/>
                  <a:pt x="18256" y="2821"/>
                  <a:pt x="19118" y="5966"/>
                </a:cubicBezTo>
                <a:cubicBezTo>
                  <a:pt x="19286" y="6649"/>
                  <a:pt x="19518" y="8464"/>
                  <a:pt x="19518" y="8464"/>
                </a:cubicBezTo>
                <a:lnTo>
                  <a:pt x="21537" y="13028"/>
                </a:lnTo>
                <a:cubicBezTo>
                  <a:pt x="21600" y="13118"/>
                  <a:pt x="21600" y="13172"/>
                  <a:pt x="21600" y="13280"/>
                </a:cubicBezTo>
                <a:cubicBezTo>
                  <a:pt x="21600" y="13657"/>
                  <a:pt x="21242" y="13963"/>
                  <a:pt x="20801" y="13963"/>
                </a:cubicBezTo>
                <a:lnTo>
                  <a:pt x="19497" y="13963"/>
                </a:lnTo>
                <a:lnTo>
                  <a:pt x="19497" y="16281"/>
                </a:lnTo>
                <a:cubicBezTo>
                  <a:pt x="19497" y="18114"/>
                  <a:pt x="17772" y="19569"/>
                  <a:pt x="15648" y="19569"/>
                </a:cubicBezTo>
                <a:lnTo>
                  <a:pt x="14113" y="19569"/>
                </a:lnTo>
                <a:lnTo>
                  <a:pt x="14113" y="21600"/>
                </a:lnTo>
                <a:lnTo>
                  <a:pt x="3702" y="21600"/>
                </a:lnTo>
                <a:lnTo>
                  <a:pt x="3702" y="14879"/>
                </a:lnTo>
                <a:cubicBezTo>
                  <a:pt x="1430" y="13352"/>
                  <a:pt x="0" y="10998"/>
                  <a:pt x="0" y="8338"/>
                </a:cubicBezTo>
                <a:cubicBezTo>
                  <a:pt x="21" y="3738"/>
                  <a:pt x="4375" y="0"/>
                  <a:pt x="9759" y="0"/>
                </a:cubicBezTo>
                <a:close/>
                <a:moveTo>
                  <a:pt x="17162" y="9991"/>
                </a:moveTo>
                <a:cubicBezTo>
                  <a:pt x="17751" y="9991"/>
                  <a:pt x="18235" y="9596"/>
                  <a:pt x="18235" y="9075"/>
                </a:cubicBezTo>
                <a:cubicBezTo>
                  <a:pt x="18235" y="8572"/>
                  <a:pt x="17751" y="8158"/>
                  <a:pt x="17162" y="8158"/>
                </a:cubicBezTo>
                <a:cubicBezTo>
                  <a:pt x="16552" y="8158"/>
                  <a:pt x="16090" y="8572"/>
                  <a:pt x="16090" y="9075"/>
                </a:cubicBezTo>
                <a:cubicBezTo>
                  <a:pt x="16090" y="9596"/>
                  <a:pt x="16552" y="9991"/>
                  <a:pt x="17162" y="9991"/>
                </a:cubicBezTo>
                <a:close/>
                <a:moveTo>
                  <a:pt x="3618" y="12849"/>
                </a:moveTo>
                <a:cubicBezTo>
                  <a:pt x="3618" y="12849"/>
                  <a:pt x="3239" y="9075"/>
                  <a:pt x="8476" y="9075"/>
                </a:cubicBezTo>
                <a:cubicBezTo>
                  <a:pt x="16005" y="8913"/>
                  <a:pt x="15900" y="3253"/>
                  <a:pt x="15900" y="3253"/>
                </a:cubicBezTo>
                <a:cubicBezTo>
                  <a:pt x="14386" y="1869"/>
                  <a:pt x="12241" y="1006"/>
                  <a:pt x="9822" y="1006"/>
                </a:cubicBezTo>
                <a:cubicBezTo>
                  <a:pt x="5237" y="1006"/>
                  <a:pt x="1514" y="4187"/>
                  <a:pt x="1514" y="8122"/>
                </a:cubicBezTo>
                <a:cubicBezTo>
                  <a:pt x="1493" y="9937"/>
                  <a:pt x="2293" y="11591"/>
                  <a:pt x="3618" y="12849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09" name="Shape 2909"/>
          <p:cNvSpPr/>
          <p:nvPr/>
        </p:nvSpPr>
        <p:spPr>
          <a:xfrm>
            <a:off x="18401049" y="6134153"/>
            <a:ext cx="485288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face</a:t>
            </a:r>
          </a:p>
        </p:txBody>
      </p:sp>
      <p:sp>
        <p:nvSpPr>
          <p:cNvPr id="2910" name="Shape 2910"/>
          <p:cNvSpPr/>
          <p:nvPr/>
        </p:nvSpPr>
        <p:spPr>
          <a:xfrm>
            <a:off x="5294370" y="8142831"/>
            <a:ext cx="700365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3" y="5853"/>
                </a:moveTo>
                <a:cubicBezTo>
                  <a:pt x="19295" y="6554"/>
                  <a:pt x="19508" y="8313"/>
                  <a:pt x="19508" y="8313"/>
                </a:cubicBezTo>
                <a:lnTo>
                  <a:pt x="21536" y="12640"/>
                </a:lnTo>
                <a:cubicBezTo>
                  <a:pt x="21600" y="12730"/>
                  <a:pt x="21600" y="12802"/>
                  <a:pt x="21600" y="12892"/>
                </a:cubicBezTo>
                <a:cubicBezTo>
                  <a:pt x="21600" y="13269"/>
                  <a:pt x="21237" y="13556"/>
                  <a:pt x="20810" y="13556"/>
                </a:cubicBezTo>
                <a:lnTo>
                  <a:pt x="19487" y="13556"/>
                </a:lnTo>
                <a:lnTo>
                  <a:pt x="19487" y="15854"/>
                </a:lnTo>
                <a:cubicBezTo>
                  <a:pt x="19487" y="17650"/>
                  <a:pt x="17779" y="19086"/>
                  <a:pt x="15666" y="19086"/>
                </a:cubicBezTo>
                <a:lnTo>
                  <a:pt x="14130" y="19086"/>
                </a:lnTo>
                <a:lnTo>
                  <a:pt x="14130" y="21600"/>
                </a:lnTo>
                <a:lnTo>
                  <a:pt x="8452" y="21600"/>
                </a:lnTo>
                <a:lnTo>
                  <a:pt x="8452" y="20469"/>
                </a:lnTo>
                <a:lnTo>
                  <a:pt x="6147" y="20469"/>
                </a:lnTo>
                <a:lnTo>
                  <a:pt x="6147" y="21600"/>
                </a:lnTo>
                <a:lnTo>
                  <a:pt x="3735" y="21600"/>
                </a:lnTo>
                <a:lnTo>
                  <a:pt x="3735" y="14651"/>
                </a:lnTo>
                <a:cubicBezTo>
                  <a:pt x="1473" y="13125"/>
                  <a:pt x="0" y="10827"/>
                  <a:pt x="0" y="8205"/>
                </a:cubicBezTo>
                <a:cubicBezTo>
                  <a:pt x="0" y="3681"/>
                  <a:pt x="4375" y="0"/>
                  <a:pt x="9754" y="0"/>
                </a:cubicBezTo>
                <a:cubicBezTo>
                  <a:pt x="14172" y="0"/>
                  <a:pt x="18270" y="2783"/>
                  <a:pt x="19103" y="5853"/>
                </a:cubicBezTo>
                <a:close/>
                <a:moveTo>
                  <a:pt x="8452" y="15980"/>
                </a:moveTo>
                <a:lnTo>
                  <a:pt x="6147" y="15980"/>
                </a:lnTo>
                <a:lnTo>
                  <a:pt x="6147" y="17021"/>
                </a:lnTo>
                <a:lnTo>
                  <a:pt x="8452" y="17021"/>
                </a:lnTo>
                <a:lnTo>
                  <a:pt x="8452" y="15980"/>
                </a:lnTo>
                <a:close/>
                <a:moveTo>
                  <a:pt x="8452" y="14490"/>
                </a:moveTo>
                <a:lnTo>
                  <a:pt x="6147" y="14490"/>
                </a:lnTo>
                <a:lnTo>
                  <a:pt x="6147" y="15531"/>
                </a:lnTo>
                <a:lnTo>
                  <a:pt x="8452" y="15531"/>
                </a:lnTo>
                <a:lnTo>
                  <a:pt x="8452" y="14490"/>
                </a:lnTo>
                <a:close/>
                <a:moveTo>
                  <a:pt x="8452" y="17488"/>
                </a:moveTo>
                <a:lnTo>
                  <a:pt x="6147" y="17488"/>
                </a:lnTo>
                <a:lnTo>
                  <a:pt x="6147" y="18548"/>
                </a:lnTo>
                <a:lnTo>
                  <a:pt x="8452" y="18548"/>
                </a:lnTo>
                <a:lnTo>
                  <a:pt x="8452" y="17488"/>
                </a:lnTo>
                <a:close/>
                <a:moveTo>
                  <a:pt x="8452" y="18979"/>
                </a:moveTo>
                <a:lnTo>
                  <a:pt x="6147" y="18979"/>
                </a:lnTo>
                <a:lnTo>
                  <a:pt x="6147" y="20038"/>
                </a:lnTo>
                <a:lnTo>
                  <a:pt x="8452" y="20038"/>
                </a:lnTo>
                <a:lnTo>
                  <a:pt x="8452" y="18979"/>
                </a:lnTo>
                <a:close/>
                <a:moveTo>
                  <a:pt x="6126" y="13000"/>
                </a:moveTo>
                <a:lnTo>
                  <a:pt x="6126" y="14059"/>
                </a:lnTo>
                <a:lnTo>
                  <a:pt x="8431" y="14059"/>
                </a:lnTo>
                <a:lnTo>
                  <a:pt x="8431" y="13000"/>
                </a:lnTo>
                <a:lnTo>
                  <a:pt x="6126" y="13000"/>
                </a:lnTo>
                <a:close/>
                <a:moveTo>
                  <a:pt x="2753" y="8403"/>
                </a:moveTo>
                <a:cubicBezTo>
                  <a:pt x="2839" y="9211"/>
                  <a:pt x="3415" y="9875"/>
                  <a:pt x="4269" y="10181"/>
                </a:cubicBezTo>
                <a:cubicBezTo>
                  <a:pt x="5293" y="10665"/>
                  <a:pt x="5912" y="11527"/>
                  <a:pt x="6083" y="12551"/>
                </a:cubicBezTo>
                <a:lnTo>
                  <a:pt x="7043" y="12551"/>
                </a:lnTo>
                <a:lnTo>
                  <a:pt x="7043" y="10181"/>
                </a:lnTo>
                <a:cubicBezTo>
                  <a:pt x="7043" y="9444"/>
                  <a:pt x="6766" y="8960"/>
                  <a:pt x="6168" y="8654"/>
                </a:cubicBezTo>
                <a:cubicBezTo>
                  <a:pt x="5955" y="8547"/>
                  <a:pt x="5763" y="8439"/>
                  <a:pt x="5613" y="8313"/>
                </a:cubicBezTo>
                <a:cubicBezTo>
                  <a:pt x="5165" y="8439"/>
                  <a:pt x="4781" y="8708"/>
                  <a:pt x="4546" y="9067"/>
                </a:cubicBezTo>
                <a:cubicBezTo>
                  <a:pt x="4504" y="9139"/>
                  <a:pt x="4397" y="9175"/>
                  <a:pt x="4311" y="9175"/>
                </a:cubicBezTo>
                <a:cubicBezTo>
                  <a:pt x="4269" y="9175"/>
                  <a:pt x="4226" y="9175"/>
                  <a:pt x="4183" y="9157"/>
                </a:cubicBezTo>
                <a:cubicBezTo>
                  <a:pt x="4055" y="9103"/>
                  <a:pt x="4013" y="8960"/>
                  <a:pt x="4098" y="8852"/>
                </a:cubicBezTo>
                <a:cubicBezTo>
                  <a:pt x="4375" y="8439"/>
                  <a:pt x="4781" y="8152"/>
                  <a:pt x="5251" y="7972"/>
                </a:cubicBezTo>
                <a:cubicBezTo>
                  <a:pt x="4994" y="7667"/>
                  <a:pt x="4866" y="7290"/>
                  <a:pt x="4888" y="6841"/>
                </a:cubicBezTo>
                <a:cubicBezTo>
                  <a:pt x="4888" y="6661"/>
                  <a:pt x="4909" y="6464"/>
                  <a:pt x="4994" y="6266"/>
                </a:cubicBezTo>
                <a:cubicBezTo>
                  <a:pt x="4461" y="6177"/>
                  <a:pt x="3927" y="5943"/>
                  <a:pt x="3607" y="5620"/>
                </a:cubicBezTo>
                <a:cubicBezTo>
                  <a:pt x="3500" y="5530"/>
                  <a:pt x="3500" y="5387"/>
                  <a:pt x="3628" y="5297"/>
                </a:cubicBezTo>
                <a:cubicBezTo>
                  <a:pt x="3735" y="5207"/>
                  <a:pt x="3906" y="5207"/>
                  <a:pt x="3991" y="5315"/>
                </a:cubicBezTo>
                <a:cubicBezTo>
                  <a:pt x="4290" y="5602"/>
                  <a:pt x="4738" y="5800"/>
                  <a:pt x="5187" y="5853"/>
                </a:cubicBezTo>
                <a:cubicBezTo>
                  <a:pt x="5571" y="5243"/>
                  <a:pt x="6296" y="4848"/>
                  <a:pt x="7150" y="4758"/>
                </a:cubicBezTo>
                <a:cubicBezTo>
                  <a:pt x="7086" y="4381"/>
                  <a:pt x="6894" y="4040"/>
                  <a:pt x="6574" y="3789"/>
                </a:cubicBezTo>
                <a:cubicBezTo>
                  <a:pt x="6489" y="3699"/>
                  <a:pt x="6467" y="3573"/>
                  <a:pt x="6574" y="3483"/>
                </a:cubicBezTo>
                <a:cubicBezTo>
                  <a:pt x="6659" y="3394"/>
                  <a:pt x="6873" y="3394"/>
                  <a:pt x="6958" y="3483"/>
                </a:cubicBezTo>
                <a:cubicBezTo>
                  <a:pt x="7342" y="3806"/>
                  <a:pt x="7598" y="4255"/>
                  <a:pt x="7684" y="4740"/>
                </a:cubicBezTo>
                <a:cubicBezTo>
                  <a:pt x="8687" y="4632"/>
                  <a:pt x="9434" y="3932"/>
                  <a:pt x="9434" y="3070"/>
                </a:cubicBezTo>
                <a:cubicBezTo>
                  <a:pt x="9434" y="2945"/>
                  <a:pt x="9562" y="2855"/>
                  <a:pt x="9690" y="2855"/>
                </a:cubicBezTo>
                <a:cubicBezTo>
                  <a:pt x="9840" y="2855"/>
                  <a:pt x="9946" y="2963"/>
                  <a:pt x="9946" y="3070"/>
                </a:cubicBezTo>
                <a:cubicBezTo>
                  <a:pt x="9946" y="3214"/>
                  <a:pt x="9925" y="3358"/>
                  <a:pt x="9882" y="3483"/>
                </a:cubicBezTo>
                <a:cubicBezTo>
                  <a:pt x="10288" y="3753"/>
                  <a:pt x="10736" y="3896"/>
                  <a:pt x="11206" y="3896"/>
                </a:cubicBezTo>
                <a:cubicBezTo>
                  <a:pt x="11440" y="3896"/>
                  <a:pt x="11654" y="3842"/>
                  <a:pt x="11867" y="3789"/>
                </a:cubicBezTo>
                <a:cubicBezTo>
                  <a:pt x="12123" y="3699"/>
                  <a:pt x="12379" y="3573"/>
                  <a:pt x="12593" y="3394"/>
                </a:cubicBezTo>
                <a:cubicBezTo>
                  <a:pt x="12700" y="3304"/>
                  <a:pt x="12849" y="3304"/>
                  <a:pt x="12977" y="3394"/>
                </a:cubicBezTo>
                <a:cubicBezTo>
                  <a:pt x="13084" y="3483"/>
                  <a:pt x="13084" y="3609"/>
                  <a:pt x="12977" y="3717"/>
                </a:cubicBezTo>
                <a:cubicBezTo>
                  <a:pt x="12764" y="3896"/>
                  <a:pt x="12508" y="4040"/>
                  <a:pt x="12251" y="4148"/>
                </a:cubicBezTo>
                <a:cubicBezTo>
                  <a:pt x="12315" y="4704"/>
                  <a:pt x="12700" y="5189"/>
                  <a:pt x="13233" y="5440"/>
                </a:cubicBezTo>
                <a:cubicBezTo>
                  <a:pt x="13532" y="5063"/>
                  <a:pt x="14002" y="4740"/>
                  <a:pt x="14557" y="4579"/>
                </a:cubicBezTo>
                <a:cubicBezTo>
                  <a:pt x="14727" y="4543"/>
                  <a:pt x="14855" y="4597"/>
                  <a:pt x="14898" y="4740"/>
                </a:cubicBezTo>
                <a:cubicBezTo>
                  <a:pt x="14941" y="4866"/>
                  <a:pt x="14877" y="4974"/>
                  <a:pt x="14727" y="5009"/>
                </a:cubicBezTo>
                <a:cubicBezTo>
                  <a:pt x="14279" y="5117"/>
                  <a:pt x="13938" y="5351"/>
                  <a:pt x="13724" y="5620"/>
                </a:cubicBezTo>
                <a:cubicBezTo>
                  <a:pt x="13874" y="5656"/>
                  <a:pt x="14044" y="5692"/>
                  <a:pt x="14236" y="5692"/>
                </a:cubicBezTo>
                <a:lnTo>
                  <a:pt x="14258" y="5692"/>
                </a:lnTo>
                <a:cubicBezTo>
                  <a:pt x="14941" y="5692"/>
                  <a:pt x="15560" y="5907"/>
                  <a:pt x="16008" y="6284"/>
                </a:cubicBezTo>
                <a:cubicBezTo>
                  <a:pt x="16115" y="6374"/>
                  <a:pt x="16115" y="6500"/>
                  <a:pt x="16008" y="6607"/>
                </a:cubicBezTo>
                <a:cubicBezTo>
                  <a:pt x="15944" y="6661"/>
                  <a:pt x="15880" y="6679"/>
                  <a:pt x="15794" y="6679"/>
                </a:cubicBezTo>
                <a:cubicBezTo>
                  <a:pt x="15752" y="6679"/>
                  <a:pt x="15666" y="6661"/>
                  <a:pt x="15624" y="6607"/>
                </a:cubicBezTo>
                <a:cubicBezTo>
                  <a:pt x="15261" y="6302"/>
                  <a:pt x="14770" y="6141"/>
                  <a:pt x="14236" y="6141"/>
                </a:cubicBezTo>
                <a:lnTo>
                  <a:pt x="14215" y="6141"/>
                </a:lnTo>
                <a:cubicBezTo>
                  <a:pt x="12913" y="6141"/>
                  <a:pt x="11867" y="5333"/>
                  <a:pt x="11718" y="4309"/>
                </a:cubicBezTo>
                <a:cubicBezTo>
                  <a:pt x="11526" y="4345"/>
                  <a:pt x="11355" y="4345"/>
                  <a:pt x="11184" y="4345"/>
                </a:cubicBezTo>
                <a:cubicBezTo>
                  <a:pt x="10672" y="4345"/>
                  <a:pt x="10117" y="4219"/>
                  <a:pt x="9690" y="3932"/>
                </a:cubicBezTo>
                <a:cubicBezTo>
                  <a:pt x="9541" y="4237"/>
                  <a:pt x="9285" y="4525"/>
                  <a:pt x="8964" y="4740"/>
                </a:cubicBezTo>
                <a:cubicBezTo>
                  <a:pt x="9285" y="5063"/>
                  <a:pt x="9455" y="5440"/>
                  <a:pt x="9498" y="5835"/>
                </a:cubicBezTo>
                <a:cubicBezTo>
                  <a:pt x="9626" y="5817"/>
                  <a:pt x="9797" y="5817"/>
                  <a:pt x="9925" y="5817"/>
                </a:cubicBezTo>
                <a:cubicBezTo>
                  <a:pt x="10330" y="5817"/>
                  <a:pt x="10715" y="5907"/>
                  <a:pt x="11099" y="6069"/>
                </a:cubicBezTo>
                <a:cubicBezTo>
                  <a:pt x="11227" y="6141"/>
                  <a:pt x="11270" y="6266"/>
                  <a:pt x="11206" y="6374"/>
                </a:cubicBezTo>
                <a:cubicBezTo>
                  <a:pt x="11142" y="6464"/>
                  <a:pt x="11056" y="6500"/>
                  <a:pt x="10971" y="6500"/>
                </a:cubicBezTo>
                <a:cubicBezTo>
                  <a:pt x="10928" y="6500"/>
                  <a:pt x="10885" y="6500"/>
                  <a:pt x="10843" y="6482"/>
                </a:cubicBezTo>
                <a:cubicBezTo>
                  <a:pt x="10544" y="6356"/>
                  <a:pt x="10224" y="6284"/>
                  <a:pt x="9882" y="6284"/>
                </a:cubicBezTo>
                <a:cubicBezTo>
                  <a:pt x="9733" y="6284"/>
                  <a:pt x="9605" y="6284"/>
                  <a:pt x="9477" y="6338"/>
                </a:cubicBezTo>
                <a:cubicBezTo>
                  <a:pt x="9434" y="6787"/>
                  <a:pt x="9199" y="7218"/>
                  <a:pt x="8794" y="7577"/>
                </a:cubicBezTo>
                <a:cubicBezTo>
                  <a:pt x="8730" y="7631"/>
                  <a:pt x="8666" y="7649"/>
                  <a:pt x="8580" y="7649"/>
                </a:cubicBezTo>
                <a:cubicBezTo>
                  <a:pt x="8538" y="7649"/>
                  <a:pt x="8452" y="7631"/>
                  <a:pt x="8409" y="7577"/>
                </a:cubicBezTo>
                <a:cubicBezTo>
                  <a:pt x="8303" y="7505"/>
                  <a:pt x="8303" y="7362"/>
                  <a:pt x="8409" y="7254"/>
                </a:cubicBezTo>
                <a:cubicBezTo>
                  <a:pt x="8772" y="6931"/>
                  <a:pt x="8943" y="6554"/>
                  <a:pt x="8943" y="6141"/>
                </a:cubicBezTo>
                <a:lnTo>
                  <a:pt x="8943" y="6051"/>
                </a:lnTo>
                <a:cubicBezTo>
                  <a:pt x="8943" y="5656"/>
                  <a:pt x="8794" y="5279"/>
                  <a:pt x="8452" y="4974"/>
                </a:cubicBezTo>
                <a:cubicBezTo>
                  <a:pt x="8111" y="5099"/>
                  <a:pt x="7726" y="5189"/>
                  <a:pt x="7321" y="5189"/>
                </a:cubicBezTo>
                <a:cubicBezTo>
                  <a:pt x="6211" y="5189"/>
                  <a:pt x="5315" y="5943"/>
                  <a:pt x="5315" y="6877"/>
                </a:cubicBezTo>
                <a:cubicBezTo>
                  <a:pt x="5528" y="6823"/>
                  <a:pt x="5742" y="6805"/>
                  <a:pt x="5955" y="6805"/>
                </a:cubicBezTo>
                <a:cubicBezTo>
                  <a:pt x="6275" y="6805"/>
                  <a:pt x="6617" y="6841"/>
                  <a:pt x="6915" y="6949"/>
                </a:cubicBezTo>
                <a:cubicBezTo>
                  <a:pt x="7043" y="7002"/>
                  <a:pt x="7129" y="7128"/>
                  <a:pt x="7065" y="7254"/>
                </a:cubicBezTo>
                <a:cubicBezTo>
                  <a:pt x="7022" y="7362"/>
                  <a:pt x="6873" y="7433"/>
                  <a:pt x="6702" y="7398"/>
                </a:cubicBezTo>
                <a:cubicBezTo>
                  <a:pt x="6446" y="7308"/>
                  <a:pt x="6211" y="7254"/>
                  <a:pt x="5955" y="7254"/>
                </a:cubicBezTo>
                <a:cubicBezTo>
                  <a:pt x="5763" y="7254"/>
                  <a:pt x="5549" y="7290"/>
                  <a:pt x="5379" y="7344"/>
                </a:cubicBezTo>
                <a:cubicBezTo>
                  <a:pt x="5421" y="7613"/>
                  <a:pt x="5571" y="7793"/>
                  <a:pt x="5763" y="7972"/>
                </a:cubicBezTo>
                <a:lnTo>
                  <a:pt x="5806" y="8008"/>
                </a:lnTo>
                <a:cubicBezTo>
                  <a:pt x="5955" y="8152"/>
                  <a:pt x="6147" y="8259"/>
                  <a:pt x="6360" y="8367"/>
                </a:cubicBezTo>
                <a:cubicBezTo>
                  <a:pt x="7129" y="8726"/>
                  <a:pt x="7470" y="9426"/>
                  <a:pt x="7470" y="10252"/>
                </a:cubicBezTo>
                <a:lnTo>
                  <a:pt x="7470" y="12640"/>
                </a:lnTo>
                <a:lnTo>
                  <a:pt x="8409" y="12640"/>
                </a:lnTo>
                <a:lnTo>
                  <a:pt x="8409" y="10360"/>
                </a:lnTo>
                <a:cubicBezTo>
                  <a:pt x="8409" y="9534"/>
                  <a:pt x="9028" y="8744"/>
                  <a:pt x="9797" y="8475"/>
                </a:cubicBezTo>
                <a:cubicBezTo>
                  <a:pt x="10138" y="8331"/>
                  <a:pt x="10565" y="8152"/>
                  <a:pt x="10843" y="7882"/>
                </a:cubicBezTo>
                <a:cubicBezTo>
                  <a:pt x="11248" y="8116"/>
                  <a:pt x="11739" y="8259"/>
                  <a:pt x="12251" y="8259"/>
                </a:cubicBezTo>
                <a:cubicBezTo>
                  <a:pt x="12764" y="8259"/>
                  <a:pt x="13255" y="8116"/>
                  <a:pt x="13660" y="7882"/>
                </a:cubicBezTo>
                <a:cubicBezTo>
                  <a:pt x="14087" y="8098"/>
                  <a:pt x="14535" y="8223"/>
                  <a:pt x="15047" y="8223"/>
                </a:cubicBezTo>
                <a:cubicBezTo>
                  <a:pt x="16456" y="8223"/>
                  <a:pt x="17609" y="7254"/>
                  <a:pt x="17609" y="6069"/>
                </a:cubicBezTo>
                <a:cubicBezTo>
                  <a:pt x="17609" y="5189"/>
                  <a:pt x="16968" y="4417"/>
                  <a:pt x="16072" y="4094"/>
                </a:cubicBezTo>
                <a:cubicBezTo>
                  <a:pt x="15816" y="3142"/>
                  <a:pt x="14855" y="2424"/>
                  <a:pt x="13639" y="2424"/>
                </a:cubicBezTo>
                <a:lnTo>
                  <a:pt x="13468" y="2424"/>
                </a:lnTo>
                <a:cubicBezTo>
                  <a:pt x="13020" y="1867"/>
                  <a:pt x="12251" y="1490"/>
                  <a:pt x="11376" y="1490"/>
                </a:cubicBezTo>
                <a:cubicBezTo>
                  <a:pt x="10949" y="1490"/>
                  <a:pt x="10565" y="1580"/>
                  <a:pt x="10202" y="1760"/>
                </a:cubicBezTo>
                <a:cubicBezTo>
                  <a:pt x="9797" y="1544"/>
                  <a:pt x="9327" y="1400"/>
                  <a:pt x="8815" y="1400"/>
                </a:cubicBezTo>
                <a:cubicBezTo>
                  <a:pt x="8175" y="1400"/>
                  <a:pt x="7556" y="1616"/>
                  <a:pt x="7129" y="1975"/>
                </a:cubicBezTo>
                <a:cubicBezTo>
                  <a:pt x="6937" y="1921"/>
                  <a:pt x="6745" y="1903"/>
                  <a:pt x="6531" y="1903"/>
                </a:cubicBezTo>
                <a:cubicBezTo>
                  <a:pt x="5528" y="1903"/>
                  <a:pt x="4632" y="2424"/>
                  <a:pt x="4247" y="3160"/>
                </a:cubicBezTo>
                <a:cubicBezTo>
                  <a:pt x="3223" y="3411"/>
                  <a:pt x="2476" y="4219"/>
                  <a:pt x="2476" y="5171"/>
                </a:cubicBezTo>
                <a:cubicBezTo>
                  <a:pt x="2476" y="5351"/>
                  <a:pt x="2497" y="5530"/>
                  <a:pt x="2561" y="5710"/>
                </a:cubicBezTo>
                <a:cubicBezTo>
                  <a:pt x="2262" y="6033"/>
                  <a:pt x="2070" y="6464"/>
                  <a:pt x="2070" y="6949"/>
                </a:cubicBezTo>
                <a:cubicBezTo>
                  <a:pt x="2070" y="7523"/>
                  <a:pt x="2326" y="8008"/>
                  <a:pt x="2753" y="8403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11" name="Shape 2911"/>
          <p:cNvSpPr/>
          <p:nvPr/>
        </p:nvSpPr>
        <p:spPr>
          <a:xfrm>
            <a:off x="5385811" y="9084681"/>
            <a:ext cx="53946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think</a:t>
            </a:r>
          </a:p>
        </p:txBody>
      </p:sp>
      <p:sp>
        <p:nvSpPr>
          <p:cNvPr id="2912" name="Shape 2912"/>
          <p:cNvSpPr/>
          <p:nvPr/>
        </p:nvSpPr>
        <p:spPr>
          <a:xfrm>
            <a:off x="7818168" y="8142831"/>
            <a:ext cx="852768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13" name="Shape 2913"/>
          <p:cNvSpPr/>
          <p:nvPr/>
        </p:nvSpPr>
        <p:spPr>
          <a:xfrm>
            <a:off x="7641380" y="9084681"/>
            <a:ext cx="1244563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understand</a:t>
            </a:r>
          </a:p>
        </p:txBody>
      </p:sp>
      <p:sp>
        <p:nvSpPr>
          <p:cNvPr id="2914" name="Shape 2914"/>
          <p:cNvSpPr/>
          <p:nvPr/>
        </p:nvSpPr>
        <p:spPr>
          <a:xfrm>
            <a:off x="10771741" y="8145875"/>
            <a:ext cx="139515" cy="13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52"/>
                  <a:pt x="21168" y="14472"/>
                  <a:pt x="20196" y="16200"/>
                </a:cubicBezTo>
                <a:cubicBezTo>
                  <a:pt x="19116" y="17928"/>
                  <a:pt x="17928" y="19224"/>
                  <a:pt x="16200" y="20196"/>
                </a:cubicBezTo>
                <a:cubicBezTo>
                  <a:pt x="14472" y="21276"/>
                  <a:pt x="12744" y="21600"/>
                  <a:pt x="10800" y="21600"/>
                </a:cubicBezTo>
                <a:cubicBezTo>
                  <a:pt x="8748" y="21600"/>
                  <a:pt x="7128" y="21276"/>
                  <a:pt x="5400" y="20196"/>
                </a:cubicBezTo>
                <a:cubicBezTo>
                  <a:pt x="3672" y="19224"/>
                  <a:pt x="2484" y="17928"/>
                  <a:pt x="1512" y="16200"/>
                </a:cubicBezTo>
                <a:cubicBezTo>
                  <a:pt x="540" y="14472"/>
                  <a:pt x="0" y="12852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484" y="3672"/>
                  <a:pt x="3672" y="2484"/>
                  <a:pt x="5400" y="1512"/>
                </a:cubicBezTo>
                <a:cubicBezTo>
                  <a:pt x="7128" y="540"/>
                  <a:pt x="8856" y="0"/>
                  <a:pt x="10800" y="0"/>
                </a:cubicBezTo>
                <a:cubicBezTo>
                  <a:pt x="12852" y="0"/>
                  <a:pt x="14472" y="540"/>
                  <a:pt x="16200" y="1512"/>
                </a:cubicBezTo>
                <a:cubicBezTo>
                  <a:pt x="17928" y="2484"/>
                  <a:pt x="19116" y="3672"/>
                  <a:pt x="20196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15" name="Shape 2915"/>
          <p:cNvSpPr/>
          <p:nvPr/>
        </p:nvSpPr>
        <p:spPr>
          <a:xfrm>
            <a:off x="10552164" y="8143146"/>
            <a:ext cx="578856" cy="83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513" extrusionOk="0">
                <a:moveTo>
                  <a:pt x="21058" y="1360"/>
                </a:moveTo>
                <a:lnTo>
                  <a:pt x="14198" y="6166"/>
                </a:lnTo>
                <a:lnTo>
                  <a:pt x="14198" y="20387"/>
                </a:lnTo>
                <a:cubicBezTo>
                  <a:pt x="14198" y="20584"/>
                  <a:pt x="14122" y="20763"/>
                  <a:pt x="13994" y="20923"/>
                </a:cubicBezTo>
                <a:cubicBezTo>
                  <a:pt x="13918" y="21013"/>
                  <a:pt x="13816" y="21102"/>
                  <a:pt x="13739" y="21191"/>
                </a:cubicBezTo>
                <a:cubicBezTo>
                  <a:pt x="13688" y="21209"/>
                  <a:pt x="13663" y="21227"/>
                  <a:pt x="13612" y="21245"/>
                </a:cubicBezTo>
                <a:cubicBezTo>
                  <a:pt x="13357" y="21388"/>
                  <a:pt x="13051" y="21459"/>
                  <a:pt x="12745" y="21513"/>
                </a:cubicBezTo>
                <a:cubicBezTo>
                  <a:pt x="12694" y="21513"/>
                  <a:pt x="12643" y="21513"/>
                  <a:pt x="12592" y="21513"/>
                </a:cubicBezTo>
                <a:cubicBezTo>
                  <a:pt x="11699" y="21513"/>
                  <a:pt x="10985" y="21013"/>
                  <a:pt x="10985" y="20387"/>
                </a:cubicBezTo>
                <a:lnTo>
                  <a:pt x="10985" y="12544"/>
                </a:lnTo>
                <a:cubicBezTo>
                  <a:pt x="10985" y="12419"/>
                  <a:pt x="10832" y="12330"/>
                  <a:pt x="10679" y="12330"/>
                </a:cubicBezTo>
                <a:cubicBezTo>
                  <a:pt x="10526" y="12330"/>
                  <a:pt x="10373" y="12437"/>
                  <a:pt x="10373" y="12544"/>
                </a:cubicBezTo>
                <a:lnTo>
                  <a:pt x="10373" y="20387"/>
                </a:lnTo>
                <a:cubicBezTo>
                  <a:pt x="10373" y="21013"/>
                  <a:pt x="9685" y="21513"/>
                  <a:pt x="8792" y="21513"/>
                </a:cubicBezTo>
                <a:cubicBezTo>
                  <a:pt x="8716" y="21513"/>
                  <a:pt x="8665" y="21513"/>
                  <a:pt x="8639" y="21513"/>
                </a:cubicBezTo>
                <a:cubicBezTo>
                  <a:pt x="8308" y="21495"/>
                  <a:pt x="8027" y="21406"/>
                  <a:pt x="7772" y="21245"/>
                </a:cubicBezTo>
                <a:cubicBezTo>
                  <a:pt x="7747" y="21227"/>
                  <a:pt x="7721" y="21209"/>
                  <a:pt x="7645" y="21191"/>
                </a:cubicBezTo>
                <a:cubicBezTo>
                  <a:pt x="7543" y="21102"/>
                  <a:pt x="7441" y="21013"/>
                  <a:pt x="7390" y="20923"/>
                </a:cubicBezTo>
                <a:cubicBezTo>
                  <a:pt x="7262" y="20780"/>
                  <a:pt x="7186" y="20584"/>
                  <a:pt x="7186" y="20387"/>
                </a:cubicBezTo>
                <a:lnTo>
                  <a:pt x="7186" y="6166"/>
                </a:lnTo>
                <a:lnTo>
                  <a:pt x="326" y="1360"/>
                </a:lnTo>
                <a:cubicBezTo>
                  <a:pt x="-108" y="1056"/>
                  <a:pt x="-108" y="556"/>
                  <a:pt x="326" y="235"/>
                </a:cubicBezTo>
                <a:cubicBezTo>
                  <a:pt x="759" y="-87"/>
                  <a:pt x="1448" y="-69"/>
                  <a:pt x="1907" y="235"/>
                </a:cubicBezTo>
                <a:lnTo>
                  <a:pt x="5528" y="2772"/>
                </a:lnTo>
                <a:lnTo>
                  <a:pt x="6803" y="3647"/>
                </a:lnTo>
                <a:cubicBezTo>
                  <a:pt x="7160" y="3915"/>
                  <a:pt x="7645" y="4040"/>
                  <a:pt x="8155" y="4040"/>
                </a:cubicBezTo>
                <a:lnTo>
                  <a:pt x="13306" y="4040"/>
                </a:lnTo>
                <a:cubicBezTo>
                  <a:pt x="13790" y="4040"/>
                  <a:pt x="14275" y="3915"/>
                  <a:pt x="14658" y="3647"/>
                </a:cubicBezTo>
                <a:lnTo>
                  <a:pt x="19528" y="235"/>
                </a:lnTo>
                <a:cubicBezTo>
                  <a:pt x="19962" y="-69"/>
                  <a:pt x="20650" y="-69"/>
                  <a:pt x="21109" y="235"/>
                </a:cubicBezTo>
                <a:cubicBezTo>
                  <a:pt x="21492" y="556"/>
                  <a:pt x="21492" y="1056"/>
                  <a:pt x="21058" y="136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16" name="Shape 2916"/>
          <p:cNvSpPr/>
          <p:nvPr/>
        </p:nvSpPr>
        <p:spPr>
          <a:xfrm>
            <a:off x="10521799" y="9084681"/>
            <a:ext cx="68877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happy</a:t>
            </a:r>
          </a:p>
        </p:txBody>
      </p:sp>
      <p:sp>
        <p:nvSpPr>
          <p:cNvPr id="2917" name="Shape 2917"/>
          <p:cNvSpPr/>
          <p:nvPr/>
        </p:nvSpPr>
        <p:spPr>
          <a:xfrm>
            <a:off x="13176560" y="8144212"/>
            <a:ext cx="527109" cy="833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564" extrusionOk="0">
                <a:moveTo>
                  <a:pt x="15498" y="930"/>
                </a:moveTo>
                <a:cubicBezTo>
                  <a:pt x="15161" y="2434"/>
                  <a:pt x="13139" y="3597"/>
                  <a:pt x="10667" y="3597"/>
                </a:cubicBezTo>
                <a:cubicBezTo>
                  <a:pt x="9094" y="3597"/>
                  <a:pt x="7830" y="2792"/>
                  <a:pt x="7830" y="1789"/>
                </a:cubicBezTo>
                <a:cubicBezTo>
                  <a:pt x="7830" y="805"/>
                  <a:pt x="9066" y="0"/>
                  <a:pt x="10639" y="0"/>
                </a:cubicBezTo>
                <a:cubicBezTo>
                  <a:pt x="11678" y="0"/>
                  <a:pt x="12577" y="358"/>
                  <a:pt x="13083" y="912"/>
                </a:cubicBezTo>
                <a:cubicBezTo>
                  <a:pt x="13167" y="948"/>
                  <a:pt x="13223" y="1038"/>
                  <a:pt x="13307" y="1074"/>
                </a:cubicBezTo>
                <a:cubicBezTo>
                  <a:pt x="13869" y="1414"/>
                  <a:pt x="14740" y="1414"/>
                  <a:pt x="15302" y="1074"/>
                </a:cubicBezTo>
                <a:cubicBezTo>
                  <a:pt x="15358" y="1056"/>
                  <a:pt x="15470" y="984"/>
                  <a:pt x="15498" y="930"/>
                </a:cubicBezTo>
                <a:close/>
                <a:moveTo>
                  <a:pt x="21003" y="1360"/>
                </a:moveTo>
                <a:lnTo>
                  <a:pt x="14543" y="5458"/>
                </a:lnTo>
                <a:cubicBezTo>
                  <a:pt x="14066" y="5762"/>
                  <a:pt x="13644" y="6031"/>
                  <a:pt x="13729" y="6603"/>
                </a:cubicBezTo>
                <a:cubicBezTo>
                  <a:pt x="13729" y="6603"/>
                  <a:pt x="14431" y="10415"/>
                  <a:pt x="14487" y="10487"/>
                </a:cubicBezTo>
                <a:cubicBezTo>
                  <a:pt x="14515" y="10576"/>
                  <a:pt x="14515" y="10701"/>
                  <a:pt x="14515" y="10791"/>
                </a:cubicBezTo>
                <a:lnTo>
                  <a:pt x="14515" y="20311"/>
                </a:lnTo>
                <a:cubicBezTo>
                  <a:pt x="14515" y="20991"/>
                  <a:pt x="13729" y="21546"/>
                  <a:pt x="12745" y="21546"/>
                </a:cubicBezTo>
                <a:cubicBezTo>
                  <a:pt x="11762" y="21546"/>
                  <a:pt x="11004" y="20991"/>
                  <a:pt x="11004" y="20311"/>
                </a:cubicBezTo>
                <a:lnTo>
                  <a:pt x="11004" y="12563"/>
                </a:lnTo>
                <a:cubicBezTo>
                  <a:pt x="11004" y="12437"/>
                  <a:pt x="10835" y="12348"/>
                  <a:pt x="10667" y="12348"/>
                </a:cubicBezTo>
                <a:cubicBezTo>
                  <a:pt x="10470" y="12348"/>
                  <a:pt x="10330" y="12455"/>
                  <a:pt x="10330" y="12563"/>
                </a:cubicBezTo>
                <a:lnTo>
                  <a:pt x="10330" y="20347"/>
                </a:lnTo>
                <a:cubicBezTo>
                  <a:pt x="10330" y="21009"/>
                  <a:pt x="9543" y="21564"/>
                  <a:pt x="8560" y="21564"/>
                </a:cubicBezTo>
                <a:cubicBezTo>
                  <a:pt x="7577" y="21564"/>
                  <a:pt x="6819" y="21009"/>
                  <a:pt x="6819" y="20347"/>
                </a:cubicBezTo>
                <a:lnTo>
                  <a:pt x="6819" y="10791"/>
                </a:lnTo>
                <a:cubicBezTo>
                  <a:pt x="6819" y="10701"/>
                  <a:pt x="6819" y="10594"/>
                  <a:pt x="6847" y="10487"/>
                </a:cubicBezTo>
                <a:cubicBezTo>
                  <a:pt x="6847" y="10397"/>
                  <a:pt x="7577" y="6603"/>
                  <a:pt x="7577" y="6603"/>
                </a:cubicBezTo>
                <a:cubicBezTo>
                  <a:pt x="7718" y="6049"/>
                  <a:pt x="7240" y="5744"/>
                  <a:pt x="6763" y="5458"/>
                </a:cubicBezTo>
                <a:lnTo>
                  <a:pt x="359" y="1378"/>
                </a:lnTo>
                <a:cubicBezTo>
                  <a:pt x="-119" y="1074"/>
                  <a:pt x="-119" y="572"/>
                  <a:pt x="359" y="250"/>
                </a:cubicBezTo>
                <a:cubicBezTo>
                  <a:pt x="836" y="-36"/>
                  <a:pt x="1594" y="-36"/>
                  <a:pt x="2100" y="250"/>
                </a:cubicBezTo>
                <a:lnTo>
                  <a:pt x="7465" y="3650"/>
                </a:lnTo>
                <a:cubicBezTo>
                  <a:pt x="7830" y="3901"/>
                  <a:pt x="8364" y="4044"/>
                  <a:pt x="8982" y="4044"/>
                </a:cubicBezTo>
                <a:lnTo>
                  <a:pt x="12493" y="4044"/>
                </a:lnTo>
                <a:cubicBezTo>
                  <a:pt x="13083" y="4044"/>
                  <a:pt x="13588" y="3901"/>
                  <a:pt x="14009" y="3650"/>
                </a:cubicBezTo>
                <a:lnTo>
                  <a:pt x="19346" y="250"/>
                </a:lnTo>
                <a:cubicBezTo>
                  <a:pt x="19824" y="-36"/>
                  <a:pt x="20582" y="-36"/>
                  <a:pt x="21088" y="250"/>
                </a:cubicBezTo>
                <a:cubicBezTo>
                  <a:pt x="21481" y="572"/>
                  <a:pt x="21481" y="1074"/>
                  <a:pt x="21003" y="136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18" name="Shape 2918"/>
          <p:cNvSpPr/>
          <p:nvPr/>
        </p:nvSpPr>
        <p:spPr>
          <a:xfrm>
            <a:off x="13118752" y="9084681"/>
            <a:ext cx="688768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happy</a:t>
            </a:r>
          </a:p>
        </p:txBody>
      </p:sp>
      <p:sp>
        <p:nvSpPr>
          <p:cNvPr id="2919" name="Shape 2919"/>
          <p:cNvSpPr/>
          <p:nvPr/>
        </p:nvSpPr>
        <p:spPr>
          <a:xfrm>
            <a:off x="15654741" y="8142831"/>
            <a:ext cx="767424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83" y="15298"/>
                </a:moveTo>
                <a:cubicBezTo>
                  <a:pt x="8083" y="14939"/>
                  <a:pt x="8414" y="14598"/>
                  <a:pt x="8843" y="14598"/>
                </a:cubicBezTo>
                <a:cubicBezTo>
                  <a:pt x="9213" y="14598"/>
                  <a:pt x="9583" y="14885"/>
                  <a:pt x="9583" y="15298"/>
                </a:cubicBezTo>
                <a:cubicBezTo>
                  <a:pt x="9583" y="15639"/>
                  <a:pt x="9291" y="15980"/>
                  <a:pt x="8843" y="15980"/>
                </a:cubicBezTo>
                <a:cubicBezTo>
                  <a:pt x="8414" y="15980"/>
                  <a:pt x="8063" y="15657"/>
                  <a:pt x="8083" y="15298"/>
                </a:cubicBezTo>
                <a:close/>
                <a:moveTo>
                  <a:pt x="13225" y="17650"/>
                </a:moveTo>
                <a:cubicBezTo>
                  <a:pt x="12777" y="18530"/>
                  <a:pt x="11784" y="19122"/>
                  <a:pt x="10751" y="19122"/>
                </a:cubicBezTo>
                <a:cubicBezTo>
                  <a:pt x="9700" y="19122"/>
                  <a:pt x="8745" y="18548"/>
                  <a:pt x="8297" y="17650"/>
                </a:cubicBezTo>
                <a:cubicBezTo>
                  <a:pt x="8180" y="17470"/>
                  <a:pt x="8297" y="17237"/>
                  <a:pt x="8531" y="17147"/>
                </a:cubicBezTo>
                <a:cubicBezTo>
                  <a:pt x="8726" y="17039"/>
                  <a:pt x="8979" y="17147"/>
                  <a:pt x="9076" y="17363"/>
                </a:cubicBezTo>
                <a:cubicBezTo>
                  <a:pt x="9407" y="17973"/>
                  <a:pt x="10050" y="18386"/>
                  <a:pt x="10790" y="18386"/>
                </a:cubicBezTo>
                <a:cubicBezTo>
                  <a:pt x="11491" y="18386"/>
                  <a:pt x="12173" y="17973"/>
                  <a:pt x="12446" y="17363"/>
                </a:cubicBezTo>
                <a:cubicBezTo>
                  <a:pt x="12543" y="17147"/>
                  <a:pt x="12777" y="17093"/>
                  <a:pt x="12991" y="17147"/>
                </a:cubicBezTo>
                <a:cubicBezTo>
                  <a:pt x="13225" y="17237"/>
                  <a:pt x="13283" y="17470"/>
                  <a:pt x="13225" y="17650"/>
                </a:cubicBezTo>
                <a:close/>
                <a:moveTo>
                  <a:pt x="13556" y="15244"/>
                </a:moveTo>
                <a:cubicBezTo>
                  <a:pt x="13556" y="15621"/>
                  <a:pt x="13205" y="15944"/>
                  <a:pt x="12796" y="15944"/>
                </a:cubicBezTo>
                <a:cubicBezTo>
                  <a:pt x="12407" y="15944"/>
                  <a:pt x="12056" y="15657"/>
                  <a:pt x="12056" y="15244"/>
                </a:cubicBezTo>
                <a:cubicBezTo>
                  <a:pt x="12056" y="14885"/>
                  <a:pt x="12348" y="14562"/>
                  <a:pt x="12796" y="14562"/>
                </a:cubicBezTo>
                <a:cubicBezTo>
                  <a:pt x="13225" y="14580"/>
                  <a:pt x="13556" y="14885"/>
                  <a:pt x="13556" y="15244"/>
                </a:cubicBezTo>
                <a:close/>
                <a:moveTo>
                  <a:pt x="21600" y="9965"/>
                </a:moveTo>
                <a:lnTo>
                  <a:pt x="21600" y="12299"/>
                </a:lnTo>
                <a:lnTo>
                  <a:pt x="19360" y="12299"/>
                </a:lnTo>
                <a:lnTo>
                  <a:pt x="19360" y="21600"/>
                </a:lnTo>
                <a:lnTo>
                  <a:pt x="2181" y="21600"/>
                </a:lnTo>
                <a:lnTo>
                  <a:pt x="2181" y="12299"/>
                </a:lnTo>
                <a:lnTo>
                  <a:pt x="0" y="12299"/>
                </a:lnTo>
                <a:lnTo>
                  <a:pt x="0" y="9965"/>
                </a:lnTo>
                <a:lnTo>
                  <a:pt x="21600" y="9965"/>
                </a:lnTo>
                <a:close/>
                <a:moveTo>
                  <a:pt x="15367" y="16591"/>
                </a:moveTo>
                <a:cubicBezTo>
                  <a:pt x="15367" y="14274"/>
                  <a:pt x="13342" y="12407"/>
                  <a:pt x="10829" y="12407"/>
                </a:cubicBezTo>
                <a:cubicBezTo>
                  <a:pt x="8317" y="12407"/>
                  <a:pt x="6291" y="14274"/>
                  <a:pt x="6291" y="16591"/>
                </a:cubicBezTo>
                <a:cubicBezTo>
                  <a:pt x="6291" y="18907"/>
                  <a:pt x="8317" y="20774"/>
                  <a:pt x="10829" y="20774"/>
                </a:cubicBezTo>
                <a:cubicBezTo>
                  <a:pt x="13342" y="20774"/>
                  <a:pt x="15367" y="18925"/>
                  <a:pt x="15367" y="16591"/>
                </a:cubicBezTo>
                <a:close/>
                <a:moveTo>
                  <a:pt x="7362" y="7218"/>
                </a:moveTo>
                <a:cubicBezTo>
                  <a:pt x="7362" y="7056"/>
                  <a:pt x="7479" y="6985"/>
                  <a:pt x="7616" y="6985"/>
                </a:cubicBezTo>
                <a:cubicBezTo>
                  <a:pt x="7791" y="6985"/>
                  <a:pt x="7888" y="7092"/>
                  <a:pt x="7888" y="7218"/>
                </a:cubicBezTo>
                <a:lnTo>
                  <a:pt x="7888" y="9480"/>
                </a:lnTo>
                <a:lnTo>
                  <a:pt x="13634" y="9480"/>
                </a:lnTo>
                <a:lnTo>
                  <a:pt x="13634" y="7218"/>
                </a:lnTo>
                <a:lnTo>
                  <a:pt x="13614" y="7218"/>
                </a:lnTo>
                <a:cubicBezTo>
                  <a:pt x="13614" y="7056"/>
                  <a:pt x="13731" y="6985"/>
                  <a:pt x="13868" y="6985"/>
                </a:cubicBezTo>
                <a:cubicBezTo>
                  <a:pt x="14043" y="6985"/>
                  <a:pt x="14140" y="7092"/>
                  <a:pt x="14140" y="7218"/>
                </a:cubicBezTo>
                <a:lnTo>
                  <a:pt x="14140" y="9480"/>
                </a:lnTo>
                <a:lnTo>
                  <a:pt x="15932" y="9480"/>
                </a:lnTo>
                <a:lnTo>
                  <a:pt x="15932" y="6733"/>
                </a:lnTo>
                <a:cubicBezTo>
                  <a:pt x="15932" y="5404"/>
                  <a:pt x="14764" y="4327"/>
                  <a:pt x="13322" y="4327"/>
                </a:cubicBezTo>
                <a:lnTo>
                  <a:pt x="8083" y="4327"/>
                </a:lnTo>
                <a:cubicBezTo>
                  <a:pt x="6642" y="4327"/>
                  <a:pt x="5473" y="5404"/>
                  <a:pt x="5473" y="6733"/>
                </a:cubicBezTo>
                <a:lnTo>
                  <a:pt x="5473" y="9480"/>
                </a:lnTo>
                <a:lnTo>
                  <a:pt x="7284" y="9480"/>
                </a:lnTo>
                <a:lnTo>
                  <a:pt x="7362" y="7218"/>
                </a:lnTo>
                <a:close/>
                <a:moveTo>
                  <a:pt x="8648" y="1939"/>
                </a:moveTo>
                <a:cubicBezTo>
                  <a:pt x="8648" y="862"/>
                  <a:pt x="9583" y="0"/>
                  <a:pt x="10751" y="0"/>
                </a:cubicBezTo>
                <a:cubicBezTo>
                  <a:pt x="11939" y="0"/>
                  <a:pt x="12874" y="862"/>
                  <a:pt x="12874" y="1939"/>
                </a:cubicBezTo>
                <a:cubicBezTo>
                  <a:pt x="12874" y="3034"/>
                  <a:pt x="11900" y="3896"/>
                  <a:pt x="10751" y="3896"/>
                </a:cubicBezTo>
                <a:cubicBezTo>
                  <a:pt x="9622" y="3896"/>
                  <a:pt x="8648" y="2999"/>
                  <a:pt x="8648" y="1939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0" name="Shape 2920"/>
          <p:cNvSpPr/>
          <p:nvPr/>
        </p:nvSpPr>
        <p:spPr>
          <a:xfrm>
            <a:off x="15599876" y="9084681"/>
            <a:ext cx="864509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optimist</a:t>
            </a:r>
          </a:p>
        </p:txBody>
      </p:sp>
      <p:sp>
        <p:nvSpPr>
          <p:cNvPr id="2921" name="Shape 2921"/>
          <p:cNvSpPr/>
          <p:nvPr/>
        </p:nvSpPr>
        <p:spPr>
          <a:xfrm>
            <a:off x="18163300" y="8240367"/>
            <a:ext cx="234008" cy="230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3"/>
                  <a:pt x="21151" y="14464"/>
                  <a:pt x="20126" y="16200"/>
                </a:cubicBezTo>
                <a:cubicBezTo>
                  <a:pt x="19164" y="17936"/>
                  <a:pt x="17882" y="19221"/>
                  <a:pt x="16152" y="20186"/>
                </a:cubicBezTo>
                <a:cubicBezTo>
                  <a:pt x="14485" y="21214"/>
                  <a:pt x="12755" y="21600"/>
                  <a:pt x="10768" y="21600"/>
                </a:cubicBezTo>
                <a:cubicBezTo>
                  <a:pt x="8781" y="21600"/>
                  <a:pt x="7115" y="21214"/>
                  <a:pt x="5384" y="20186"/>
                </a:cubicBezTo>
                <a:cubicBezTo>
                  <a:pt x="3653" y="19221"/>
                  <a:pt x="2436" y="17936"/>
                  <a:pt x="1410" y="16200"/>
                </a:cubicBezTo>
                <a:cubicBezTo>
                  <a:pt x="449" y="14464"/>
                  <a:pt x="0" y="12793"/>
                  <a:pt x="0" y="10800"/>
                </a:cubicBezTo>
                <a:cubicBezTo>
                  <a:pt x="0" y="8807"/>
                  <a:pt x="449" y="7136"/>
                  <a:pt x="1410" y="5400"/>
                </a:cubicBezTo>
                <a:cubicBezTo>
                  <a:pt x="2436" y="3664"/>
                  <a:pt x="3653" y="2443"/>
                  <a:pt x="5384" y="1414"/>
                </a:cubicBezTo>
                <a:cubicBezTo>
                  <a:pt x="7115" y="450"/>
                  <a:pt x="8781" y="0"/>
                  <a:pt x="10768" y="0"/>
                </a:cubicBezTo>
                <a:cubicBezTo>
                  <a:pt x="12755" y="0"/>
                  <a:pt x="14485" y="450"/>
                  <a:pt x="16152" y="1414"/>
                </a:cubicBezTo>
                <a:cubicBezTo>
                  <a:pt x="17882" y="2443"/>
                  <a:pt x="19164" y="3664"/>
                  <a:pt x="20126" y="5400"/>
                </a:cubicBezTo>
                <a:cubicBezTo>
                  <a:pt x="21151" y="7136"/>
                  <a:pt x="21600" y="8807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2" name="Shape 2922"/>
          <p:cNvSpPr/>
          <p:nvPr/>
        </p:nvSpPr>
        <p:spPr>
          <a:xfrm>
            <a:off x="18529067" y="8322664"/>
            <a:ext cx="575392" cy="270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8176"/>
                </a:lnTo>
                <a:cubicBezTo>
                  <a:pt x="21600" y="3536"/>
                  <a:pt x="20092" y="0"/>
                  <a:pt x="17493" y="0"/>
                </a:cubicBezTo>
                <a:lnTo>
                  <a:pt x="0" y="0"/>
                </a:lnTo>
                <a:lnTo>
                  <a:pt x="0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3" name="Shape 2923"/>
          <p:cNvSpPr/>
          <p:nvPr/>
        </p:nvSpPr>
        <p:spPr>
          <a:xfrm>
            <a:off x="18157460" y="8319125"/>
            <a:ext cx="355677" cy="274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4" h="20073" extrusionOk="0">
                <a:moveTo>
                  <a:pt x="20364" y="4630"/>
                </a:moveTo>
                <a:lnTo>
                  <a:pt x="20364" y="15834"/>
                </a:lnTo>
                <a:cubicBezTo>
                  <a:pt x="20364" y="18105"/>
                  <a:pt x="19138" y="20073"/>
                  <a:pt x="17160" y="20073"/>
                </a:cubicBezTo>
                <a:lnTo>
                  <a:pt x="3709" y="20073"/>
                </a:lnTo>
                <a:cubicBezTo>
                  <a:pt x="-1236" y="20073"/>
                  <a:pt x="-1236" y="11897"/>
                  <a:pt x="3709" y="11897"/>
                </a:cubicBezTo>
                <a:lnTo>
                  <a:pt x="13916" y="11897"/>
                </a:lnTo>
                <a:lnTo>
                  <a:pt x="13916" y="4529"/>
                </a:lnTo>
                <a:cubicBezTo>
                  <a:pt x="13995" y="-1527"/>
                  <a:pt x="20364" y="-1527"/>
                  <a:pt x="20364" y="463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4" name="Shape 2924"/>
          <p:cNvSpPr/>
          <p:nvPr/>
        </p:nvSpPr>
        <p:spPr>
          <a:xfrm>
            <a:off x="18010895" y="8156477"/>
            <a:ext cx="1245971" cy="802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04" extrusionOk="0">
                <a:moveTo>
                  <a:pt x="2203" y="12057"/>
                </a:moveTo>
                <a:lnTo>
                  <a:pt x="19385" y="12057"/>
                </a:lnTo>
                <a:lnTo>
                  <a:pt x="19385" y="6128"/>
                </a:lnTo>
                <a:cubicBezTo>
                  <a:pt x="19385" y="3597"/>
                  <a:pt x="21600" y="3597"/>
                  <a:pt x="21600" y="6128"/>
                </a:cubicBezTo>
                <a:lnTo>
                  <a:pt x="21600" y="20986"/>
                </a:lnTo>
                <a:lnTo>
                  <a:pt x="19397" y="20986"/>
                </a:lnTo>
                <a:lnTo>
                  <a:pt x="19397" y="16051"/>
                </a:lnTo>
                <a:lnTo>
                  <a:pt x="2263" y="16051"/>
                </a:lnTo>
                <a:lnTo>
                  <a:pt x="2263" y="21004"/>
                </a:lnTo>
                <a:lnTo>
                  <a:pt x="0" y="21004"/>
                </a:lnTo>
                <a:lnTo>
                  <a:pt x="0" y="1790"/>
                </a:lnTo>
                <a:cubicBezTo>
                  <a:pt x="0" y="-596"/>
                  <a:pt x="2203" y="-596"/>
                  <a:pt x="2203" y="1790"/>
                </a:cubicBezTo>
                <a:lnTo>
                  <a:pt x="2203" y="12057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5" name="Shape 2925"/>
          <p:cNvSpPr/>
          <p:nvPr/>
        </p:nvSpPr>
        <p:spPr>
          <a:xfrm>
            <a:off x="18349229" y="9084681"/>
            <a:ext cx="607328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sleep</a:t>
            </a:r>
          </a:p>
        </p:txBody>
      </p:sp>
      <p:sp>
        <p:nvSpPr>
          <p:cNvPr id="2926" name="Shape 2926"/>
          <p:cNvSpPr/>
          <p:nvPr/>
        </p:nvSpPr>
        <p:spPr>
          <a:xfrm>
            <a:off x="5247025" y="11095237"/>
            <a:ext cx="799528" cy="833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8" h="21103" extrusionOk="0">
                <a:moveTo>
                  <a:pt x="14784" y="3571"/>
                </a:moveTo>
                <a:cubicBezTo>
                  <a:pt x="15700" y="3992"/>
                  <a:pt x="16819" y="3624"/>
                  <a:pt x="17259" y="2730"/>
                </a:cubicBezTo>
                <a:cubicBezTo>
                  <a:pt x="17699" y="1853"/>
                  <a:pt x="17277" y="784"/>
                  <a:pt x="16361" y="363"/>
                </a:cubicBezTo>
                <a:cubicBezTo>
                  <a:pt x="15425" y="-58"/>
                  <a:pt x="14344" y="328"/>
                  <a:pt x="13904" y="1204"/>
                </a:cubicBezTo>
                <a:cubicBezTo>
                  <a:pt x="13482" y="2099"/>
                  <a:pt x="13849" y="3150"/>
                  <a:pt x="14784" y="3571"/>
                </a:cubicBezTo>
                <a:close/>
                <a:moveTo>
                  <a:pt x="21238" y="8550"/>
                </a:moveTo>
                <a:cubicBezTo>
                  <a:pt x="21238" y="8971"/>
                  <a:pt x="20871" y="9322"/>
                  <a:pt x="20431" y="9322"/>
                </a:cubicBezTo>
                <a:lnTo>
                  <a:pt x="16636" y="9322"/>
                </a:lnTo>
                <a:cubicBezTo>
                  <a:pt x="16287" y="9322"/>
                  <a:pt x="15994" y="9112"/>
                  <a:pt x="15866" y="8813"/>
                </a:cubicBezTo>
                <a:lnTo>
                  <a:pt x="15187" y="7025"/>
                </a:lnTo>
                <a:lnTo>
                  <a:pt x="12858" y="11776"/>
                </a:lnTo>
                <a:lnTo>
                  <a:pt x="15866" y="19613"/>
                </a:lnTo>
                <a:cubicBezTo>
                  <a:pt x="16086" y="20175"/>
                  <a:pt x="15792" y="20823"/>
                  <a:pt x="15187" y="21034"/>
                </a:cubicBezTo>
                <a:cubicBezTo>
                  <a:pt x="14600" y="21244"/>
                  <a:pt x="13922" y="20963"/>
                  <a:pt x="13702" y="20385"/>
                </a:cubicBezTo>
                <a:lnTo>
                  <a:pt x="10860" y="12793"/>
                </a:lnTo>
                <a:lnTo>
                  <a:pt x="9375" y="15809"/>
                </a:lnTo>
                <a:cubicBezTo>
                  <a:pt x="9154" y="16160"/>
                  <a:pt x="8788" y="16440"/>
                  <a:pt x="8311" y="16440"/>
                </a:cubicBezTo>
                <a:lnTo>
                  <a:pt x="3690" y="16440"/>
                </a:lnTo>
                <a:cubicBezTo>
                  <a:pt x="3049" y="16440"/>
                  <a:pt x="2535" y="15949"/>
                  <a:pt x="2535" y="15336"/>
                </a:cubicBezTo>
                <a:cubicBezTo>
                  <a:pt x="2535" y="14722"/>
                  <a:pt x="3049" y="14249"/>
                  <a:pt x="3690" y="14249"/>
                </a:cubicBezTo>
                <a:lnTo>
                  <a:pt x="7541" y="14249"/>
                </a:lnTo>
                <a:lnTo>
                  <a:pt x="11758" y="5658"/>
                </a:lnTo>
                <a:lnTo>
                  <a:pt x="9980" y="6271"/>
                </a:lnTo>
                <a:lnTo>
                  <a:pt x="8494" y="9287"/>
                </a:lnTo>
                <a:cubicBezTo>
                  <a:pt x="8293" y="9673"/>
                  <a:pt x="7834" y="9813"/>
                  <a:pt x="7413" y="9638"/>
                </a:cubicBezTo>
                <a:cubicBezTo>
                  <a:pt x="7027" y="9462"/>
                  <a:pt x="6862" y="9006"/>
                  <a:pt x="7046" y="8603"/>
                </a:cubicBezTo>
                <a:lnTo>
                  <a:pt x="8659" y="5325"/>
                </a:lnTo>
                <a:cubicBezTo>
                  <a:pt x="8769" y="5114"/>
                  <a:pt x="8934" y="4956"/>
                  <a:pt x="9136" y="4904"/>
                </a:cubicBezTo>
                <a:lnTo>
                  <a:pt x="12198" y="3852"/>
                </a:lnTo>
                <a:cubicBezTo>
                  <a:pt x="12858" y="3571"/>
                  <a:pt x="13684" y="3554"/>
                  <a:pt x="14380" y="3887"/>
                </a:cubicBezTo>
                <a:lnTo>
                  <a:pt x="14692" y="4027"/>
                </a:lnTo>
                <a:cubicBezTo>
                  <a:pt x="15480" y="4308"/>
                  <a:pt x="16031" y="4886"/>
                  <a:pt x="16324" y="5570"/>
                </a:cubicBezTo>
                <a:lnTo>
                  <a:pt x="17167" y="7744"/>
                </a:lnTo>
                <a:lnTo>
                  <a:pt x="20376" y="7744"/>
                </a:lnTo>
                <a:cubicBezTo>
                  <a:pt x="20853" y="7744"/>
                  <a:pt x="21220" y="8112"/>
                  <a:pt x="21238" y="8550"/>
                </a:cubicBezTo>
                <a:close/>
                <a:moveTo>
                  <a:pt x="885" y="5412"/>
                </a:moveTo>
                <a:cubicBezTo>
                  <a:pt x="-362" y="4097"/>
                  <a:pt x="-289" y="2046"/>
                  <a:pt x="1087" y="854"/>
                </a:cubicBezTo>
                <a:cubicBezTo>
                  <a:pt x="2462" y="-356"/>
                  <a:pt x="4589" y="-268"/>
                  <a:pt x="5854" y="1047"/>
                </a:cubicBezTo>
                <a:cubicBezTo>
                  <a:pt x="7101" y="2326"/>
                  <a:pt x="7027" y="4395"/>
                  <a:pt x="5652" y="5588"/>
                </a:cubicBezTo>
                <a:cubicBezTo>
                  <a:pt x="4277" y="6797"/>
                  <a:pt x="2168" y="6710"/>
                  <a:pt x="885" y="5412"/>
                </a:cubicBezTo>
                <a:close/>
                <a:moveTo>
                  <a:pt x="1270" y="5097"/>
                </a:moveTo>
                <a:cubicBezTo>
                  <a:pt x="2315" y="6184"/>
                  <a:pt x="4130" y="6271"/>
                  <a:pt x="5304" y="5237"/>
                </a:cubicBezTo>
                <a:cubicBezTo>
                  <a:pt x="6441" y="4202"/>
                  <a:pt x="6551" y="2467"/>
                  <a:pt x="5469" y="1362"/>
                </a:cubicBezTo>
                <a:cubicBezTo>
                  <a:pt x="4387" y="258"/>
                  <a:pt x="2590" y="152"/>
                  <a:pt x="1417" y="1187"/>
                </a:cubicBezTo>
                <a:cubicBezTo>
                  <a:pt x="280" y="2221"/>
                  <a:pt x="188" y="3975"/>
                  <a:pt x="1270" y="5097"/>
                </a:cubicBezTo>
                <a:close/>
                <a:moveTo>
                  <a:pt x="1710" y="3484"/>
                </a:moveTo>
                <a:lnTo>
                  <a:pt x="1710" y="3150"/>
                </a:lnTo>
                <a:lnTo>
                  <a:pt x="3177" y="3150"/>
                </a:lnTo>
                <a:lnTo>
                  <a:pt x="3177" y="906"/>
                </a:lnTo>
                <a:lnTo>
                  <a:pt x="3544" y="906"/>
                </a:lnTo>
                <a:lnTo>
                  <a:pt x="3544" y="3484"/>
                </a:lnTo>
                <a:lnTo>
                  <a:pt x="1710" y="348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7" name="Shape 2927"/>
          <p:cNvSpPr/>
          <p:nvPr/>
        </p:nvSpPr>
        <p:spPr>
          <a:xfrm>
            <a:off x="5474204" y="12035209"/>
            <a:ext cx="376819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run</a:t>
            </a:r>
          </a:p>
        </p:txBody>
      </p:sp>
      <p:sp>
        <p:nvSpPr>
          <p:cNvPr id="2928" name="Shape 2928"/>
          <p:cNvSpPr/>
          <p:nvPr/>
        </p:nvSpPr>
        <p:spPr>
          <a:xfrm>
            <a:off x="8443124" y="11099547"/>
            <a:ext cx="136280" cy="136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6" h="20647" extrusionOk="0">
                <a:moveTo>
                  <a:pt x="42" y="9493"/>
                </a:moveTo>
                <a:cubicBezTo>
                  <a:pt x="561" y="3782"/>
                  <a:pt x="5546" y="-476"/>
                  <a:pt x="11154" y="43"/>
                </a:cubicBezTo>
                <a:cubicBezTo>
                  <a:pt x="16865" y="459"/>
                  <a:pt x="21123" y="5443"/>
                  <a:pt x="20604" y="11155"/>
                </a:cubicBezTo>
                <a:cubicBezTo>
                  <a:pt x="20292" y="16866"/>
                  <a:pt x="15100" y="21124"/>
                  <a:pt x="9492" y="20605"/>
                </a:cubicBezTo>
                <a:cubicBezTo>
                  <a:pt x="3885" y="20189"/>
                  <a:pt x="-477" y="15101"/>
                  <a:pt x="42" y="94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29" name="Shape 2929"/>
          <p:cNvSpPr/>
          <p:nvPr/>
        </p:nvSpPr>
        <p:spPr>
          <a:xfrm>
            <a:off x="8237057" y="11249434"/>
            <a:ext cx="488120" cy="67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540" extrusionOk="0">
                <a:moveTo>
                  <a:pt x="3223" y="4058"/>
                </a:moveTo>
                <a:cubicBezTo>
                  <a:pt x="3010" y="4168"/>
                  <a:pt x="2858" y="4322"/>
                  <a:pt x="2798" y="4520"/>
                </a:cubicBezTo>
                <a:lnTo>
                  <a:pt x="1491" y="8818"/>
                </a:lnTo>
                <a:cubicBezTo>
                  <a:pt x="1431" y="8862"/>
                  <a:pt x="1431" y="8929"/>
                  <a:pt x="1431" y="8951"/>
                </a:cubicBezTo>
                <a:cubicBezTo>
                  <a:pt x="1400" y="9480"/>
                  <a:pt x="1947" y="9987"/>
                  <a:pt x="2707" y="10009"/>
                </a:cubicBezTo>
                <a:cubicBezTo>
                  <a:pt x="3405" y="10031"/>
                  <a:pt x="4043" y="9634"/>
                  <a:pt x="4134" y="9149"/>
                </a:cubicBezTo>
                <a:lnTo>
                  <a:pt x="5319" y="5468"/>
                </a:lnTo>
                <a:lnTo>
                  <a:pt x="7385" y="4234"/>
                </a:lnTo>
                <a:lnTo>
                  <a:pt x="4195" y="14615"/>
                </a:lnTo>
                <a:lnTo>
                  <a:pt x="307" y="19310"/>
                </a:lnTo>
                <a:cubicBezTo>
                  <a:pt x="185" y="19486"/>
                  <a:pt x="64" y="19707"/>
                  <a:pt x="3" y="19949"/>
                </a:cubicBezTo>
                <a:cubicBezTo>
                  <a:pt x="-58" y="20764"/>
                  <a:pt x="762" y="21492"/>
                  <a:pt x="1917" y="21536"/>
                </a:cubicBezTo>
                <a:cubicBezTo>
                  <a:pt x="2707" y="21580"/>
                  <a:pt x="3375" y="21271"/>
                  <a:pt x="3831" y="20831"/>
                </a:cubicBezTo>
                <a:lnTo>
                  <a:pt x="7993" y="15695"/>
                </a:lnTo>
                <a:cubicBezTo>
                  <a:pt x="8053" y="15563"/>
                  <a:pt x="8388" y="15254"/>
                  <a:pt x="8418" y="15100"/>
                </a:cubicBezTo>
                <a:lnTo>
                  <a:pt x="9420" y="11728"/>
                </a:lnTo>
                <a:lnTo>
                  <a:pt x="13765" y="15232"/>
                </a:lnTo>
                <a:lnTo>
                  <a:pt x="15101" y="20368"/>
                </a:lnTo>
                <a:cubicBezTo>
                  <a:pt x="15314" y="21007"/>
                  <a:pt x="16013" y="21492"/>
                  <a:pt x="16924" y="21536"/>
                </a:cubicBezTo>
                <a:cubicBezTo>
                  <a:pt x="18079" y="21558"/>
                  <a:pt x="19051" y="21007"/>
                  <a:pt x="19112" y="20169"/>
                </a:cubicBezTo>
                <a:cubicBezTo>
                  <a:pt x="19112" y="20059"/>
                  <a:pt x="19112" y="19971"/>
                  <a:pt x="19112" y="19839"/>
                </a:cubicBezTo>
                <a:lnTo>
                  <a:pt x="17714" y="14307"/>
                </a:lnTo>
                <a:cubicBezTo>
                  <a:pt x="17623" y="14174"/>
                  <a:pt x="17562" y="13976"/>
                  <a:pt x="17441" y="13844"/>
                </a:cubicBezTo>
                <a:lnTo>
                  <a:pt x="12124" y="9259"/>
                </a:lnTo>
                <a:lnTo>
                  <a:pt x="13461" y="4917"/>
                </a:lnTo>
                <a:lnTo>
                  <a:pt x="14646" y="6570"/>
                </a:lnTo>
                <a:cubicBezTo>
                  <a:pt x="14707" y="6702"/>
                  <a:pt x="14858" y="6791"/>
                  <a:pt x="15010" y="6879"/>
                </a:cubicBezTo>
                <a:lnTo>
                  <a:pt x="19415" y="9083"/>
                </a:lnTo>
                <a:cubicBezTo>
                  <a:pt x="19598" y="9149"/>
                  <a:pt x="19871" y="9237"/>
                  <a:pt x="20053" y="9237"/>
                </a:cubicBezTo>
                <a:cubicBezTo>
                  <a:pt x="20783" y="9281"/>
                  <a:pt x="21451" y="8884"/>
                  <a:pt x="21512" y="8356"/>
                </a:cubicBezTo>
                <a:cubicBezTo>
                  <a:pt x="21542" y="8025"/>
                  <a:pt x="21329" y="7716"/>
                  <a:pt x="20965" y="7518"/>
                </a:cubicBezTo>
                <a:lnTo>
                  <a:pt x="16833" y="5424"/>
                </a:lnTo>
                <a:lnTo>
                  <a:pt x="13795" y="1082"/>
                </a:lnTo>
                <a:cubicBezTo>
                  <a:pt x="13309" y="553"/>
                  <a:pt x="12398" y="68"/>
                  <a:pt x="11426" y="2"/>
                </a:cubicBezTo>
                <a:cubicBezTo>
                  <a:pt x="10605" y="-20"/>
                  <a:pt x="9876" y="134"/>
                  <a:pt x="9299" y="465"/>
                </a:cubicBezTo>
                <a:lnTo>
                  <a:pt x="3223" y="4058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0" name="Shape 2930"/>
          <p:cNvSpPr/>
          <p:nvPr/>
        </p:nvSpPr>
        <p:spPr>
          <a:xfrm>
            <a:off x="7967641" y="11096499"/>
            <a:ext cx="136840" cy="136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2" h="20647" extrusionOk="0">
                <a:moveTo>
                  <a:pt x="42" y="9493"/>
                </a:moveTo>
                <a:cubicBezTo>
                  <a:pt x="563" y="3782"/>
                  <a:pt x="5572" y="-476"/>
                  <a:pt x="11207" y="43"/>
                </a:cubicBezTo>
                <a:cubicBezTo>
                  <a:pt x="16946" y="562"/>
                  <a:pt x="21120" y="5547"/>
                  <a:pt x="20703" y="11155"/>
                </a:cubicBezTo>
                <a:cubicBezTo>
                  <a:pt x="20181" y="16866"/>
                  <a:pt x="15172" y="21124"/>
                  <a:pt x="9537" y="20605"/>
                </a:cubicBezTo>
                <a:cubicBezTo>
                  <a:pt x="3903" y="20293"/>
                  <a:pt x="-480" y="15205"/>
                  <a:pt x="42" y="94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1" name="Shape 2931"/>
          <p:cNvSpPr/>
          <p:nvPr/>
        </p:nvSpPr>
        <p:spPr>
          <a:xfrm>
            <a:off x="7765211" y="11246386"/>
            <a:ext cx="487515" cy="67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1540" extrusionOk="0">
                <a:moveTo>
                  <a:pt x="3167" y="4102"/>
                </a:moveTo>
                <a:cubicBezTo>
                  <a:pt x="2954" y="4190"/>
                  <a:pt x="2802" y="4366"/>
                  <a:pt x="2741" y="4542"/>
                </a:cubicBezTo>
                <a:lnTo>
                  <a:pt x="1435" y="8840"/>
                </a:lnTo>
                <a:cubicBezTo>
                  <a:pt x="1374" y="8884"/>
                  <a:pt x="1374" y="8951"/>
                  <a:pt x="1374" y="8973"/>
                </a:cubicBezTo>
                <a:cubicBezTo>
                  <a:pt x="1344" y="9502"/>
                  <a:pt x="1891" y="10009"/>
                  <a:pt x="2681" y="10031"/>
                </a:cubicBezTo>
                <a:cubicBezTo>
                  <a:pt x="3349" y="10053"/>
                  <a:pt x="3987" y="9656"/>
                  <a:pt x="4078" y="9193"/>
                </a:cubicBezTo>
                <a:lnTo>
                  <a:pt x="5263" y="5468"/>
                </a:lnTo>
                <a:lnTo>
                  <a:pt x="7389" y="4234"/>
                </a:lnTo>
                <a:lnTo>
                  <a:pt x="4169" y="14615"/>
                </a:lnTo>
                <a:lnTo>
                  <a:pt x="281" y="19310"/>
                </a:lnTo>
                <a:cubicBezTo>
                  <a:pt x="189" y="19486"/>
                  <a:pt x="38" y="19707"/>
                  <a:pt x="7" y="19949"/>
                </a:cubicBezTo>
                <a:cubicBezTo>
                  <a:pt x="-84" y="20764"/>
                  <a:pt x="736" y="21492"/>
                  <a:pt x="1891" y="21536"/>
                </a:cubicBezTo>
                <a:cubicBezTo>
                  <a:pt x="2711" y="21580"/>
                  <a:pt x="3349" y="21271"/>
                  <a:pt x="3805" y="20831"/>
                </a:cubicBezTo>
                <a:lnTo>
                  <a:pt x="7967" y="15695"/>
                </a:lnTo>
                <a:cubicBezTo>
                  <a:pt x="8027" y="15563"/>
                  <a:pt x="8362" y="15254"/>
                  <a:pt x="8392" y="15100"/>
                </a:cubicBezTo>
                <a:lnTo>
                  <a:pt x="9394" y="11728"/>
                </a:lnTo>
                <a:lnTo>
                  <a:pt x="13739" y="15232"/>
                </a:lnTo>
                <a:lnTo>
                  <a:pt x="15075" y="20368"/>
                </a:lnTo>
                <a:cubicBezTo>
                  <a:pt x="15319" y="21007"/>
                  <a:pt x="16017" y="21492"/>
                  <a:pt x="16929" y="21536"/>
                </a:cubicBezTo>
                <a:cubicBezTo>
                  <a:pt x="18053" y="21558"/>
                  <a:pt x="19025" y="21007"/>
                  <a:pt x="19116" y="20147"/>
                </a:cubicBezTo>
                <a:cubicBezTo>
                  <a:pt x="19116" y="20059"/>
                  <a:pt x="19116" y="19971"/>
                  <a:pt x="19116" y="19839"/>
                </a:cubicBezTo>
                <a:lnTo>
                  <a:pt x="17688" y="14307"/>
                </a:lnTo>
                <a:cubicBezTo>
                  <a:pt x="17597" y="14174"/>
                  <a:pt x="17536" y="13976"/>
                  <a:pt x="17415" y="13844"/>
                </a:cubicBezTo>
                <a:lnTo>
                  <a:pt x="12098" y="9259"/>
                </a:lnTo>
                <a:lnTo>
                  <a:pt x="13435" y="4917"/>
                </a:lnTo>
                <a:lnTo>
                  <a:pt x="14620" y="6570"/>
                </a:lnTo>
                <a:cubicBezTo>
                  <a:pt x="14681" y="6702"/>
                  <a:pt x="14832" y="6791"/>
                  <a:pt x="14984" y="6879"/>
                </a:cubicBezTo>
                <a:lnTo>
                  <a:pt x="19389" y="9083"/>
                </a:lnTo>
                <a:cubicBezTo>
                  <a:pt x="19572" y="9149"/>
                  <a:pt x="19845" y="9237"/>
                  <a:pt x="20027" y="9237"/>
                </a:cubicBezTo>
                <a:cubicBezTo>
                  <a:pt x="20757" y="9281"/>
                  <a:pt x="21455" y="8884"/>
                  <a:pt x="21486" y="8356"/>
                </a:cubicBezTo>
                <a:cubicBezTo>
                  <a:pt x="21516" y="8025"/>
                  <a:pt x="21303" y="7716"/>
                  <a:pt x="20939" y="7518"/>
                </a:cubicBezTo>
                <a:lnTo>
                  <a:pt x="16807" y="5424"/>
                </a:lnTo>
                <a:lnTo>
                  <a:pt x="13769" y="1082"/>
                </a:lnTo>
                <a:cubicBezTo>
                  <a:pt x="13313" y="531"/>
                  <a:pt x="12372" y="68"/>
                  <a:pt x="11400" y="2"/>
                </a:cubicBezTo>
                <a:cubicBezTo>
                  <a:pt x="10610" y="-20"/>
                  <a:pt x="9850" y="134"/>
                  <a:pt x="9273" y="465"/>
                </a:cubicBezTo>
                <a:lnTo>
                  <a:pt x="3167" y="410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2" name="Shape 2932"/>
          <p:cNvSpPr/>
          <p:nvPr/>
        </p:nvSpPr>
        <p:spPr>
          <a:xfrm>
            <a:off x="7918753" y="12035209"/>
            <a:ext cx="64781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follow</a:t>
            </a:r>
          </a:p>
        </p:txBody>
      </p:sp>
      <p:sp>
        <p:nvSpPr>
          <p:cNvPr id="2933" name="Shape 2933"/>
          <p:cNvSpPr/>
          <p:nvPr/>
        </p:nvSpPr>
        <p:spPr>
          <a:xfrm>
            <a:off x="10802224" y="11477411"/>
            <a:ext cx="401653" cy="441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18" y="3149"/>
                </a:moveTo>
                <a:lnTo>
                  <a:pt x="19518" y="19873"/>
                </a:lnTo>
                <a:lnTo>
                  <a:pt x="20671" y="19873"/>
                </a:lnTo>
                <a:lnTo>
                  <a:pt x="20671" y="21600"/>
                </a:lnTo>
                <a:lnTo>
                  <a:pt x="9257" y="21600"/>
                </a:lnTo>
                <a:lnTo>
                  <a:pt x="9257" y="19873"/>
                </a:lnTo>
                <a:lnTo>
                  <a:pt x="17064" y="19873"/>
                </a:lnTo>
                <a:lnTo>
                  <a:pt x="17064" y="3149"/>
                </a:lnTo>
                <a:lnTo>
                  <a:pt x="0" y="3149"/>
                </a:lnTo>
                <a:lnTo>
                  <a:pt x="0" y="0"/>
                </a:lnTo>
                <a:lnTo>
                  <a:pt x="21600" y="0"/>
                </a:lnTo>
                <a:lnTo>
                  <a:pt x="21600" y="3149"/>
                </a:lnTo>
                <a:lnTo>
                  <a:pt x="19518" y="3149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4" name="Shape 2934"/>
          <p:cNvSpPr/>
          <p:nvPr/>
        </p:nvSpPr>
        <p:spPr>
          <a:xfrm>
            <a:off x="10482175" y="11474364"/>
            <a:ext cx="301069" cy="453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300"/>
                </a:moveTo>
                <a:lnTo>
                  <a:pt x="21600" y="21600"/>
                </a:lnTo>
                <a:lnTo>
                  <a:pt x="18776" y="21600"/>
                </a:lnTo>
                <a:lnTo>
                  <a:pt x="18776" y="14246"/>
                </a:lnTo>
                <a:lnTo>
                  <a:pt x="2824" y="14246"/>
                </a:lnTo>
                <a:lnTo>
                  <a:pt x="2824" y="21600"/>
                </a:lnTo>
                <a:lnTo>
                  <a:pt x="0" y="21600"/>
                </a:lnTo>
                <a:lnTo>
                  <a:pt x="0" y="12300"/>
                </a:lnTo>
                <a:cubicBezTo>
                  <a:pt x="0" y="12202"/>
                  <a:pt x="0" y="12169"/>
                  <a:pt x="0" y="12103"/>
                </a:cubicBezTo>
                <a:lnTo>
                  <a:pt x="0" y="0"/>
                </a:lnTo>
                <a:lnTo>
                  <a:pt x="3171" y="0"/>
                </a:lnTo>
                <a:lnTo>
                  <a:pt x="3171" y="10520"/>
                </a:lnTo>
                <a:lnTo>
                  <a:pt x="18925" y="10520"/>
                </a:lnTo>
                <a:cubicBezTo>
                  <a:pt x="20461" y="10520"/>
                  <a:pt x="21600" y="11344"/>
                  <a:pt x="21600" y="123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5" name="Shape 2935"/>
          <p:cNvSpPr/>
          <p:nvPr/>
        </p:nvSpPr>
        <p:spPr>
          <a:xfrm>
            <a:off x="11000347" y="11096404"/>
            <a:ext cx="130379" cy="365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4" y="17272"/>
                </a:moveTo>
                <a:lnTo>
                  <a:pt x="0" y="16823"/>
                </a:lnTo>
                <a:lnTo>
                  <a:pt x="12800" y="0"/>
                </a:lnTo>
                <a:lnTo>
                  <a:pt x="17486" y="490"/>
                </a:lnTo>
                <a:lnTo>
                  <a:pt x="10857" y="9473"/>
                </a:lnTo>
                <a:lnTo>
                  <a:pt x="21600" y="20008"/>
                </a:lnTo>
                <a:lnTo>
                  <a:pt x="21600" y="21600"/>
                </a:lnTo>
                <a:lnTo>
                  <a:pt x="3086" y="21600"/>
                </a:lnTo>
                <a:lnTo>
                  <a:pt x="3086" y="20008"/>
                </a:lnTo>
                <a:lnTo>
                  <a:pt x="17371" y="20008"/>
                </a:lnTo>
                <a:lnTo>
                  <a:pt x="9143" y="11760"/>
                </a:lnTo>
                <a:lnTo>
                  <a:pt x="4914" y="1727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6" name="Shape 2936"/>
          <p:cNvSpPr/>
          <p:nvPr/>
        </p:nvSpPr>
        <p:spPr>
          <a:xfrm>
            <a:off x="10545832" y="11276411"/>
            <a:ext cx="453573" cy="599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8" h="21367" extrusionOk="0">
                <a:moveTo>
                  <a:pt x="19864" y="21200"/>
                </a:moveTo>
                <a:cubicBezTo>
                  <a:pt x="18738" y="21594"/>
                  <a:pt x="17418" y="21274"/>
                  <a:pt x="16871" y="20413"/>
                </a:cubicBezTo>
                <a:lnTo>
                  <a:pt x="12364" y="14140"/>
                </a:lnTo>
                <a:lnTo>
                  <a:pt x="4252" y="14140"/>
                </a:lnTo>
                <a:cubicBezTo>
                  <a:pt x="4027" y="14140"/>
                  <a:pt x="3833" y="14140"/>
                  <a:pt x="3673" y="14115"/>
                </a:cubicBezTo>
                <a:cubicBezTo>
                  <a:pt x="1773" y="13943"/>
                  <a:pt x="518" y="12836"/>
                  <a:pt x="196" y="11532"/>
                </a:cubicBezTo>
                <a:cubicBezTo>
                  <a:pt x="-126" y="9416"/>
                  <a:pt x="-29" y="6858"/>
                  <a:pt x="325" y="4644"/>
                </a:cubicBezTo>
                <a:cubicBezTo>
                  <a:pt x="743" y="2134"/>
                  <a:pt x="3833" y="215"/>
                  <a:pt x="6924" y="19"/>
                </a:cubicBezTo>
                <a:cubicBezTo>
                  <a:pt x="7278" y="-6"/>
                  <a:pt x="7503" y="-6"/>
                  <a:pt x="7825" y="19"/>
                </a:cubicBezTo>
                <a:cubicBezTo>
                  <a:pt x="8662" y="117"/>
                  <a:pt x="9209" y="584"/>
                  <a:pt x="9209" y="1199"/>
                </a:cubicBezTo>
                <a:lnTo>
                  <a:pt x="9209" y="5529"/>
                </a:lnTo>
                <a:lnTo>
                  <a:pt x="16484" y="5529"/>
                </a:lnTo>
                <a:cubicBezTo>
                  <a:pt x="17354" y="5529"/>
                  <a:pt x="17997" y="6071"/>
                  <a:pt x="17997" y="6686"/>
                </a:cubicBezTo>
                <a:lnTo>
                  <a:pt x="17997" y="6710"/>
                </a:lnTo>
                <a:lnTo>
                  <a:pt x="11366" y="6710"/>
                </a:lnTo>
                <a:lnTo>
                  <a:pt x="11366" y="7965"/>
                </a:lnTo>
                <a:lnTo>
                  <a:pt x="7632" y="7965"/>
                </a:lnTo>
                <a:cubicBezTo>
                  <a:pt x="6827" y="7965"/>
                  <a:pt x="6087" y="7424"/>
                  <a:pt x="6087" y="6784"/>
                </a:cubicBezTo>
                <a:lnTo>
                  <a:pt x="6087" y="3733"/>
                </a:lnTo>
                <a:cubicBezTo>
                  <a:pt x="6087" y="3512"/>
                  <a:pt x="5894" y="3389"/>
                  <a:pt x="5636" y="3389"/>
                </a:cubicBezTo>
                <a:cubicBezTo>
                  <a:pt x="5346" y="3389"/>
                  <a:pt x="5218" y="3512"/>
                  <a:pt x="5218" y="3733"/>
                </a:cubicBezTo>
                <a:lnTo>
                  <a:pt x="5218" y="6784"/>
                </a:lnTo>
                <a:cubicBezTo>
                  <a:pt x="5218" y="7817"/>
                  <a:pt x="6344" y="8678"/>
                  <a:pt x="7696" y="8678"/>
                </a:cubicBezTo>
                <a:lnTo>
                  <a:pt x="7535" y="8678"/>
                </a:lnTo>
                <a:lnTo>
                  <a:pt x="7535" y="10745"/>
                </a:lnTo>
                <a:lnTo>
                  <a:pt x="13780" y="10745"/>
                </a:lnTo>
                <a:cubicBezTo>
                  <a:pt x="14585" y="10745"/>
                  <a:pt x="15454" y="11114"/>
                  <a:pt x="15841" y="11753"/>
                </a:cubicBezTo>
                <a:lnTo>
                  <a:pt x="20991" y="18937"/>
                </a:lnTo>
                <a:cubicBezTo>
                  <a:pt x="21474" y="19798"/>
                  <a:pt x="20991" y="20831"/>
                  <a:pt x="19864" y="212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7" name="Shape 2937"/>
          <p:cNvSpPr/>
          <p:nvPr/>
        </p:nvSpPr>
        <p:spPr>
          <a:xfrm>
            <a:off x="10701635" y="11123835"/>
            <a:ext cx="151717" cy="15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49"/>
                </a:moveTo>
                <a:cubicBezTo>
                  <a:pt x="21600" y="12804"/>
                  <a:pt x="21111" y="14465"/>
                  <a:pt x="20134" y="16224"/>
                </a:cubicBezTo>
                <a:cubicBezTo>
                  <a:pt x="19157" y="17984"/>
                  <a:pt x="17886" y="19254"/>
                  <a:pt x="16224" y="20232"/>
                </a:cubicBezTo>
                <a:cubicBezTo>
                  <a:pt x="14465" y="21307"/>
                  <a:pt x="12706" y="21600"/>
                  <a:pt x="10751" y="21600"/>
                </a:cubicBezTo>
                <a:cubicBezTo>
                  <a:pt x="8699" y="21600"/>
                  <a:pt x="7135" y="21307"/>
                  <a:pt x="5376" y="20232"/>
                </a:cubicBezTo>
                <a:cubicBezTo>
                  <a:pt x="3616" y="19254"/>
                  <a:pt x="2346" y="17984"/>
                  <a:pt x="1368" y="16224"/>
                </a:cubicBezTo>
                <a:cubicBezTo>
                  <a:pt x="293" y="14465"/>
                  <a:pt x="0" y="12901"/>
                  <a:pt x="0" y="10849"/>
                </a:cubicBezTo>
                <a:cubicBezTo>
                  <a:pt x="0" y="8894"/>
                  <a:pt x="293" y="7135"/>
                  <a:pt x="1368" y="5376"/>
                </a:cubicBezTo>
                <a:cubicBezTo>
                  <a:pt x="2346" y="3714"/>
                  <a:pt x="3616" y="2443"/>
                  <a:pt x="5376" y="1466"/>
                </a:cubicBezTo>
                <a:cubicBezTo>
                  <a:pt x="7135" y="489"/>
                  <a:pt x="8796" y="0"/>
                  <a:pt x="10751" y="0"/>
                </a:cubicBezTo>
                <a:cubicBezTo>
                  <a:pt x="12804" y="0"/>
                  <a:pt x="14465" y="489"/>
                  <a:pt x="16224" y="1466"/>
                </a:cubicBezTo>
                <a:cubicBezTo>
                  <a:pt x="17886" y="2443"/>
                  <a:pt x="19157" y="3714"/>
                  <a:pt x="20134" y="5376"/>
                </a:cubicBezTo>
                <a:cubicBezTo>
                  <a:pt x="21111" y="7135"/>
                  <a:pt x="21600" y="8796"/>
                  <a:pt x="21600" y="1084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38" name="Shape 2938"/>
          <p:cNvSpPr/>
          <p:nvPr/>
        </p:nvSpPr>
        <p:spPr>
          <a:xfrm>
            <a:off x="10582763" y="12035209"/>
            <a:ext cx="53922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work</a:t>
            </a:r>
          </a:p>
        </p:txBody>
      </p:sp>
      <p:sp>
        <p:nvSpPr>
          <p:cNvPr id="2939" name="Shape 2939"/>
          <p:cNvSpPr/>
          <p:nvPr/>
        </p:nvSpPr>
        <p:spPr>
          <a:xfrm>
            <a:off x="13179713" y="11105551"/>
            <a:ext cx="173048" cy="173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7"/>
                  <a:pt x="21254" y="14515"/>
                  <a:pt x="20218" y="16243"/>
                </a:cubicBezTo>
                <a:cubicBezTo>
                  <a:pt x="19267" y="17971"/>
                  <a:pt x="17971" y="19181"/>
                  <a:pt x="16243" y="20131"/>
                </a:cubicBezTo>
                <a:cubicBezTo>
                  <a:pt x="14515" y="21168"/>
                  <a:pt x="12787" y="21600"/>
                  <a:pt x="10800" y="21600"/>
                </a:cubicBezTo>
                <a:cubicBezTo>
                  <a:pt x="8813" y="21600"/>
                  <a:pt x="7171" y="21168"/>
                  <a:pt x="5443" y="20131"/>
                </a:cubicBezTo>
                <a:cubicBezTo>
                  <a:pt x="3715" y="19181"/>
                  <a:pt x="2506" y="17971"/>
                  <a:pt x="1469" y="16243"/>
                </a:cubicBezTo>
                <a:cubicBezTo>
                  <a:pt x="518" y="14515"/>
                  <a:pt x="0" y="12787"/>
                  <a:pt x="0" y="10800"/>
                </a:cubicBezTo>
                <a:cubicBezTo>
                  <a:pt x="0" y="8813"/>
                  <a:pt x="518" y="7171"/>
                  <a:pt x="1469" y="5443"/>
                </a:cubicBezTo>
                <a:cubicBezTo>
                  <a:pt x="2506" y="3802"/>
                  <a:pt x="3715" y="2506"/>
                  <a:pt x="5443" y="1469"/>
                </a:cubicBezTo>
                <a:cubicBezTo>
                  <a:pt x="7171" y="518"/>
                  <a:pt x="8813" y="0"/>
                  <a:pt x="10800" y="0"/>
                </a:cubicBezTo>
                <a:cubicBezTo>
                  <a:pt x="12787" y="0"/>
                  <a:pt x="14515" y="518"/>
                  <a:pt x="16243" y="1469"/>
                </a:cubicBezTo>
                <a:cubicBezTo>
                  <a:pt x="17971" y="2506"/>
                  <a:pt x="19267" y="3802"/>
                  <a:pt x="20218" y="5443"/>
                </a:cubicBezTo>
                <a:cubicBezTo>
                  <a:pt x="21254" y="7171"/>
                  <a:pt x="21600" y="8813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0" name="Shape 2940"/>
          <p:cNvSpPr/>
          <p:nvPr/>
        </p:nvSpPr>
        <p:spPr>
          <a:xfrm>
            <a:off x="13199275" y="11290839"/>
            <a:ext cx="400379" cy="635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7" h="19872" extrusionOk="0">
                <a:moveTo>
                  <a:pt x="20897" y="10079"/>
                </a:moveTo>
                <a:lnTo>
                  <a:pt x="20897" y="18373"/>
                </a:lnTo>
                <a:cubicBezTo>
                  <a:pt x="20897" y="20382"/>
                  <a:pt x="16101" y="20382"/>
                  <a:pt x="16101" y="18308"/>
                </a:cubicBezTo>
                <a:cubicBezTo>
                  <a:pt x="16101" y="16451"/>
                  <a:pt x="16101" y="11893"/>
                  <a:pt x="16101" y="11893"/>
                </a:cubicBezTo>
                <a:lnTo>
                  <a:pt x="6437" y="11893"/>
                </a:lnTo>
                <a:cubicBezTo>
                  <a:pt x="4201" y="11893"/>
                  <a:pt x="2759" y="10986"/>
                  <a:pt x="2398" y="9906"/>
                </a:cubicBezTo>
                <a:lnTo>
                  <a:pt x="54" y="2843"/>
                </a:lnTo>
                <a:cubicBezTo>
                  <a:pt x="-703" y="-246"/>
                  <a:pt x="6689" y="-1218"/>
                  <a:pt x="7915" y="1957"/>
                </a:cubicBezTo>
                <a:lnTo>
                  <a:pt x="9971" y="8027"/>
                </a:lnTo>
                <a:lnTo>
                  <a:pt x="17543" y="8027"/>
                </a:lnTo>
                <a:cubicBezTo>
                  <a:pt x="19743" y="8048"/>
                  <a:pt x="20897" y="9107"/>
                  <a:pt x="20897" y="10079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1" name="Shape 2941"/>
          <p:cNvSpPr/>
          <p:nvPr/>
        </p:nvSpPr>
        <p:spPr>
          <a:xfrm>
            <a:off x="13120804" y="11392388"/>
            <a:ext cx="357288" cy="367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6" h="20560" extrusionOk="0">
                <a:moveTo>
                  <a:pt x="18443" y="20560"/>
                </a:moveTo>
                <a:lnTo>
                  <a:pt x="10808" y="20560"/>
                </a:lnTo>
                <a:cubicBezTo>
                  <a:pt x="7089" y="20560"/>
                  <a:pt x="3370" y="17855"/>
                  <a:pt x="2421" y="13643"/>
                </a:cubicBezTo>
                <a:lnTo>
                  <a:pt x="47" y="2399"/>
                </a:lnTo>
                <a:cubicBezTo>
                  <a:pt x="-467" y="-151"/>
                  <a:pt x="3331" y="-1040"/>
                  <a:pt x="3885" y="1588"/>
                </a:cubicBezTo>
                <a:lnTo>
                  <a:pt x="6179" y="12368"/>
                </a:lnTo>
                <a:cubicBezTo>
                  <a:pt x="6812" y="15112"/>
                  <a:pt x="8948" y="16619"/>
                  <a:pt x="11401" y="16619"/>
                </a:cubicBezTo>
                <a:lnTo>
                  <a:pt x="18403" y="16619"/>
                </a:lnTo>
                <a:cubicBezTo>
                  <a:pt x="21133" y="16541"/>
                  <a:pt x="21133" y="20560"/>
                  <a:pt x="18443" y="2056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2" name="Shape 2942"/>
          <p:cNvSpPr/>
          <p:nvPr/>
        </p:nvSpPr>
        <p:spPr>
          <a:xfrm>
            <a:off x="13481472" y="11096404"/>
            <a:ext cx="276688" cy="276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27"/>
                </a:moveTo>
                <a:cubicBezTo>
                  <a:pt x="21600" y="16752"/>
                  <a:pt x="16764" y="21600"/>
                  <a:pt x="10800" y="21600"/>
                </a:cubicBezTo>
                <a:cubicBezTo>
                  <a:pt x="4836" y="21600"/>
                  <a:pt x="0" y="16806"/>
                  <a:pt x="0" y="10827"/>
                </a:cubicBezTo>
                <a:cubicBezTo>
                  <a:pt x="0" y="4902"/>
                  <a:pt x="4836" y="0"/>
                  <a:pt x="10800" y="0"/>
                </a:cubicBezTo>
                <a:cubicBezTo>
                  <a:pt x="16764" y="0"/>
                  <a:pt x="21600" y="4902"/>
                  <a:pt x="21600" y="10827"/>
                </a:cubicBezTo>
                <a:close/>
                <a:moveTo>
                  <a:pt x="19612" y="10827"/>
                </a:moveTo>
                <a:cubicBezTo>
                  <a:pt x="19612" y="5925"/>
                  <a:pt x="15636" y="1993"/>
                  <a:pt x="10800" y="1993"/>
                </a:cubicBezTo>
                <a:cubicBezTo>
                  <a:pt x="5964" y="1993"/>
                  <a:pt x="1988" y="5979"/>
                  <a:pt x="1988" y="10827"/>
                </a:cubicBezTo>
                <a:cubicBezTo>
                  <a:pt x="1988" y="15729"/>
                  <a:pt x="5964" y="19607"/>
                  <a:pt x="10800" y="19607"/>
                </a:cubicBezTo>
                <a:cubicBezTo>
                  <a:pt x="15582" y="19607"/>
                  <a:pt x="19504" y="15675"/>
                  <a:pt x="19612" y="1082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3" name="Shape 2943"/>
          <p:cNvSpPr/>
          <p:nvPr/>
        </p:nvSpPr>
        <p:spPr>
          <a:xfrm>
            <a:off x="13609490" y="11159787"/>
            <a:ext cx="79885" cy="9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82" h="20550" extrusionOk="0">
                <a:moveTo>
                  <a:pt x="19141" y="13500"/>
                </a:moveTo>
                <a:lnTo>
                  <a:pt x="2985" y="20289"/>
                </a:lnTo>
                <a:cubicBezTo>
                  <a:pt x="1405" y="21060"/>
                  <a:pt x="0" y="19980"/>
                  <a:pt x="0" y="18900"/>
                </a:cubicBezTo>
                <a:lnTo>
                  <a:pt x="0" y="1620"/>
                </a:lnTo>
                <a:cubicBezTo>
                  <a:pt x="0" y="-540"/>
                  <a:pt x="3863" y="-540"/>
                  <a:pt x="3863" y="1620"/>
                </a:cubicBezTo>
                <a:lnTo>
                  <a:pt x="3863" y="15969"/>
                </a:lnTo>
                <a:lnTo>
                  <a:pt x="17737" y="10414"/>
                </a:lnTo>
                <a:cubicBezTo>
                  <a:pt x="20020" y="9334"/>
                  <a:pt x="21600" y="12420"/>
                  <a:pt x="19141" y="135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4" name="Shape 2944"/>
          <p:cNvSpPr/>
          <p:nvPr/>
        </p:nvSpPr>
        <p:spPr>
          <a:xfrm>
            <a:off x="13216288" y="12035209"/>
            <a:ext cx="458021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wait</a:t>
            </a:r>
          </a:p>
        </p:txBody>
      </p:sp>
      <p:sp>
        <p:nvSpPr>
          <p:cNvPr id="2945" name="Shape 2945"/>
          <p:cNvSpPr/>
          <p:nvPr/>
        </p:nvSpPr>
        <p:spPr>
          <a:xfrm>
            <a:off x="15602924" y="11096404"/>
            <a:ext cx="864963" cy="831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8" y="9532"/>
                </a:moveTo>
                <a:lnTo>
                  <a:pt x="12370" y="10162"/>
                </a:lnTo>
                <a:lnTo>
                  <a:pt x="12370" y="11295"/>
                </a:lnTo>
                <a:lnTo>
                  <a:pt x="14578" y="10683"/>
                </a:lnTo>
                <a:lnTo>
                  <a:pt x="14578" y="9532"/>
                </a:lnTo>
                <a:close/>
                <a:moveTo>
                  <a:pt x="14578" y="12679"/>
                </a:moveTo>
                <a:lnTo>
                  <a:pt x="12370" y="13291"/>
                </a:lnTo>
                <a:lnTo>
                  <a:pt x="12370" y="12176"/>
                </a:lnTo>
                <a:lnTo>
                  <a:pt x="14578" y="11546"/>
                </a:lnTo>
                <a:lnTo>
                  <a:pt x="14578" y="12679"/>
                </a:lnTo>
                <a:close/>
                <a:moveTo>
                  <a:pt x="17718" y="11780"/>
                </a:moveTo>
                <a:lnTo>
                  <a:pt x="15372" y="12428"/>
                </a:lnTo>
                <a:lnTo>
                  <a:pt x="15372" y="9280"/>
                </a:lnTo>
                <a:lnTo>
                  <a:pt x="17718" y="8597"/>
                </a:lnTo>
                <a:lnTo>
                  <a:pt x="17718" y="11780"/>
                </a:lnTo>
                <a:close/>
                <a:moveTo>
                  <a:pt x="17718" y="13812"/>
                </a:moveTo>
                <a:lnTo>
                  <a:pt x="12370" y="15287"/>
                </a:lnTo>
                <a:lnTo>
                  <a:pt x="12370" y="14136"/>
                </a:lnTo>
                <a:lnTo>
                  <a:pt x="17718" y="12679"/>
                </a:lnTo>
                <a:cubicBezTo>
                  <a:pt x="17718" y="12697"/>
                  <a:pt x="17718" y="13812"/>
                  <a:pt x="17718" y="13812"/>
                </a:cubicBezTo>
                <a:close/>
                <a:moveTo>
                  <a:pt x="12370" y="17302"/>
                </a:moveTo>
                <a:lnTo>
                  <a:pt x="12370" y="16169"/>
                </a:lnTo>
                <a:lnTo>
                  <a:pt x="17718" y="14676"/>
                </a:lnTo>
                <a:lnTo>
                  <a:pt x="17718" y="15827"/>
                </a:lnTo>
                <a:lnTo>
                  <a:pt x="12370" y="17302"/>
                </a:lnTo>
                <a:close/>
                <a:moveTo>
                  <a:pt x="9265" y="10072"/>
                </a:moveTo>
                <a:lnTo>
                  <a:pt x="9265" y="11205"/>
                </a:lnTo>
                <a:lnTo>
                  <a:pt x="3899" y="9748"/>
                </a:lnTo>
                <a:lnTo>
                  <a:pt x="3899" y="8597"/>
                </a:lnTo>
                <a:lnTo>
                  <a:pt x="9265" y="10072"/>
                </a:lnTo>
                <a:close/>
                <a:moveTo>
                  <a:pt x="3899" y="10611"/>
                </a:moveTo>
                <a:lnTo>
                  <a:pt x="9265" y="12068"/>
                </a:lnTo>
                <a:lnTo>
                  <a:pt x="9265" y="13183"/>
                </a:lnTo>
                <a:lnTo>
                  <a:pt x="3899" y="11744"/>
                </a:lnTo>
                <a:cubicBezTo>
                  <a:pt x="3899" y="11762"/>
                  <a:pt x="3899" y="10611"/>
                  <a:pt x="3899" y="10611"/>
                </a:cubicBezTo>
                <a:close/>
                <a:moveTo>
                  <a:pt x="3899" y="12625"/>
                </a:moveTo>
                <a:lnTo>
                  <a:pt x="9265" y="14100"/>
                </a:lnTo>
                <a:lnTo>
                  <a:pt x="9265" y="15251"/>
                </a:lnTo>
                <a:lnTo>
                  <a:pt x="3899" y="13777"/>
                </a:lnTo>
                <a:cubicBezTo>
                  <a:pt x="3899" y="13759"/>
                  <a:pt x="3899" y="12625"/>
                  <a:pt x="3899" y="12625"/>
                </a:cubicBezTo>
                <a:close/>
                <a:moveTo>
                  <a:pt x="3899" y="14622"/>
                </a:moveTo>
                <a:lnTo>
                  <a:pt x="9265" y="16097"/>
                </a:lnTo>
                <a:lnTo>
                  <a:pt x="9265" y="17212"/>
                </a:lnTo>
                <a:lnTo>
                  <a:pt x="3899" y="15737"/>
                </a:lnTo>
                <a:lnTo>
                  <a:pt x="3899" y="14622"/>
                </a:lnTo>
                <a:close/>
                <a:moveTo>
                  <a:pt x="20134" y="9856"/>
                </a:moveTo>
                <a:lnTo>
                  <a:pt x="19961" y="9856"/>
                </a:lnTo>
                <a:lnTo>
                  <a:pt x="19961" y="5467"/>
                </a:lnTo>
                <a:cubicBezTo>
                  <a:pt x="19961" y="5378"/>
                  <a:pt x="19927" y="5288"/>
                  <a:pt x="19858" y="5252"/>
                </a:cubicBezTo>
                <a:cubicBezTo>
                  <a:pt x="19806" y="5216"/>
                  <a:pt x="19719" y="5180"/>
                  <a:pt x="19633" y="5216"/>
                </a:cubicBezTo>
                <a:lnTo>
                  <a:pt x="10835" y="7626"/>
                </a:lnTo>
                <a:lnTo>
                  <a:pt x="2019" y="5216"/>
                </a:lnTo>
                <a:cubicBezTo>
                  <a:pt x="1932" y="5180"/>
                  <a:pt x="1863" y="5216"/>
                  <a:pt x="1794" y="5252"/>
                </a:cubicBezTo>
                <a:cubicBezTo>
                  <a:pt x="1742" y="5288"/>
                  <a:pt x="1691" y="5378"/>
                  <a:pt x="1691" y="5467"/>
                </a:cubicBezTo>
                <a:lnTo>
                  <a:pt x="1691" y="9856"/>
                </a:lnTo>
                <a:lnTo>
                  <a:pt x="1518" y="9856"/>
                </a:lnTo>
                <a:cubicBezTo>
                  <a:pt x="690" y="9856"/>
                  <a:pt x="0" y="10575"/>
                  <a:pt x="0" y="11438"/>
                </a:cubicBezTo>
                <a:cubicBezTo>
                  <a:pt x="0" y="12302"/>
                  <a:pt x="690" y="13021"/>
                  <a:pt x="1518" y="13021"/>
                </a:cubicBezTo>
                <a:lnTo>
                  <a:pt x="1691" y="13021"/>
                </a:lnTo>
                <a:lnTo>
                  <a:pt x="1691" y="17625"/>
                </a:lnTo>
                <a:cubicBezTo>
                  <a:pt x="1691" y="17751"/>
                  <a:pt x="1777" y="17859"/>
                  <a:pt x="1881" y="17877"/>
                </a:cubicBezTo>
                <a:lnTo>
                  <a:pt x="5504" y="18884"/>
                </a:lnTo>
                <a:lnTo>
                  <a:pt x="5504" y="21600"/>
                </a:lnTo>
                <a:lnTo>
                  <a:pt x="16114" y="21600"/>
                </a:lnTo>
                <a:lnTo>
                  <a:pt x="16114" y="18884"/>
                </a:lnTo>
                <a:lnTo>
                  <a:pt x="19737" y="17877"/>
                </a:lnTo>
                <a:cubicBezTo>
                  <a:pt x="19840" y="17859"/>
                  <a:pt x="19927" y="17751"/>
                  <a:pt x="19927" y="17625"/>
                </a:cubicBezTo>
                <a:lnTo>
                  <a:pt x="19927" y="13021"/>
                </a:lnTo>
                <a:lnTo>
                  <a:pt x="20082" y="13021"/>
                </a:lnTo>
                <a:cubicBezTo>
                  <a:pt x="20927" y="13021"/>
                  <a:pt x="21600" y="12302"/>
                  <a:pt x="21600" y="11438"/>
                </a:cubicBezTo>
                <a:cubicBezTo>
                  <a:pt x="21600" y="10575"/>
                  <a:pt x="20944" y="9856"/>
                  <a:pt x="20134" y="9856"/>
                </a:cubicBezTo>
                <a:close/>
                <a:moveTo>
                  <a:pt x="10351" y="18794"/>
                </a:moveTo>
                <a:lnTo>
                  <a:pt x="3036" y="16780"/>
                </a:lnTo>
                <a:lnTo>
                  <a:pt x="3036" y="6924"/>
                </a:lnTo>
                <a:lnTo>
                  <a:pt x="10351" y="8921"/>
                </a:lnTo>
                <a:lnTo>
                  <a:pt x="10351" y="18794"/>
                </a:lnTo>
                <a:close/>
                <a:moveTo>
                  <a:pt x="18633" y="16780"/>
                </a:moveTo>
                <a:lnTo>
                  <a:pt x="11335" y="18794"/>
                </a:lnTo>
                <a:lnTo>
                  <a:pt x="11335" y="8957"/>
                </a:lnTo>
                <a:lnTo>
                  <a:pt x="18633" y="6942"/>
                </a:lnTo>
                <a:lnTo>
                  <a:pt x="18633" y="16780"/>
                </a:lnTo>
                <a:close/>
                <a:moveTo>
                  <a:pt x="7557" y="3417"/>
                </a:moveTo>
                <a:cubicBezTo>
                  <a:pt x="7557" y="1529"/>
                  <a:pt x="9006" y="0"/>
                  <a:pt x="10835" y="0"/>
                </a:cubicBezTo>
                <a:cubicBezTo>
                  <a:pt x="12663" y="0"/>
                  <a:pt x="14112" y="1511"/>
                  <a:pt x="14112" y="3417"/>
                </a:cubicBezTo>
                <a:cubicBezTo>
                  <a:pt x="14112" y="5324"/>
                  <a:pt x="12663" y="6834"/>
                  <a:pt x="10835" y="6834"/>
                </a:cubicBezTo>
                <a:cubicBezTo>
                  <a:pt x="9006" y="6834"/>
                  <a:pt x="7557" y="5288"/>
                  <a:pt x="7557" y="341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6" name="Shape 2946"/>
          <p:cNvSpPr/>
          <p:nvPr/>
        </p:nvSpPr>
        <p:spPr>
          <a:xfrm>
            <a:off x="15801048" y="12035209"/>
            <a:ext cx="512432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read</a:t>
            </a:r>
          </a:p>
        </p:txBody>
      </p:sp>
      <p:sp>
        <p:nvSpPr>
          <p:cNvPr id="2947" name="Shape 2947"/>
          <p:cNvSpPr/>
          <p:nvPr/>
        </p:nvSpPr>
        <p:spPr>
          <a:xfrm>
            <a:off x="18227308" y="11096403"/>
            <a:ext cx="819240" cy="83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9067" y="9285"/>
                </a:moveTo>
                <a:lnTo>
                  <a:pt x="9559" y="9267"/>
                </a:lnTo>
                <a:lnTo>
                  <a:pt x="9559" y="12333"/>
                </a:lnTo>
                <a:lnTo>
                  <a:pt x="21582" y="12333"/>
                </a:lnTo>
                <a:lnTo>
                  <a:pt x="21582" y="13121"/>
                </a:lnTo>
                <a:lnTo>
                  <a:pt x="15197" y="13121"/>
                </a:lnTo>
                <a:lnTo>
                  <a:pt x="15197" y="18606"/>
                </a:lnTo>
                <a:lnTo>
                  <a:pt x="17787" y="21152"/>
                </a:lnTo>
                <a:lnTo>
                  <a:pt x="16966" y="21152"/>
                </a:lnTo>
                <a:lnTo>
                  <a:pt x="15197" y="19413"/>
                </a:lnTo>
                <a:lnTo>
                  <a:pt x="15197" y="21152"/>
                </a:lnTo>
                <a:lnTo>
                  <a:pt x="14595" y="21152"/>
                </a:lnTo>
                <a:lnTo>
                  <a:pt x="14595" y="19413"/>
                </a:lnTo>
                <a:lnTo>
                  <a:pt x="12843" y="21152"/>
                </a:lnTo>
                <a:lnTo>
                  <a:pt x="12022" y="21152"/>
                </a:lnTo>
                <a:lnTo>
                  <a:pt x="14595" y="18606"/>
                </a:lnTo>
                <a:lnTo>
                  <a:pt x="14595" y="13121"/>
                </a:lnTo>
                <a:lnTo>
                  <a:pt x="8556" y="13121"/>
                </a:lnTo>
                <a:lnTo>
                  <a:pt x="8556" y="12333"/>
                </a:lnTo>
                <a:lnTo>
                  <a:pt x="9103" y="12333"/>
                </a:lnTo>
                <a:lnTo>
                  <a:pt x="9067" y="9285"/>
                </a:lnTo>
                <a:close/>
                <a:moveTo>
                  <a:pt x="9103" y="6184"/>
                </a:moveTo>
                <a:lnTo>
                  <a:pt x="9103" y="2707"/>
                </a:lnTo>
                <a:lnTo>
                  <a:pt x="8556" y="2707"/>
                </a:lnTo>
                <a:lnTo>
                  <a:pt x="8556" y="1918"/>
                </a:lnTo>
                <a:lnTo>
                  <a:pt x="21600" y="1918"/>
                </a:lnTo>
                <a:lnTo>
                  <a:pt x="21600" y="2707"/>
                </a:lnTo>
                <a:lnTo>
                  <a:pt x="9559" y="2707"/>
                </a:lnTo>
                <a:lnTo>
                  <a:pt x="9505" y="6794"/>
                </a:lnTo>
                <a:lnTo>
                  <a:pt x="9103" y="6184"/>
                </a:lnTo>
                <a:close/>
                <a:moveTo>
                  <a:pt x="20542" y="12333"/>
                </a:moveTo>
                <a:lnTo>
                  <a:pt x="21034" y="12333"/>
                </a:lnTo>
                <a:lnTo>
                  <a:pt x="21034" y="2707"/>
                </a:lnTo>
                <a:lnTo>
                  <a:pt x="20542" y="2707"/>
                </a:lnTo>
                <a:lnTo>
                  <a:pt x="20542" y="12333"/>
                </a:lnTo>
                <a:close/>
                <a:moveTo>
                  <a:pt x="11913" y="11293"/>
                </a:moveTo>
                <a:lnTo>
                  <a:pt x="13026" y="11293"/>
                </a:lnTo>
                <a:lnTo>
                  <a:pt x="13026" y="9500"/>
                </a:lnTo>
                <a:lnTo>
                  <a:pt x="11913" y="9500"/>
                </a:lnTo>
                <a:lnTo>
                  <a:pt x="11913" y="11293"/>
                </a:lnTo>
                <a:close/>
                <a:moveTo>
                  <a:pt x="13774" y="11293"/>
                </a:moveTo>
                <a:lnTo>
                  <a:pt x="14886" y="11293"/>
                </a:lnTo>
                <a:lnTo>
                  <a:pt x="14886" y="7708"/>
                </a:lnTo>
                <a:lnTo>
                  <a:pt x="13774" y="7708"/>
                </a:lnTo>
                <a:lnTo>
                  <a:pt x="13774" y="11293"/>
                </a:lnTo>
                <a:close/>
                <a:moveTo>
                  <a:pt x="15634" y="11293"/>
                </a:moveTo>
                <a:lnTo>
                  <a:pt x="16747" y="11293"/>
                </a:lnTo>
                <a:lnTo>
                  <a:pt x="16747" y="7027"/>
                </a:lnTo>
                <a:lnTo>
                  <a:pt x="15634" y="7027"/>
                </a:lnTo>
                <a:lnTo>
                  <a:pt x="15634" y="11293"/>
                </a:lnTo>
                <a:close/>
                <a:moveTo>
                  <a:pt x="17495" y="11293"/>
                </a:moveTo>
                <a:lnTo>
                  <a:pt x="18626" y="11293"/>
                </a:lnTo>
                <a:lnTo>
                  <a:pt x="18626" y="5342"/>
                </a:lnTo>
                <a:lnTo>
                  <a:pt x="17495" y="5342"/>
                </a:lnTo>
                <a:lnTo>
                  <a:pt x="17495" y="11293"/>
                </a:lnTo>
                <a:close/>
                <a:moveTo>
                  <a:pt x="2773" y="1810"/>
                </a:moveTo>
                <a:cubicBezTo>
                  <a:pt x="2773" y="825"/>
                  <a:pt x="3594" y="0"/>
                  <a:pt x="4616" y="0"/>
                </a:cubicBezTo>
                <a:cubicBezTo>
                  <a:pt x="5637" y="0"/>
                  <a:pt x="6458" y="789"/>
                  <a:pt x="6458" y="1810"/>
                </a:cubicBezTo>
                <a:cubicBezTo>
                  <a:pt x="6458" y="2796"/>
                  <a:pt x="5655" y="3621"/>
                  <a:pt x="4616" y="3621"/>
                </a:cubicBezTo>
                <a:cubicBezTo>
                  <a:pt x="3612" y="3603"/>
                  <a:pt x="2773" y="2814"/>
                  <a:pt x="2773" y="1810"/>
                </a:cubicBezTo>
                <a:close/>
                <a:moveTo>
                  <a:pt x="9231" y="8855"/>
                </a:moveTo>
                <a:lnTo>
                  <a:pt x="8903" y="8855"/>
                </a:lnTo>
                <a:cubicBezTo>
                  <a:pt x="8629" y="8855"/>
                  <a:pt x="8337" y="8765"/>
                  <a:pt x="8136" y="8497"/>
                </a:cubicBezTo>
                <a:lnTo>
                  <a:pt x="6878" y="6722"/>
                </a:lnTo>
                <a:lnTo>
                  <a:pt x="6859" y="20542"/>
                </a:lnTo>
                <a:cubicBezTo>
                  <a:pt x="6859" y="21224"/>
                  <a:pt x="6349" y="21582"/>
                  <a:pt x="5856" y="21582"/>
                </a:cubicBezTo>
                <a:cubicBezTo>
                  <a:pt x="5327" y="21582"/>
                  <a:pt x="4798" y="21224"/>
                  <a:pt x="4798" y="20524"/>
                </a:cubicBezTo>
                <a:lnTo>
                  <a:pt x="4780" y="12476"/>
                </a:lnTo>
                <a:lnTo>
                  <a:pt x="4470" y="12476"/>
                </a:lnTo>
                <a:lnTo>
                  <a:pt x="4451" y="20524"/>
                </a:lnTo>
                <a:cubicBezTo>
                  <a:pt x="4451" y="21259"/>
                  <a:pt x="3868" y="21600"/>
                  <a:pt x="3357" y="21582"/>
                </a:cubicBezTo>
                <a:cubicBezTo>
                  <a:pt x="2864" y="21528"/>
                  <a:pt x="2390" y="21206"/>
                  <a:pt x="2390" y="20542"/>
                </a:cubicBezTo>
                <a:lnTo>
                  <a:pt x="2353" y="6722"/>
                </a:lnTo>
                <a:lnTo>
                  <a:pt x="1624" y="7762"/>
                </a:lnTo>
                <a:lnTo>
                  <a:pt x="1624" y="11723"/>
                </a:lnTo>
                <a:cubicBezTo>
                  <a:pt x="1624" y="12153"/>
                  <a:pt x="1241" y="12530"/>
                  <a:pt x="803" y="12530"/>
                </a:cubicBezTo>
                <a:cubicBezTo>
                  <a:pt x="365" y="12530"/>
                  <a:pt x="0" y="12153"/>
                  <a:pt x="0" y="11723"/>
                </a:cubicBezTo>
                <a:lnTo>
                  <a:pt x="0" y="7134"/>
                </a:lnTo>
                <a:lnTo>
                  <a:pt x="1551" y="4894"/>
                </a:lnTo>
                <a:cubicBezTo>
                  <a:pt x="2025" y="4248"/>
                  <a:pt x="2609" y="3926"/>
                  <a:pt x="3375" y="3926"/>
                </a:cubicBezTo>
                <a:lnTo>
                  <a:pt x="5820" y="3926"/>
                </a:lnTo>
                <a:cubicBezTo>
                  <a:pt x="6604" y="3926"/>
                  <a:pt x="7170" y="4195"/>
                  <a:pt x="7644" y="4894"/>
                </a:cubicBezTo>
                <a:lnTo>
                  <a:pt x="9231" y="7152"/>
                </a:lnTo>
                <a:lnTo>
                  <a:pt x="9322" y="7260"/>
                </a:lnTo>
                <a:lnTo>
                  <a:pt x="12186" y="7260"/>
                </a:lnTo>
                <a:cubicBezTo>
                  <a:pt x="13336" y="7260"/>
                  <a:pt x="13263" y="8855"/>
                  <a:pt x="12241" y="8855"/>
                </a:cubicBezTo>
                <a:lnTo>
                  <a:pt x="9231" y="8855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48" name="Shape 2948"/>
          <p:cNvSpPr/>
          <p:nvPr/>
        </p:nvSpPr>
        <p:spPr>
          <a:xfrm>
            <a:off x="18236454" y="12035209"/>
            <a:ext cx="837717" cy="2926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6F727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present</a:t>
            </a:r>
          </a:p>
        </p:txBody>
      </p:sp>
      <p:sp>
        <p:nvSpPr>
          <p:cNvPr id="2949" name="Shape 2949"/>
          <p:cNvSpPr/>
          <p:nvPr/>
        </p:nvSpPr>
        <p:spPr>
          <a:xfrm>
            <a:off x="6797597" y="12901549"/>
            <a:ext cx="11126272" cy="731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lnSpc>
                <a:spcPct val="91000"/>
              </a:lnSpc>
              <a:defRPr sz="2500">
                <a:solidFill>
                  <a:srgbClr val="6F7278"/>
                </a:solidFill>
                <a:latin typeface="'BebasNeueBold'"/>
                <a:ea typeface="'BebasNeueBold'"/>
                <a:cs typeface="'BebasNeueBold'"/>
                <a:sym typeface="'BebasNeueBold'"/>
              </a:defRPr>
            </a:lvl1pPr>
          </a:lstStyle>
          <a:p>
            <a:r>
              <a:rPr sz="3515"/>
              <a:t>drag and drop these icons on any slide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Shape 2951"/>
          <p:cNvSpPr/>
          <p:nvPr/>
        </p:nvSpPr>
        <p:spPr>
          <a:xfrm>
            <a:off x="5485597" y="2351563"/>
            <a:ext cx="594939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52" name="Shape 2952"/>
          <p:cNvSpPr/>
          <p:nvPr/>
        </p:nvSpPr>
        <p:spPr>
          <a:xfrm>
            <a:off x="5438959" y="3278084"/>
            <a:ext cx="1000552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company</a:t>
            </a:r>
          </a:p>
        </p:txBody>
      </p:sp>
      <p:sp>
        <p:nvSpPr>
          <p:cNvPr id="2953" name="Shape 2953"/>
          <p:cNvSpPr/>
          <p:nvPr/>
        </p:nvSpPr>
        <p:spPr>
          <a:xfrm>
            <a:off x="7889137" y="2351563"/>
            <a:ext cx="913528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600" extrusionOk="0">
                <a:moveTo>
                  <a:pt x="15073" y="12946"/>
                </a:moveTo>
                <a:lnTo>
                  <a:pt x="15073" y="10306"/>
                </a:lnTo>
                <a:lnTo>
                  <a:pt x="13566" y="10306"/>
                </a:lnTo>
                <a:lnTo>
                  <a:pt x="13566" y="12946"/>
                </a:lnTo>
                <a:lnTo>
                  <a:pt x="9878" y="12946"/>
                </a:lnTo>
                <a:lnTo>
                  <a:pt x="9878" y="646"/>
                </a:lnTo>
                <a:lnTo>
                  <a:pt x="12059" y="646"/>
                </a:lnTo>
                <a:lnTo>
                  <a:pt x="12059" y="0"/>
                </a:lnTo>
                <a:lnTo>
                  <a:pt x="16581" y="0"/>
                </a:lnTo>
                <a:lnTo>
                  <a:pt x="16581" y="646"/>
                </a:lnTo>
                <a:lnTo>
                  <a:pt x="18746" y="646"/>
                </a:lnTo>
                <a:lnTo>
                  <a:pt x="18746" y="12946"/>
                </a:lnTo>
                <a:lnTo>
                  <a:pt x="15073" y="12946"/>
                </a:lnTo>
                <a:close/>
                <a:moveTo>
                  <a:pt x="12812" y="7326"/>
                </a:moveTo>
                <a:lnTo>
                  <a:pt x="11209" y="7326"/>
                </a:lnTo>
                <a:lnTo>
                  <a:pt x="11209" y="8924"/>
                </a:lnTo>
                <a:lnTo>
                  <a:pt x="12812" y="8924"/>
                </a:lnTo>
                <a:lnTo>
                  <a:pt x="12812" y="7326"/>
                </a:lnTo>
                <a:close/>
                <a:moveTo>
                  <a:pt x="12812" y="4686"/>
                </a:moveTo>
                <a:lnTo>
                  <a:pt x="11209" y="4686"/>
                </a:lnTo>
                <a:lnTo>
                  <a:pt x="11209" y="6482"/>
                </a:lnTo>
                <a:lnTo>
                  <a:pt x="12812" y="6482"/>
                </a:lnTo>
                <a:lnTo>
                  <a:pt x="12812" y="4686"/>
                </a:lnTo>
                <a:close/>
                <a:moveTo>
                  <a:pt x="12812" y="2352"/>
                </a:moveTo>
                <a:lnTo>
                  <a:pt x="11209" y="2352"/>
                </a:lnTo>
                <a:lnTo>
                  <a:pt x="11209" y="3950"/>
                </a:lnTo>
                <a:lnTo>
                  <a:pt x="12812" y="3950"/>
                </a:lnTo>
                <a:lnTo>
                  <a:pt x="12812" y="2352"/>
                </a:lnTo>
                <a:close/>
                <a:moveTo>
                  <a:pt x="15073" y="7326"/>
                </a:moveTo>
                <a:lnTo>
                  <a:pt x="13566" y="7326"/>
                </a:lnTo>
                <a:lnTo>
                  <a:pt x="13566" y="8924"/>
                </a:lnTo>
                <a:lnTo>
                  <a:pt x="15073" y="8924"/>
                </a:lnTo>
                <a:lnTo>
                  <a:pt x="15073" y="7326"/>
                </a:lnTo>
                <a:close/>
                <a:moveTo>
                  <a:pt x="15073" y="6482"/>
                </a:moveTo>
                <a:lnTo>
                  <a:pt x="15073" y="4686"/>
                </a:lnTo>
                <a:lnTo>
                  <a:pt x="13582" y="4686"/>
                </a:lnTo>
                <a:lnTo>
                  <a:pt x="13582" y="6482"/>
                </a:lnTo>
                <a:lnTo>
                  <a:pt x="15073" y="6482"/>
                </a:lnTo>
                <a:close/>
                <a:moveTo>
                  <a:pt x="15073" y="3932"/>
                </a:moveTo>
                <a:lnTo>
                  <a:pt x="15073" y="2334"/>
                </a:lnTo>
                <a:lnTo>
                  <a:pt x="13582" y="2334"/>
                </a:lnTo>
                <a:lnTo>
                  <a:pt x="13582" y="3932"/>
                </a:lnTo>
                <a:lnTo>
                  <a:pt x="15073" y="3932"/>
                </a:lnTo>
                <a:close/>
                <a:moveTo>
                  <a:pt x="17415" y="7326"/>
                </a:moveTo>
                <a:lnTo>
                  <a:pt x="15923" y="7326"/>
                </a:lnTo>
                <a:lnTo>
                  <a:pt x="15923" y="8924"/>
                </a:lnTo>
                <a:lnTo>
                  <a:pt x="17415" y="8924"/>
                </a:lnTo>
                <a:lnTo>
                  <a:pt x="17415" y="7326"/>
                </a:lnTo>
                <a:close/>
                <a:moveTo>
                  <a:pt x="15923" y="4686"/>
                </a:moveTo>
                <a:lnTo>
                  <a:pt x="15923" y="6482"/>
                </a:lnTo>
                <a:lnTo>
                  <a:pt x="17415" y="6482"/>
                </a:lnTo>
                <a:lnTo>
                  <a:pt x="17415" y="4686"/>
                </a:lnTo>
                <a:lnTo>
                  <a:pt x="15923" y="4686"/>
                </a:lnTo>
                <a:close/>
                <a:moveTo>
                  <a:pt x="17415" y="2352"/>
                </a:moveTo>
                <a:lnTo>
                  <a:pt x="15923" y="2352"/>
                </a:lnTo>
                <a:lnTo>
                  <a:pt x="15923" y="3950"/>
                </a:lnTo>
                <a:lnTo>
                  <a:pt x="17415" y="3950"/>
                </a:lnTo>
                <a:lnTo>
                  <a:pt x="17415" y="2352"/>
                </a:lnTo>
                <a:close/>
                <a:moveTo>
                  <a:pt x="20365" y="16716"/>
                </a:moveTo>
                <a:lnTo>
                  <a:pt x="11177" y="20523"/>
                </a:lnTo>
                <a:cubicBezTo>
                  <a:pt x="10696" y="20738"/>
                  <a:pt x="10070" y="20702"/>
                  <a:pt x="9509" y="20523"/>
                </a:cubicBezTo>
                <a:lnTo>
                  <a:pt x="3047" y="18332"/>
                </a:lnTo>
                <a:lnTo>
                  <a:pt x="0" y="21600"/>
                </a:lnTo>
                <a:lnTo>
                  <a:pt x="0" y="14598"/>
                </a:lnTo>
                <a:lnTo>
                  <a:pt x="2405" y="12335"/>
                </a:lnTo>
                <a:lnTo>
                  <a:pt x="3576" y="11204"/>
                </a:lnTo>
                <a:lnTo>
                  <a:pt x="3592" y="11186"/>
                </a:lnTo>
                <a:lnTo>
                  <a:pt x="3608" y="11186"/>
                </a:lnTo>
                <a:cubicBezTo>
                  <a:pt x="3752" y="11114"/>
                  <a:pt x="3881" y="11060"/>
                  <a:pt x="4041" y="11042"/>
                </a:cubicBezTo>
                <a:cubicBezTo>
                  <a:pt x="4731" y="10863"/>
                  <a:pt x="5404" y="10989"/>
                  <a:pt x="5981" y="11366"/>
                </a:cubicBezTo>
                <a:lnTo>
                  <a:pt x="12492" y="14580"/>
                </a:lnTo>
                <a:cubicBezTo>
                  <a:pt x="12748" y="14723"/>
                  <a:pt x="12973" y="14921"/>
                  <a:pt x="13133" y="15154"/>
                </a:cubicBezTo>
                <a:cubicBezTo>
                  <a:pt x="13278" y="15370"/>
                  <a:pt x="13358" y="15657"/>
                  <a:pt x="13358" y="15944"/>
                </a:cubicBezTo>
                <a:cubicBezTo>
                  <a:pt x="13390" y="16178"/>
                  <a:pt x="13358" y="16483"/>
                  <a:pt x="13229" y="16716"/>
                </a:cubicBezTo>
                <a:cubicBezTo>
                  <a:pt x="12941" y="17542"/>
                  <a:pt x="12075" y="17901"/>
                  <a:pt x="11353" y="17560"/>
                </a:cubicBezTo>
                <a:lnTo>
                  <a:pt x="7777" y="15765"/>
                </a:lnTo>
                <a:lnTo>
                  <a:pt x="7521" y="16465"/>
                </a:lnTo>
                <a:lnTo>
                  <a:pt x="11097" y="18242"/>
                </a:lnTo>
                <a:cubicBezTo>
                  <a:pt x="12059" y="18745"/>
                  <a:pt x="13374" y="18242"/>
                  <a:pt x="13823" y="17165"/>
                </a:cubicBezTo>
                <a:cubicBezTo>
                  <a:pt x="13967" y="16806"/>
                  <a:pt x="13983" y="16088"/>
                  <a:pt x="13951" y="15675"/>
                </a:cubicBezTo>
                <a:lnTo>
                  <a:pt x="19307" y="13448"/>
                </a:lnTo>
                <a:cubicBezTo>
                  <a:pt x="20061" y="13161"/>
                  <a:pt x="21071" y="13610"/>
                  <a:pt x="21359" y="14454"/>
                </a:cubicBezTo>
                <a:cubicBezTo>
                  <a:pt x="21600" y="15316"/>
                  <a:pt x="21408" y="16303"/>
                  <a:pt x="20365" y="16716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54" name="Shape 2954"/>
          <p:cNvSpPr/>
          <p:nvPr/>
        </p:nvSpPr>
        <p:spPr>
          <a:xfrm>
            <a:off x="7651491" y="3278084"/>
            <a:ext cx="1428512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tabLst>
                <a:tab pos="723900" algn="l"/>
              </a:tabLst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sell company</a:t>
            </a:r>
          </a:p>
        </p:txBody>
      </p:sp>
      <p:sp>
        <p:nvSpPr>
          <p:cNvPr id="2955" name="Shape 2955"/>
          <p:cNvSpPr/>
          <p:nvPr/>
        </p:nvSpPr>
        <p:spPr>
          <a:xfrm>
            <a:off x="10482189" y="2351563"/>
            <a:ext cx="853643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3304"/>
                </a:moveTo>
                <a:lnTo>
                  <a:pt x="10964" y="2119"/>
                </a:lnTo>
                <a:lnTo>
                  <a:pt x="12812" y="2119"/>
                </a:lnTo>
                <a:lnTo>
                  <a:pt x="12812" y="377"/>
                </a:lnTo>
                <a:lnTo>
                  <a:pt x="10947" y="377"/>
                </a:lnTo>
                <a:lnTo>
                  <a:pt x="10947" y="0"/>
                </a:lnTo>
                <a:lnTo>
                  <a:pt x="10619" y="0"/>
                </a:lnTo>
                <a:lnTo>
                  <a:pt x="10619" y="3304"/>
                </a:lnTo>
                <a:lnTo>
                  <a:pt x="6647" y="6679"/>
                </a:lnTo>
                <a:lnTo>
                  <a:pt x="14918" y="6679"/>
                </a:lnTo>
                <a:lnTo>
                  <a:pt x="10964" y="3304"/>
                </a:lnTo>
                <a:close/>
                <a:moveTo>
                  <a:pt x="21013" y="17560"/>
                </a:moveTo>
                <a:lnTo>
                  <a:pt x="21013" y="9139"/>
                </a:lnTo>
                <a:lnTo>
                  <a:pt x="14935" y="9139"/>
                </a:lnTo>
                <a:lnTo>
                  <a:pt x="14935" y="7038"/>
                </a:lnTo>
                <a:lnTo>
                  <a:pt x="6665" y="7038"/>
                </a:lnTo>
                <a:lnTo>
                  <a:pt x="6665" y="9139"/>
                </a:lnTo>
                <a:lnTo>
                  <a:pt x="587" y="9139"/>
                </a:lnTo>
                <a:lnTo>
                  <a:pt x="587" y="17560"/>
                </a:lnTo>
                <a:lnTo>
                  <a:pt x="0" y="17560"/>
                </a:lnTo>
                <a:lnTo>
                  <a:pt x="0" y="20361"/>
                </a:lnTo>
                <a:lnTo>
                  <a:pt x="6665" y="20361"/>
                </a:lnTo>
                <a:lnTo>
                  <a:pt x="6665" y="21600"/>
                </a:lnTo>
                <a:lnTo>
                  <a:pt x="14935" y="21600"/>
                </a:lnTo>
                <a:lnTo>
                  <a:pt x="14935" y="20361"/>
                </a:lnTo>
                <a:lnTo>
                  <a:pt x="21600" y="20361"/>
                </a:lnTo>
                <a:lnTo>
                  <a:pt x="21600" y="17560"/>
                </a:lnTo>
                <a:lnTo>
                  <a:pt x="21013" y="17560"/>
                </a:lnTo>
                <a:close/>
                <a:moveTo>
                  <a:pt x="2106" y="16842"/>
                </a:moveTo>
                <a:lnTo>
                  <a:pt x="1260" y="16842"/>
                </a:lnTo>
                <a:lnTo>
                  <a:pt x="1260" y="12802"/>
                </a:lnTo>
                <a:lnTo>
                  <a:pt x="2106" y="12802"/>
                </a:lnTo>
                <a:lnTo>
                  <a:pt x="2106" y="16842"/>
                </a:lnTo>
                <a:close/>
                <a:moveTo>
                  <a:pt x="2106" y="12120"/>
                </a:moveTo>
                <a:lnTo>
                  <a:pt x="1260" y="12120"/>
                </a:lnTo>
                <a:lnTo>
                  <a:pt x="1260" y="11258"/>
                </a:lnTo>
                <a:lnTo>
                  <a:pt x="2106" y="11258"/>
                </a:lnTo>
                <a:lnTo>
                  <a:pt x="2106" y="12120"/>
                </a:lnTo>
                <a:close/>
                <a:moveTo>
                  <a:pt x="3609" y="16842"/>
                </a:moveTo>
                <a:lnTo>
                  <a:pt x="2780" y="16842"/>
                </a:lnTo>
                <a:lnTo>
                  <a:pt x="2780" y="12802"/>
                </a:lnTo>
                <a:lnTo>
                  <a:pt x="3609" y="12802"/>
                </a:lnTo>
                <a:lnTo>
                  <a:pt x="3609" y="16842"/>
                </a:lnTo>
                <a:close/>
                <a:moveTo>
                  <a:pt x="3609" y="12120"/>
                </a:moveTo>
                <a:lnTo>
                  <a:pt x="2780" y="12120"/>
                </a:lnTo>
                <a:lnTo>
                  <a:pt x="2780" y="11258"/>
                </a:lnTo>
                <a:lnTo>
                  <a:pt x="3609" y="11258"/>
                </a:lnTo>
                <a:lnTo>
                  <a:pt x="3609" y="12120"/>
                </a:lnTo>
                <a:close/>
                <a:moveTo>
                  <a:pt x="5128" y="16842"/>
                </a:moveTo>
                <a:lnTo>
                  <a:pt x="4299" y="16842"/>
                </a:lnTo>
                <a:lnTo>
                  <a:pt x="4299" y="12802"/>
                </a:lnTo>
                <a:lnTo>
                  <a:pt x="5128" y="12802"/>
                </a:lnTo>
                <a:lnTo>
                  <a:pt x="5128" y="16842"/>
                </a:lnTo>
                <a:close/>
                <a:moveTo>
                  <a:pt x="5128" y="12120"/>
                </a:moveTo>
                <a:lnTo>
                  <a:pt x="4299" y="12120"/>
                </a:lnTo>
                <a:lnTo>
                  <a:pt x="4299" y="11258"/>
                </a:lnTo>
                <a:lnTo>
                  <a:pt x="5128" y="11258"/>
                </a:lnTo>
                <a:lnTo>
                  <a:pt x="5128" y="12120"/>
                </a:lnTo>
                <a:close/>
                <a:moveTo>
                  <a:pt x="6647" y="16842"/>
                </a:moveTo>
                <a:lnTo>
                  <a:pt x="5819" y="16842"/>
                </a:lnTo>
                <a:lnTo>
                  <a:pt x="5819" y="12802"/>
                </a:lnTo>
                <a:lnTo>
                  <a:pt x="6647" y="12802"/>
                </a:lnTo>
                <a:lnTo>
                  <a:pt x="6647" y="16842"/>
                </a:lnTo>
                <a:close/>
                <a:moveTo>
                  <a:pt x="6647" y="12120"/>
                </a:moveTo>
                <a:lnTo>
                  <a:pt x="5819" y="12120"/>
                </a:lnTo>
                <a:lnTo>
                  <a:pt x="5819" y="11258"/>
                </a:lnTo>
                <a:lnTo>
                  <a:pt x="6647" y="11258"/>
                </a:lnTo>
                <a:lnTo>
                  <a:pt x="6647" y="12120"/>
                </a:lnTo>
                <a:close/>
                <a:moveTo>
                  <a:pt x="12570" y="9139"/>
                </a:moveTo>
                <a:lnTo>
                  <a:pt x="13744" y="9139"/>
                </a:lnTo>
                <a:lnTo>
                  <a:pt x="13744" y="18278"/>
                </a:lnTo>
                <a:lnTo>
                  <a:pt x="12570" y="18278"/>
                </a:lnTo>
                <a:lnTo>
                  <a:pt x="12570" y="9139"/>
                </a:lnTo>
                <a:close/>
                <a:moveTo>
                  <a:pt x="10204" y="9139"/>
                </a:moveTo>
                <a:lnTo>
                  <a:pt x="11378" y="9139"/>
                </a:lnTo>
                <a:lnTo>
                  <a:pt x="11378" y="18278"/>
                </a:lnTo>
                <a:lnTo>
                  <a:pt x="10204" y="18278"/>
                </a:lnTo>
                <a:lnTo>
                  <a:pt x="10204" y="9139"/>
                </a:lnTo>
                <a:close/>
                <a:moveTo>
                  <a:pt x="7822" y="9139"/>
                </a:moveTo>
                <a:lnTo>
                  <a:pt x="9013" y="9139"/>
                </a:lnTo>
                <a:lnTo>
                  <a:pt x="9013" y="18278"/>
                </a:lnTo>
                <a:lnTo>
                  <a:pt x="7822" y="18278"/>
                </a:lnTo>
                <a:lnTo>
                  <a:pt x="7822" y="9139"/>
                </a:lnTo>
                <a:close/>
                <a:moveTo>
                  <a:pt x="14365" y="21079"/>
                </a:moveTo>
                <a:lnTo>
                  <a:pt x="7200" y="21079"/>
                </a:lnTo>
                <a:lnTo>
                  <a:pt x="7200" y="20792"/>
                </a:lnTo>
                <a:lnTo>
                  <a:pt x="14348" y="20792"/>
                </a:lnTo>
                <a:cubicBezTo>
                  <a:pt x="14365" y="20774"/>
                  <a:pt x="14365" y="21079"/>
                  <a:pt x="14365" y="21079"/>
                </a:cubicBezTo>
                <a:close/>
                <a:moveTo>
                  <a:pt x="14365" y="20325"/>
                </a:moveTo>
                <a:lnTo>
                  <a:pt x="7200" y="20325"/>
                </a:lnTo>
                <a:lnTo>
                  <a:pt x="7200" y="20038"/>
                </a:lnTo>
                <a:lnTo>
                  <a:pt x="14348" y="20038"/>
                </a:lnTo>
                <a:cubicBezTo>
                  <a:pt x="14365" y="20038"/>
                  <a:pt x="14365" y="20325"/>
                  <a:pt x="14365" y="20325"/>
                </a:cubicBezTo>
                <a:close/>
                <a:moveTo>
                  <a:pt x="15764" y="16842"/>
                </a:moveTo>
                <a:lnTo>
                  <a:pt x="14935" y="16842"/>
                </a:lnTo>
                <a:lnTo>
                  <a:pt x="14935" y="12802"/>
                </a:lnTo>
                <a:lnTo>
                  <a:pt x="15764" y="12802"/>
                </a:lnTo>
                <a:lnTo>
                  <a:pt x="15764" y="16842"/>
                </a:lnTo>
                <a:close/>
                <a:moveTo>
                  <a:pt x="15764" y="12120"/>
                </a:moveTo>
                <a:lnTo>
                  <a:pt x="14935" y="12120"/>
                </a:lnTo>
                <a:lnTo>
                  <a:pt x="14935" y="11258"/>
                </a:lnTo>
                <a:lnTo>
                  <a:pt x="15764" y="11258"/>
                </a:lnTo>
                <a:lnTo>
                  <a:pt x="15764" y="12120"/>
                </a:lnTo>
                <a:close/>
                <a:moveTo>
                  <a:pt x="17283" y="16842"/>
                </a:moveTo>
                <a:lnTo>
                  <a:pt x="16455" y="16842"/>
                </a:lnTo>
                <a:lnTo>
                  <a:pt x="16455" y="12802"/>
                </a:lnTo>
                <a:lnTo>
                  <a:pt x="17283" y="12802"/>
                </a:lnTo>
                <a:lnTo>
                  <a:pt x="17283" y="16842"/>
                </a:lnTo>
                <a:close/>
                <a:moveTo>
                  <a:pt x="17283" y="12120"/>
                </a:moveTo>
                <a:lnTo>
                  <a:pt x="16455" y="12120"/>
                </a:lnTo>
                <a:lnTo>
                  <a:pt x="16455" y="11258"/>
                </a:lnTo>
                <a:lnTo>
                  <a:pt x="17283" y="11258"/>
                </a:lnTo>
                <a:lnTo>
                  <a:pt x="17283" y="12120"/>
                </a:lnTo>
                <a:close/>
                <a:moveTo>
                  <a:pt x="18820" y="16842"/>
                </a:moveTo>
                <a:lnTo>
                  <a:pt x="17991" y="16842"/>
                </a:lnTo>
                <a:lnTo>
                  <a:pt x="17991" y="12802"/>
                </a:lnTo>
                <a:lnTo>
                  <a:pt x="18820" y="12802"/>
                </a:lnTo>
                <a:lnTo>
                  <a:pt x="18820" y="16842"/>
                </a:lnTo>
                <a:close/>
                <a:moveTo>
                  <a:pt x="18820" y="12120"/>
                </a:moveTo>
                <a:lnTo>
                  <a:pt x="17991" y="12120"/>
                </a:lnTo>
                <a:lnTo>
                  <a:pt x="17991" y="11258"/>
                </a:lnTo>
                <a:lnTo>
                  <a:pt x="18820" y="11258"/>
                </a:lnTo>
                <a:lnTo>
                  <a:pt x="18820" y="12120"/>
                </a:lnTo>
                <a:close/>
                <a:moveTo>
                  <a:pt x="20322" y="16842"/>
                </a:moveTo>
                <a:lnTo>
                  <a:pt x="19494" y="16842"/>
                </a:lnTo>
                <a:lnTo>
                  <a:pt x="19494" y="12802"/>
                </a:lnTo>
                <a:lnTo>
                  <a:pt x="20322" y="12802"/>
                </a:lnTo>
                <a:lnTo>
                  <a:pt x="20322" y="16842"/>
                </a:lnTo>
                <a:close/>
                <a:moveTo>
                  <a:pt x="20322" y="12120"/>
                </a:moveTo>
                <a:lnTo>
                  <a:pt x="19494" y="12120"/>
                </a:lnTo>
                <a:lnTo>
                  <a:pt x="19494" y="11258"/>
                </a:lnTo>
                <a:lnTo>
                  <a:pt x="20322" y="11258"/>
                </a:lnTo>
                <a:lnTo>
                  <a:pt x="20322" y="1212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56" name="Shape 2956"/>
          <p:cNvSpPr/>
          <p:nvPr/>
        </p:nvSpPr>
        <p:spPr>
          <a:xfrm>
            <a:off x="10382921" y="3278084"/>
            <a:ext cx="1040739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institution</a:t>
            </a:r>
          </a:p>
        </p:txBody>
      </p:sp>
      <p:sp>
        <p:nvSpPr>
          <p:cNvPr id="2957" name="Shape 2957"/>
          <p:cNvSpPr/>
          <p:nvPr/>
        </p:nvSpPr>
        <p:spPr>
          <a:xfrm>
            <a:off x="13150450" y="2351563"/>
            <a:ext cx="643069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13" y="4237"/>
                </a:moveTo>
                <a:lnTo>
                  <a:pt x="5870" y="0"/>
                </a:lnTo>
                <a:lnTo>
                  <a:pt x="15776" y="0"/>
                </a:lnTo>
                <a:lnTo>
                  <a:pt x="13666" y="4237"/>
                </a:lnTo>
                <a:lnTo>
                  <a:pt x="7613" y="4237"/>
                </a:lnTo>
                <a:close/>
                <a:moveTo>
                  <a:pt x="0" y="13179"/>
                </a:moveTo>
                <a:cubicBezTo>
                  <a:pt x="0" y="9893"/>
                  <a:pt x="2316" y="7056"/>
                  <a:pt x="5801" y="5656"/>
                </a:cubicBezTo>
                <a:lnTo>
                  <a:pt x="15730" y="5656"/>
                </a:lnTo>
                <a:cubicBezTo>
                  <a:pt x="19192" y="7056"/>
                  <a:pt x="21600" y="9893"/>
                  <a:pt x="21600" y="13179"/>
                </a:cubicBezTo>
                <a:cubicBezTo>
                  <a:pt x="21600" y="17811"/>
                  <a:pt x="16785" y="21600"/>
                  <a:pt x="10846" y="21600"/>
                </a:cubicBezTo>
                <a:cubicBezTo>
                  <a:pt x="4838" y="21600"/>
                  <a:pt x="0" y="17811"/>
                  <a:pt x="0" y="13179"/>
                </a:cubicBezTo>
                <a:close/>
                <a:moveTo>
                  <a:pt x="11809" y="15190"/>
                </a:moveTo>
                <a:cubicBezTo>
                  <a:pt x="11809" y="15675"/>
                  <a:pt x="11236" y="15944"/>
                  <a:pt x="10387" y="15944"/>
                </a:cubicBezTo>
                <a:cubicBezTo>
                  <a:pt x="9401" y="15944"/>
                  <a:pt x="8507" y="15675"/>
                  <a:pt x="7865" y="15423"/>
                </a:cubicBezTo>
                <a:lnTo>
                  <a:pt x="7429" y="16788"/>
                </a:lnTo>
                <a:cubicBezTo>
                  <a:pt x="8003" y="17039"/>
                  <a:pt x="8966" y="17237"/>
                  <a:pt x="9997" y="17291"/>
                </a:cubicBezTo>
                <a:lnTo>
                  <a:pt x="9997" y="18422"/>
                </a:lnTo>
                <a:lnTo>
                  <a:pt x="11488" y="18422"/>
                </a:lnTo>
                <a:lnTo>
                  <a:pt x="11488" y="17219"/>
                </a:lnTo>
                <a:cubicBezTo>
                  <a:pt x="13208" y="17021"/>
                  <a:pt x="14171" y="16088"/>
                  <a:pt x="14171" y="15028"/>
                </a:cubicBezTo>
                <a:cubicBezTo>
                  <a:pt x="14171" y="13969"/>
                  <a:pt x="13460" y="13323"/>
                  <a:pt x="11671" y="12802"/>
                </a:cubicBezTo>
                <a:cubicBezTo>
                  <a:pt x="10387" y="12461"/>
                  <a:pt x="9883" y="12209"/>
                  <a:pt x="9883" y="11797"/>
                </a:cubicBezTo>
                <a:cubicBezTo>
                  <a:pt x="9883" y="11491"/>
                  <a:pt x="10204" y="11150"/>
                  <a:pt x="11167" y="11150"/>
                </a:cubicBezTo>
                <a:cubicBezTo>
                  <a:pt x="12290" y="11150"/>
                  <a:pt x="12978" y="11401"/>
                  <a:pt x="13391" y="11563"/>
                </a:cubicBezTo>
                <a:lnTo>
                  <a:pt x="13827" y="10234"/>
                </a:lnTo>
                <a:cubicBezTo>
                  <a:pt x="13299" y="10037"/>
                  <a:pt x="12657" y="9893"/>
                  <a:pt x="11625" y="9821"/>
                </a:cubicBezTo>
                <a:lnTo>
                  <a:pt x="11625" y="8762"/>
                </a:lnTo>
                <a:lnTo>
                  <a:pt x="10135" y="8762"/>
                </a:lnTo>
                <a:lnTo>
                  <a:pt x="10135" y="9875"/>
                </a:lnTo>
                <a:cubicBezTo>
                  <a:pt x="8530" y="10127"/>
                  <a:pt x="7567" y="10935"/>
                  <a:pt x="7567" y="11994"/>
                </a:cubicBezTo>
                <a:cubicBezTo>
                  <a:pt x="7567" y="13161"/>
                  <a:pt x="8668" y="13754"/>
                  <a:pt x="10273" y="14167"/>
                </a:cubicBezTo>
                <a:cubicBezTo>
                  <a:pt x="11350" y="14490"/>
                  <a:pt x="11855" y="14723"/>
                  <a:pt x="11809" y="1519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58" name="Shape 2958"/>
          <p:cNvSpPr/>
          <p:nvPr/>
        </p:nvSpPr>
        <p:spPr>
          <a:xfrm>
            <a:off x="13117357" y="3278084"/>
            <a:ext cx="746384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money</a:t>
            </a:r>
          </a:p>
        </p:txBody>
      </p:sp>
      <p:sp>
        <p:nvSpPr>
          <p:cNvPr id="2959" name="Shape 2959"/>
          <p:cNvSpPr/>
          <p:nvPr/>
        </p:nvSpPr>
        <p:spPr>
          <a:xfrm>
            <a:off x="15689355" y="2351563"/>
            <a:ext cx="691200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205"/>
                </a:moveTo>
                <a:cubicBezTo>
                  <a:pt x="21600" y="10827"/>
                  <a:pt x="20149" y="13161"/>
                  <a:pt x="17886" y="14651"/>
                </a:cubicBezTo>
                <a:lnTo>
                  <a:pt x="17886" y="21600"/>
                </a:lnTo>
                <a:lnTo>
                  <a:pt x="7492" y="21600"/>
                </a:lnTo>
                <a:lnTo>
                  <a:pt x="7492" y="19266"/>
                </a:lnTo>
                <a:lnTo>
                  <a:pt x="5955" y="19266"/>
                </a:lnTo>
                <a:cubicBezTo>
                  <a:pt x="3821" y="19266"/>
                  <a:pt x="2092" y="17811"/>
                  <a:pt x="2092" y="16016"/>
                </a:cubicBezTo>
                <a:lnTo>
                  <a:pt x="2092" y="13736"/>
                </a:lnTo>
                <a:lnTo>
                  <a:pt x="790" y="13736"/>
                </a:lnTo>
                <a:cubicBezTo>
                  <a:pt x="342" y="13736"/>
                  <a:pt x="0" y="13430"/>
                  <a:pt x="0" y="13071"/>
                </a:cubicBezTo>
                <a:cubicBezTo>
                  <a:pt x="0" y="12964"/>
                  <a:pt x="21" y="12892"/>
                  <a:pt x="43" y="12802"/>
                </a:cubicBezTo>
                <a:lnTo>
                  <a:pt x="2070" y="8313"/>
                </a:lnTo>
                <a:cubicBezTo>
                  <a:pt x="2070" y="8313"/>
                  <a:pt x="2284" y="6518"/>
                  <a:pt x="2476" y="5853"/>
                </a:cubicBezTo>
                <a:cubicBezTo>
                  <a:pt x="3330" y="2783"/>
                  <a:pt x="7406" y="0"/>
                  <a:pt x="11825" y="0"/>
                </a:cubicBezTo>
                <a:cubicBezTo>
                  <a:pt x="17246" y="0"/>
                  <a:pt x="21600" y="3681"/>
                  <a:pt x="21600" y="8205"/>
                </a:cubicBezTo>
                <a:close/>
                <a:moveTo>
                  <a:pt x="5613" y="9049"/>
                </a:moveTo>
                <a:cubicBezTo>
                  <a:pt x="5613" y="8547"/>
                  <a:pt x="5123" y="8152"/>
                  <a:pt x="4504" y="8152"/>
                </a:cubicBezTo>
                <a:cubicBezTo>
                  <a:pt x="3927" y="8152"/>
                  <a:pt x="3436" y="8547"/>
                  <a:pt x="3436" y="9049"/>
                </a:cubicBezTo>
                <a:cubicBezTo>
                  <a:pt x="3436" y="9570"/>
                  <a:pt x="3927" y="9983"/>
                  <a:pt x="4504" y="9983"/>
                </a:cubicBezTo>
                <a:cubicBezTo>
                  <a:pt x="5123" y="9983"/>
                  <a:pt x="5613" y="9570"/>
                  <a:pt x="5613" y="9049"/>
                </a:cubicBezTo>
                <a:close/>
                <a:moveTo>
                  <a:pt x="20362" y="8098"/>
                </a:moveTo>
                <a:cubicBezTo>
                  <a:pt x="20362" y="4184"/>
                  <a:pt x="16606" y="1023"/>
                  <a:pt x="11953" y="1023"/>
                </a:cubicBezTo>
                <a:cubicBezTo>
                  <a:pt x="9519" y="1023"/>
                  <a:pt x="7364" y="1885"/>
                  <a:pt x="5827" y="3268"/>
                </a:cubicBezTo>
                <a:cubicBezTo>
                  <a:pt x="5827" y="3268"/>
                  <a:pt x="5720" y="8924"/>
                  <a:pt x="13340" y="9049"/>
                </a:cubicBezTo>
                <a:cubicBezTo>
                  <a:pt x="18633" y="9049"/>
                  <a:pt x="18249" y="12820"/>
                  <a:pt x="18249" y="12820"/>
                </a:cubicBezTo>
                <a:cubicBezTo>
                  <a:pt x="19551" y="11563"/>
                  <a:pt x="20362" y="9911"/>
                  <a:pt x="20362" y="8098"/>
                </a:cubicBezTo>
                <a:close/>
                <a:moveTo>
                  <a:pt x="8281" y="4812"/>
                </a:moveTo>
                <a:cubicBezTo>
                  <a:pt x="8281" y="2963"/>
                  <a:pt x="10053" y="1454"/>
                  <a:pt x="12251" y="1454"/>
                </a:cubicBezTo>
                <a:cubicBezTo>
                  <a:pt x="14471" y="1454"/>
                  <a:pt x="16243" y="2927"/>
                  <a:pt x="16243" y="4794"/>
                </a:cubicBezTo>
                <a:cubicBezTo>
                  <a:pt x="16243" y="6643"/>
                  <a:pt x="14450" y="8152"/>
                  <a:pt x="12251" y="8152"/>
                </a:cubicBezTo>
                <a:cubicBezTo>
                  <a:pt x="10074" y="8152"/>
                  <a:pt x="8281" y="6661"/>
                  <a:pt x="8281" y="4812"/>
                </a:cubicBezTo>
                <a:close/>
                <a:moveTo>
                  <a:pt x="12764" y="5602"/>
                </a:moveTo>
                <a:cubicBezTo>
                  <a:pt x="12764" y="5835"/>
                  <a:pt x="12550" y="5997"/>
                  <a:pt x="12102" y="5997"/>
                </a:cubicBezTo>
                <a:cubicBezTo>
                  <a:pt x="11675" y="5997"/>
                  <a:pt x="11291" y="5871"/>
                  <a:pt x="11035" y="5764"/>
                </a:cubicBezTo>
                <a:lnTo>
                  <a:pt x="10821" y="6428"/>
                </a:lnTo>
                <a:cubicBezTo>
                  <a:pt x="11056" y="6554"/>
                  <a:pt x="11547" y="6661"/>
                  <a:pt x="11995" y="6661"/>
                </a:cubicBezTo>
                <a:lnTo>
                  <a:pt x="11995" y="7164"/>
                </a:lnTo>
                <a:lnTo>
                  <a:pt x="12550" y="7164"/>
                </a:lnTo>
                <a:lnTo>
                  <a:pt x="12550" y="6661"/>
                </a:lnTo>
                <a:cubicBezTo>
                  <a:pt x="13340" y="6500"/>
                  <a:pt x="13724" y="6069"/>
                  <a:pt x="13724" y="5566"/>
                </a:cubicBezTo>
                <a:cubicBezTo>
                  <a:pt x="13724" y="5045"/>
                  <a:pt x="13361" y="4722"/>
                  <a:pt x="12614" y="4489"/>
                </a:cubicBezTo>
                <a:cubicBezTo>
                  <a:pt x="12081" y="4291"/>
                  <a:pt x="11825" y="4219"/>
                  <a:pt x="11825" y="3968"/>
                </a:cubicBezTo>
                <a:cubicBezTo>
                  <a:pt x="11825" y="3806"/>
                  <a:pt x="12059" y="3627"/>
                  <a:pt x="12443" y="3627"/>
                </a:cubicBezTo>
                <a:cubicBezTo>
                  <a:pt x="12849" y="3627"/>
                  <a:pt x="13126" y="3735"/>
                  <a:pt x="13319" y="3806"/>
                </a:cubicBezTo>
                <a:lnTo>
                  <a:pt x="13553" y="3124"/>
                </a:lnTo>
                <a:cubicBezTo>
                  <a:pt x="13297" y="3016"/>
                  <a:pt x="12977" y="2945"/>
                  <a:pt x="12508" y="2945"/>
                </a:cubicBezTo>
                <a:lnTo>
                  <a:pt x="12508" y="2424"/>
                </a:lnTo>
                <a:lnTo>
                  <a:pt x="11974" y="2424"/>
                </a:lnTo>
                <a:lnTo>
                  <a:pt x="11974" y="2981"/>
                </a:lnTo>
                <a:cubicBezTo>
                  <a:pt x="11227" y="3106"/>
                  <a:pt x="10843" y="3501"/>
                  <a:pt x="10843" y="4022"/>
                </a:cubicBezTo>
                <a:cubicBezTo>
                  <a:pt x="10843" y="4579"/>
                  <a:pt x="11312" y="4884"/>
                  <a:pt x="12038" y="5099"/>
                </a:cubicBezTo>
                <a:cubicBezTo>
                  <a:pt x="12572" y="5243"/>
                  <a:pt x="12764" y="5351"/>
                  <a:pt x="12764" y="560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60" name="Shape 2960"/>
          <p:cNvSpPr/>
          <p:nvPr/>
        </p:nvSpPr>
        <p:spPr>
          <a:xfrm>
            <a:off x="15755534" y="3278084"/>
            <a:ext cx="559077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profit</a:t>
            </a:r>
          </a:p>
        </p:txBody>
      </p:sp>
      <p:sp>
        <p:nvSpPr>
          <p:cNvPr id="2961" name="Shape 2961"/>
          <p:cNvSpPr/>
          <p:nvPr/>
        </p:nvSpPr>
        <p:spPr>
          <a:xfrm>
            <a:off x="17984599" y="2462868"/>
            <a:ext cx="1229667" cy="594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4" y="3390"/>
                </a:moveTo>
                <a:cubicBezTo>
                  <a:pt x="8836" y="3390"/>
                  <a:pt x="7220" y="6680"/>
                  <a:pt x="7220" y="10837"/>
                </a:cubicBezTo>
                <a:cubicBezTo>
                  <a:pt x="7220" y="14944"/>
                  <a:pt x="8848" y="18260"/>
                  <a:pt x="10824" y="18260"/>
                </a:cubicBezTo>
                <a:cubicBezTo>
                  <a:pt x="12812" y="18260"/>
                  <a:pt x="14416" y="14969"/>
                  <a:pt x="14416" y="10837"/>
                </a:cubicBezTo>
                <a:cubicBezTo>
                  <a:pt x="14416" y="6680"/>
                  <a:pt x="12788" y="3390"/>
                  <a:pt x="10824" y="3390"/>
                </a:cubicBezTo>
                <a:close/>
                <a:moveTo>
                  <a:pt x="11195" y="15192"/>
                </a:moveTo>
                <a:lnTo>
                  <a:pt x="11195" y="16454"/>
                </a:lnTo>
                <a:lnTo>
                  <a:pt x="10489" y="16454"/>
                </a:lnTo>
                <a:lnTo>
                  <a:pt x="10489" y="15266"/>
                </a:lnTo>
                <a:cubicBezTo>
                  <a:pt x="10141" y="15266"/>
                  <a:pt x="9555" y="14969"/>
                  <a:pt x="9327" y="14746"/>
                </a:cubicBezTo>
                <a:lnTo>
                  <a:pt x="9519" y="13089"/>
                </a:lnTo>
                <a:cubicBezTo>
                  <a:pt x="9782" y="13386"/>
                  <a:pt x="10201" y="13682"/>
                  <a:pt x="10620" y="13682"/>
                </a:cubicBezTo>
                <a:cubicBezTo>
                  <a:pt x="11051" y="13682"/>
                  <a:pt x="11327" y="13287"/>
                  <a:pt x="11327" y="12693"/>
                </a:cubicBezTo>
                <a:cubicBezTo>
                  <a:pt x="11327" y="12148"/>
                  <a:pt x="11123" y="11852"/>
                  <a:pt x="10608" y="11456"/>
                </a:cubicBezTo>
                <a:cubicBezTo>
                  <a:pt x="9866" y="10936"/>
                  <a:pt x="9363" y="10144"/>
                  <a:pt x="9363" y="8833"/>
                </a:cubicBezTo>
                <a:cubicBezTo>
                  <a:pt x="9363" y="7546"/>
                  <a:pt x="9758" y="6606"/>
                  <a:pt x="10465" y="6235"/>
                </a:cubicBezTo>
                <a:lnTo>
                  <a:pt x="10465" y="5023"/>
                </a:lnTo>
                <a:lnTo>
                  <a:pt x="11159" y="5023"/>
                </a:lnTo>
                <a:lnTo>
                  <a:pt x="11159" y="6210"/>
                </a:lnTo>
                <a:cubicBezTo>
                  <a:pt x="11506" y="6210"/>
                  <a:pt x="11914" y="6482"/>
                  <a:pt x="12153" y="6680"/>
                </a:cubicBezTo>
                <a:lnTo>
                  <a:pt x="11914" y="8338"/>
                </a:lnTo>
                <a:cubicBezTo>
                  <a:pt x="11746" y="8140"/>
                  <a:pt x="11423" y="7942"/>
                  <a:pt x="11004" y="7942"/>
                </a:cubicBezTo>
                <a:cubicBezTo>
                  <a:pt x="10608" y="7942"/>
                  <a:pt x="10357" y="8338"/>
                  <a:pt x="10357" y="8808"/>
                </a:cubicBezTo>
                <a:cubicBezTo>
                  <a:pt x="10357" y="9377"/>
                  <a:pt x="10608" y="9575"/>
                  <a:pt x="11159" y="10045"/>
                </a:cubicBezTo>
                <a:cubicBezTo>
                  <a:pt x="11914" y="10639"/>
                  <a:pt x="12321" y="11406"/>
                  <a:pt x="12321" y="12668"/>
                </a:cubicBezTo>
                <a:cubicBezTo>
                  <a:pt x="12321" y="13905"/>
                  <a:pt x="11842" y="14944"/>
                  <a:pt x="11195" y="15192"/>
                </a:cubicBezTo>
                <a:close/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  <a:moveTo>
                  <a:pt x="20570" y="6631"/>
                </a:moveTo>
                <a:lnTo>
                  <a:pt x="20570" y="14895"/>
                </a:lnTo>
                <a:cubicBezTo>
                  <a:pt x="19517" y="15439"/>
                  <a:pt x="18726" y="17245"/>
                  <a:pt x="18439" y="19052"/>
                </a:cubicBezTo>
                <a:lnTo>
                  <a:pt x="3149" y="19052"/>
                </a:lnTo>
                <a:cubicBezTo>
                  <a:pt x="2886" y="17221"/>
                  <a:pt x="2083" y="15464"/>
                  <a:pt x="1030" y="14895"/>
                </a:cubicBezTo>
                <a:lnTo>
                  <a:pt x="1030" y="6631"/>
                </a:lnTo>
                <a:cubicBezTo>
                  <a:pt x="2083" y="6087"/>
                  <a:pt x="2862" y="4305"/>
                  <a:pt x="3149" y="2177"/>
                </a:cubicBezTo>
                <a:lnTo>
                  <a:pt x="18427" y="2177"/>
                </a:lnTo>
                <a:cubicBezTo>
                  <a:pt x="18678" y="4305"/>
                  <a:pt x="19517" y="6087"/>
                  <a:pt x="20570" y="6631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62" name="Shape 2962"/>
          <p:cNvSpPr/>
          <p:nvPr/>
        </p:nvSpPr>
        <p:spPr>
          <a:xfrm>
            <a:off x="18348591" y="3278084"/>
            <a:ext cx="532403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cash</a:t>
            </a:r>
          </a:p>
        </p:txBody>
      </p:sp>
      <p:sp>
        <p:nvSpPr>
          <p:cNvPr id="2963" name="Shape 2963"/>
          <p:cNvSpPr/>
          <p:nvPr/>
        </p:nvSpPr>
        <p:spPr>
          <a:xfrm>
            <a:off x="5455517" y="5263487"/>
            <a:ext cx="652096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64" name="Shape 2964"/>
          <p:cNvSpPr/>
          <p:nvPr/>
        </p:nvSpPr>
        <p:spPr>
          <a:xfrm>
            <a:off x="5363752" y="6190004"/>
            <a:ext cx="1107483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receipt/bill</a:t>
            </a:r>
          </a:p>
        </p:txBody>
      </p:sp>
      <p:sp>
        <p:nvSpPr>
          <p:cNvPr id="2965" name="Shape 2965"/>
          <p:cNvSpPr/>
          <p:nvPr/>
        </p:nvSpPr>
        <p:spPr>
          <a:xfrm>
            <a:off x="7848988" y="5265685"/>
            <a:ext cx="990765" cy="815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542" extrusionOk="0">
                <a:moveTo>
                  <a:pt x="21409" y="5972"/>
                </a:moveTo>
                <a:lnTo>
                  <a:pt x="19763" y="8186"/>
                </a:lnTo>
                <a:lnTo>
                  <a:pt x="18666" y="10220"/>
                </a:lnTo>
                <a:cubicBezTo>
                  <a:pt x="18473" y="10526"/>
                  <a:pt x="18266" y="10760"/>
                  <a:pt x="18029" y="10994"/>
                </a:cubicBezTo>
                <a:cubicBezTo>
                  <a:pt x="17732" y="11282"/>
                  <a:pt x="17421" y="11498"/>
                  <a:pt x="17080" y="11678"/>
                </a:cubicBezTo>
                <a:cubicBezTo>
                  <a:pt x="16887" y="11768"/>
                  <a:pt x="16680" y="11840"/>
                  <a:pt x="16472" y="11894"/>
                </a:cubicBezTo>
                <a:cubicBezTo>
                  <a:pt x="16472" y="11894"/>
                  <a:pt x="16472" y="11894"/>
                  <a:pt x="16457" y="11894"/>
                </a:cubicBezTo>
                <a:cubicBezTo>
                  <a:pt x="16264" y="11930"/>
                  <a:pt x="16087" y="11984"/>
                  <a:pt x="15879" y="11984"/>
                </a:cubicBezTo>
                <a:cubicBezTo>
                  <a:pt x="16087" y="11984"/>
                  <a:pt x="16279" y="11930"/>
                  <a:pt x="16472" y="11894"/>
                </a:cubicBezTo>
                <a:cubicBezTo>
                  <a:pt x="16472" y="11894"/>
                  <a:pt x="16472" y="11894"/>
                  <a:pt x="16487" y="11894"/>
                </a:cubicBezTo>
                <a:lnTo>
                  <a:pt x="17273" y="12848"/>
                </a:lnTo>
                <a:cubicBezTo>
                  <a:pt x="17273" y="12848"/>
                  <a:pt x="17273" y="12866"/>
                  <a:pt x="17287" y="12866"/>
                </a:cubicBezTo>
                <a:cubicBezTo>
                  <a:pt x="17539" y="13172"/>
                  <a:pt x="17717" y="13586"/>
                  <a:pt x="17717" y="14054"/>
                </a:cubicBezTo>
                <a:cubicBezTo>
                  <a:pt x="17717" y="14972"/>
                  <a:pt x="17110" y="15692"/>
                  <a:pt x="16368" y="15692"/>
                </a:cubicBezTo>
                <a:cubicBezTo>
                  <a:pt x="16294" y="15692"/>
                  <a:pt x="16220" y="15692"/>
                  <a:pt x="16131" y="15674"/>
                </a:cubicBezTo>
                <a:cubicBezTo>
                  <a:pt x="16146" y="15782"/>
                  <a:pt x="16146" y="15872"/>
                  <a:pt x="16146" y="15980"/>
                </a:cubicBezTo>
                <a:cubicBezTo>
                  <a:pt x="16146" y="16898"/>
                  <a:pt x="15538" y="17618"/>
                  <a:pt x="14797" y="17618"/>
                </a:cubicBezTo>
                <a:cubicBezTo>
                  <a:pt x="14708" y="17618"/>
                  <a:pt x="14619" y="17618"/>
                  <a:pt x="14545" y="17600"/>
                </a:cubicBezTo>
                <a:cubicBezTo>
                  <a:pt x="14545" y="17690"/>
                  <a:pt x="14560" y="17780"/>
                  <a:pt x="14560" y="17888"/>
                </a:cubicBezTo>
                <a:cubicBezTo>
                  <a:pt x="14560" y="18788"/>
                  <a:pt x="13952" y="19526"/>
                  <a:pt x="13211" y="19526"/>
                </a:cubicBezTo>
                <a:cubicBezTo>
                  <a:pt x="13136" y="19526"/>
                  <a:pt x="13062" y="19526"/>
                  <a:pt x="12973" y="19508"/>
                </a:cubicBezTo>
                <a:cubicBezTo>
                  <a:pt x="12988" y="19616"/>
                  <a:pt x="12988" y="19706"/>
                  <a:pt x="12988" y="19814"/>
                </a:cubicBezTo>
                <a:cubicBezTo>
                  <a:pt x="12988" y="20714"/>
                  <a:pt x="12395" y="21452"/>
                  <a:pt x="11639" y="21452"/>
                </a:cubicBezTo>
                <a:cubicBezTo>
                  <a:pt x="11254" y="21452"/>
                  <a:pt x="10898" y="21236"/>
                  <a:pt x="10646" y="20912"/>
                </a:cubicBezTo>
                <a:cubicBezTo>
                  <a:pt x="10616" y="20894"/>
                  <a:pt x="10601" y="20876"/>
                  <a:pt x="10587" y="20858"/>
                </a:cubicBezTo>
                <a:lnTo>
                  <a:pt x="9430" y="19436"/>
                </a:lnTo>
                <a:lnTo>
                  <a:pt x="8215" y="20912"/>
                </a:lnTo>
                <a:cubicBezTo>
                  <a:pt x="7977" y="21308"/>
                  <a:pt x="7607" y="21542"/>
                  <a:pt x="7177" y="21542"/>
                </a:cubicBezTo>
                <a:cubicBezTo>
                  <a:pt x="6450" y="21542"/>
                  <a:pt x="5887" y="20822"/>
                  <a:pt x="5887" y="19958"/>
                </a:cubicBezTo>
                <a:cubicBezTo>
                  <a:pt x="5887" y="19832"/>
                  <a:pt x="5887" y="19706"/>
                  <a:pt x="5917" y="19580"/>
                </a:cubicBezTo>
                <a:cubicBezTo>
                  <a:pt x="5813" y="19598"/>
                  <a:pt x="5709" y="19616"/>
                  <a:pt x="5590" y="19616"/>
                </a:cubicBezTo>
                <a:cubicBezTo>
                  <a:pt x="4864" y="19616"/>
                  <a:pt x="4301" y="18896"/>
                  <a:pt x="4301" y="18032"/>
                </a:cubicBezTo>
                <a:cubicBezTo>
                  <a:pt x="4301" y="17906"/>
                  <a:pt x="4301" y="17798"/>
                  <a:pt x="4330" y="17690"/>
                </a:cubicBezTo>
                <a:cubicBezTo>
                  <a:pt x="4227" y="17708"/>
                  <a:pt x="4123" y="17726"/>
                  <a:pt x="4004" y="17726"/>
                </a:cubicBezTo>
                <a:cubicBezTo>
                  <a:pt x="3278" y="17726"/>
                  <a:pt x="2714" y="17024"/>
                  <a:pt x="2714" y="16160"/>
                </a:cubicBezTo>
                <a:cubicBezTo>
                  <a:pt x="2714" y="16016"/>
                  <a:pt x="2714" y="15890"/>
                  <a:pt x="2744" y="15782"/>
                </a:cubicBezTo>
                <a:cubicBezTo>
                  <a:pt x="2655" y="15800"/>
                  <a:pt x="2566" y="15800"/>
                  <a:pt x="2477" y="15800"/>
                </a:cubicBezTo>
                <a:cubicBezTo>
                  <a:pt x="1751" y="15800"/>
                  <a:pt x="1173" y="15098"/>
                  <a:pt x="1173" y="14234"/>
                </a:cubicBezTo>
                <a:cubicBezTo>
                  <a:pt x="1173" y="13910"/>
                  <a:pt x="1262" y="13586"/>
                  <a:pt x="1410" y="13316"/>
                </a:cubicBezTo>
                <a:cubicBezTo>
                  <a:pt x="1410" y="13298"/>
                  <a:pt x="1410" y="13280"/>
                  <a:pt x="1425" y="13280"/>
                </a:cubicBezTo>
                <a:cubicBezTo>
                  <a:pt x="1439" y="13262"/>
                  <a:pt x="1484" y="13208"/>
                  <a:pt x="1514" y="13172"/>
                </a:cubicBezTo>
                <a:cubicBezTo>
                  <a:pt x="1543" y="13118"/>
                  <a:pt x="1573" y="13064"/>
                  <a:pt x="1617" y="13028"/>
                </a:cubicBezTo>
                <a:cubicBezTo>
                  <a:pt x="1958" y="12578"/>
                  <a:pt x="2522" y="11930"/>
                  <a:pt x="2907" y="11480"/>
                </a:cubicBezTo>
                <a:lnTo>
                  <a:pt x="135" y="8150"/>
                </a:lnTo>
                <a:cubicBezTo>
                  <a:pt x="1" y="7970"/>
                  <a:pt x="-43" y="7736"/>
                  <a:pt x="46" y="7610"/>
                </a:cubicBezTo>
                <a:cubicBezTo>
                  <a:pt x="165" y="7502"/>
                  <a:pt x="342" y="7538"/>
                  <a:pt x="491" y="7718"/>
                </a:cubicBezTo>
                <a:lnTo>
                  <a:pt x="3263" y="11048"/>
                </a:lnTo>
                <a:cubicBezTo>
                  <a:pt x="3485" y="10742"/>
                  <a:pt x="3826" y="10544"/>
                  <a:pt x="4212" y="10544"/>
                </a:cubicBezTo>
                <a:cubicBezTo>
                  <a:pt x="4938" y="10544"/>
                  <a:pt x="5502" y="11264"/>
                  <a:pt x="5502" y="12128"/>
                </a:cubicBezTo>
                <a:cubicBezTo>
                  <a:pt x="5502" y="12254"/>
                  <a:pt x="5502" y="12380"/>
                  <a:pt x="5472" y="12488"/>
                </a:cubicBezTo>
                <a:cubicBezTo>
                  <a:pt x="5561" y="12470"/>
                  <a:pt x="5650" y="12470"/>
                  <a:pt x="5739" y="12470"/>
                </a:cubicBezTo>
                <a:cubicBezTo>
                  <a:pt x="6465" y="12470"/>
                  <a:pt x="7043" y="13190"/>
                  <a:pt x="7043" y="14054"/>
                </a:cubicBezTo>
                <a:cubicBezTo>
                  <a:pt x="7043" y="14180"/>
                  <a:pt x="7043" y="14288"/>
                  <a:pt x="6999" y="14396"/>
                </a:cubicBezTo>
                <a:cubicBezTo>
                  <a:pt x="7117" y="14378"/>
                  <a:pt x="7221" y="14360"/>
                  <a:pt x="7325" y="14360"/>
                </a:cubicBezTo>
                <a:cubicBezTo>
                  <a:pt x="8051" y="14360"/>
                  <a:pt x="8630" y="15080"/>
                  <a:pt x="8630" y="15944"/>
                </a:cubicBezTo>
                <a:cubicBezTo>
                  <a:pt x="8630" y="16070"/>
                  <a:pt x="8630" y="16196"/>
                  <a:pt x="8585" y="16322"/>
                </a:cubicBezTo>
                <a:cubicBezTo>
                  <a:pt x="8704" y="16304"/>
                  <a:pt x="8808" y="16286"/>
                  <a:pt x="8911" y="16286"/>
                </a:cubicBezTo>
                <a:cubicBezTo>
                  <a:pt x="9638" y="16286"/>
                  <a:pt x="10216" y="17006"/>
                  <a:pt x="10216" y="17870"/>
                </a:cubicBezTo>
                <a:cubicBezTo>
                  <a:pt x="10216" y="18230"/>
                  <a:pt x="10112" y="18608"/>
                  <a:pt x="9934" y="18860"/>
                </a:cubicBezTo>
                <a:cubicBezTo>
                  <a:pt x="9934" y="18860"/>
                  <a:pt x="9934" y="18878"/>
                  <a:pt x="9905" y="18878"/>
                </a:cubicBezTo>
                <a:lnTo>
                  <a:pt x="9816" y="18986"/>
                </a:lnTo>
                <a:lnTo>
                  <a:pt x="11002" y="20426"/>
                </a:lnTo>
                <a:cubicBezTo>
                  <a:pt x="11165" y="20678"/>
                  <a:pt x="11402" y="20822"/>
                  <a:pt x="11698" y="20822"/>
                </a:cubicBezTo>
                <a:cubicBezTo>
                  <a:pt x="12173" y="20822"/>
                  <a:pt x="12543" y="20354"/>
                  <a:pt x="12543" y="19796"/>
                </a:cubicBezTo>
                <a:cubicBezTo>
                  <a:pt x="12543" y="19508"/>
                  <a:pt x="12454" y="19256"/>
                  <a:pt x="12306" y="19076"/>
                </a:cubicBezTo>
                <a:cubicBezTo>
                  <a:pt x="12247" y="19040"/>
                  <a:pt x="12217" y="18968"/>
                  <a:pt x="12173" y="18896"/>
                </a:cubicBezTo>
                <a:lnTo>
                  <a:pt x="11565" y="18176"/>
                </a:lnTo>
                <a:lnTo>
                  <a:pt x="10142" y="16430"/>
                </a:lnTo>
                <a:cubicBezTo>
                  <a:pt x="10053" y="16322"/>
                  <a:pt x="10053" y="16124"/>
                  <a:pt x="10142" y="16016"/>
                </a:cubicBezTo>
                <a:cubicBezTo>
                  <a:pt x="10231" y="15908"/>
                  <a:pt x="10394" y="15908"/>
                  <a:pt x="10483" y="16016"/>
                </a:cubicBezTo>
                <a:lnTo>
                  <a:pt x="11876" y="17708"/>
                </a:lnTo>
                <a:lnTo>
                  <a:pt x="12425" y="18392"/>
                </a:lnTo>
                <a:lnTo>
                  <a:pt x="12529" y="18518"/>
                </a:lnTo>
                <a:cubicBezTo>
                  <a:pt x="12692" y="18770"/>
                  <a:pt x="12944" y="18932"/>
                  <a:pt x="13225" y="18932"/>
                </a:cubicBezTo>
                <a:cubicBezTo>
                  <a:pt x="13715" y="18932"/>
                  <a:pt x="14085" y="18446"/>
                  <a:pt x="14085" y="17888"/>
                </a:cubicBezTo>
                <a:cubicBezTo>
                  <a:pt x="14085" y="17600"/>
                  <a:pt x="13996" y="17348"/>
                  <a:pt x="13833" y="17168"/>
                </a:cubicBezTo>
                <a:cubicBezTo>
                  <a:pt x="13804" y="17132"/>
                  <a:pt x="13759" y="17078"/>
                  <a:pt x="13729" y="17042"/>
                </a:cubicBezTo>
                <a:lnTo>
                  <a:pt x="13077" y="16268"/>
                </a:lnTo>
                <a:lnTo>
                  <a:pt x="11713" y="14594"/>
                </a:lnTo>
                <a:cubicBezTo>
                  <a:pt x="11624" y="14486"/>
                  <a:pt x="11624" y="14288"/>
                  <a:pt x="11713" y="14180"/>
                </a:cubicBezTo>
                <a:cubicBezTo>
                  <a:pt x="11802" y="14072"/>
                  <a:pt x="11965" y="14072"/>
                  <a:pt x="12054" y="14180"/>
                </a:cubicBezTo>
                <a:lnTo>
                  <a:pt x="13418" y="15854"/>
                </a:lnTo>
                <a:lnTo>
                  <a:pt x="13996" y="16538"/>
                </a:lnTo>
                <a:lnTo>
                  <a:pt x="14085" y="16646"/>
                </a:lnTo>
                <a:cubicBezTo>
                  <a:pt x="14248" y="16916"/>
                  <a:pt x="14485" y="17060"/>
                  <a:pt x="14782" y="17060"/>
                </a:cubicBezTo>
                <a:cubicBezTo>
                  <a:pt x="15256" y="17060"/>
                  <a:pt x="15627" y="16592"/>
                  <a:pt x="15627" y="16016"/>
                </a:cubicBezTo>
                <a:cubicBezTo>
                  <a:pt x="15627" y="15746"/>
                  <a:pt x="15538" y="15476"/>
                  <a:pt x="15390" y="15314"/>
                </a:cubicBezTo>
                <a:cubicBezTo>
                  <a:pt x="15331" y="15260"/>
                  <a:pt x="15301" y="15206"/>
                  <a:pt x="15256" y="15134"/>
                </a:cubicBezTo>
                <a:lnTo>
                  <a:pt x="13314" y="12776"/>
                </a:lnTo>
                <a:cubicBezTo>
                  <a:pt x="13225" y="12668"/>
                  <a:pt x="13225" y="12470"/>
                  <a:pt x="13314" y="12362"/>
                </a:cubicBezTo>
                <a:cubicBezTo>
                  <a:pt x="13403" y="12254"/>
                  <a:pt x="13566" y="12254"/>
                  <a:pt x="13655" y="12362"/>
                </a:cubicBezTo>
                <a:lnTo>
                  <a:pt x="15597" y="14720"/>
                </a:lnTo>
                <a:lnTo>
                  <a:pt x="15627" y="14774"/>
                </a:lnTo>
                <a:cubicBezTo>
                  <a:pt x="15790" y="15026"/>
                  <a:pt x="16042" y="15188"/>
                  <a:pt x="16324" y="15188"/>
                </a:cubicBezTo>
                <a:cubicBezTo>
                  <a:pt x="16813" y="15188"/>
                  <a:pt x="17184" y="14702"/>
                  <a:pt x="17184" y="14144"/>
                </a:cubicBezTo>
                <a:cubicBezTo>
                  <a:pt x="17184" y="13874"/>
                  <a:pt x="17110" y="13640"/>
                  <a:pt x="16976" y="13478"/>
                </a:cubicBezTo>
                <a:lnTo>
                  <a:pt x="14901" y="10958"/>
                </a:lnTo>
                <a:cubicBezTo>
                  <a:pt x="14886" y="10940"/>
                  <a:pt x="14871" y="10886"/>
                  <a:pt x="14856" y="10868"/>
                </a:cubicBezTo>
                <a:lnTo>
                  <a:pt x="11787" y="7142"/>
                </a:lnTo>
                <a:lnTo>
                  <a:pt x="11298" y="6566"/>
                </a:lnTo>
                <a:cubicBezTo>
                  <a:pt x="11268" y="6512"/>
                  <a:pt x="11254" y="6476"/>
                  <a:pt x="11224" y="6440"/>
                </a:cubicBezTo>
                <a:cubicBezTo>
                  <a:pt x="11224" y="6404"/>
                  <a:pt x="11209" y="6386"/>
                  <a:pt x="11209" y="6368"/>
                </a:cubicBezTo>
                <a:cubicBezTo>
                  <a:pt x="10957" y="5738"/>
                  <a:pt x="10394" y="5324"/>
                  <a:pt x="9771" y="5324"/>
                </a:cubicBezTo>
                <a:cubicBezTo>
                  <a:pt x="9401" y="5324"/>
                  <a:pt x="9030" y="5504"/>
                  <a:pt x="8748" y="5756"/>
                </a:cubicBezTo>
                <a:lnTo>
                  <a:pt x="8748" y="5792"/>
                </a:lnTo>
                <a:lnTo>
                  <a:pt x="8215" y="8618"/>
                </a:lnTo>
                <a:cubicBezTo>
                  <a:pt x="8215" y="8690"/>
                  <a:pt x="8200" y="8744"/>
                  <a:pt x="8170" y="8816"/>
                </a:cubicBezTo>
                <a:cubicBezTo>
                  <a:pt x="8007" y="9392"/>
                  <a:pt x="7533" y="9824"/>
                  <a:pt x="6984" y="9824"/>
                </a:cubicBezTo>
                <a:cubicBezTo>
                  <a:pt x="6302" y="9824"/>
                  <a:pt x="5754" y="9158"/>
                  <a:pt x="5754" y="8330"/>
                </a:cubicBezTo>
                <a:cubicBezTo>
                  <a:pt x="5754" y="8258"/>
                  <a:pt x="5754" y="8150"/>
                  <a:pt x="5768" y="8060"/>
                </a:cubicBezTo>
                <a:cubicBezTo>
                  <a:pt x="5768" y="8042"/>
                  <a:pt x="5768" y="7988"/>
                  <a:pt x="5798" y="7952"/>
                </a:cubicBezTo>
                <a:cubicBezTo>
                  <a:pt x="6095" y="6386"/>
                  <a:pt x="6984" y="1670"/>
                  <a:pt x="6984" y="1670"/>
                </a:cubicBezTo>
                <a:cubicBezTo>
                  <a:pt x="6999" y="1580"/>
                  <a:pt x="7043" y="1472"/>
                  <a:pt x="7073" y="1418"/>
                </a:cubicBezTo>
                <a:cubicBezTo>
                  <a:pt x="7251" y="806"/>
                  <a:pt x="7740" y="374"/>
                  <a:pt x="8303" y="374"/>
                </a:cubicBezTo>
                <a:cubicBezTo>
                  <a:pt x="8481" y="374"/>
                  <a:pt x="8644" y="410"/>
                  <a:pt x="8808" y="500"/>
                </a:cubicBezTo>
                <a:lnTo>
                  <a:pt x="14574" y="2066"/>
                </a:lnTo>
                <a:lnTo>
                  <a:pt x="16012" y="158"/>
                </a:lnTo>
                <a:cubicBezTo>
                  <a:pt x="16176" y="-40"/>
                  <a:pt x="16413" y="-58"/>
                  <a:pt x="16576" y="140"/>
                </a:cubicBezTo>
                <a:lnTo>
                  <a:pt x="21335" y="5378"/>
                </a:lnTo>
                <a:cubicBezTo>
                  <a:pt x="21542" y="5468"/>
                  <a:pt x="21557" y="5756"/>
                  <a:pt x="21409" y="597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66" name="Shape 2966"/>
          <p:cNvSpPr/>
          <p:nvPr/>
        </p:nvSpPr>
        <p:spPr>
          <a:xfrm>
            <a:off x="8123778" y="6190004"/>
            <a:ext cx="479053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deal</a:t>
            </a:r>
          </a:p>
        </p:txBody>
      </p:sp>
      <p:sp>
        <p:nvSpPr>
          <p:cNvPr id="2967" name="Shape 2967"/>
          <p:cNvSpPr/>
          <p:nvPr/>
        </p:nvSpPr>
        <p:spPr>
          <a:xfrm>
            <a:off x="10506255" y="5263487"/>
            <a:ext cx="808520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64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6640"/>
                </a:lnTo>
                <a:lnTo>
                  <a:pt x="1332" y="16640"/>
                </a:lnTo>
                <a:lnTo>
                  <a:pt x="2664" y="5661"/>
                </a:lnTo>
                <a:lnTo>
                  <a:pt x="4488" y="5661"/>
                </a:lnTo>
                <a:lnTo>
                  <a:pt x="4488" y="2264"/>
                </a:lnTo>
                <a:lnTo>
                  <a:pt x="8994" y="2264"/>
                </a:lnTo>
                <a:lnTo>
                  <a:pt x="8994" y="5661"/>
                </a:lnTo>
                <a:lnTo>
                  <a:pt x="14832" y="5661"/>
                </a:lnTo>
                <a:lnTo>
                  <a:pt x="14832" y="4331"/>
                </a:lnTo>
                <a:lnTo>
                  <a:pt x="11183" y="4331"/>
                </a:lnTo>
                <a:lnTo>
                  <a:pt x="11183" y="0"/>
                </a:lnTo>
                <a:lnTo>
                  <a:pt x="19776" y="0"/>
                </a:lnTo>
                <a:lnTo>
                  <a:pt x="19776" y="4331"/>
                </a:lnTo>
                <a:lnTo>
                  <a:pt x="16182" y="4331"/>
                </a:lnTo>
                <a:lnTo>
                  <a:pt x="16182" y="5661"/>
                </a:lnTo>
                <a:lnTo>
                  <a:pt x="18882" y="5661"/>
                </a:lnTo>
                <a:lnTo>
                  <a:pt x="20214" y="16640"/>
                </a:lnTo>
                <a:lnTo>
                  <a:pt x="21600" y="16640"/>
                </a:lnTo>
                <a:close/>
                <a:moveTo>
                  <a:pt x="16036" y="9506"/>
                </a:moveTo>
                <a:cubicBezTo>
                  <a:pt x="16036" y="9991"/>
                  <a:pt x="16455" y="10387"/>
                  <a:pt x="16930" y="10387"/>
                </a:cubicBezTo>
                <a:cubicBezTo>
                  <a:pt x="17404" y="10387"/>
                  <a:pt x="17824" y="9973"/>
                  <a:pt x="17824" y="9506"/>
                </a:cubicBezTo>
                <a:cubicBezTo>
                  <a:pt x="17824" y="9021"/>
                  <a:pt x="17404" y="8626"/>
                  <a:pt x="16930" y="8626"/>
                </a:cubicBezTo>
                <a:cubicBezTo>
                  <a:pt x="16455" y="8626"/>
                  <a:pt x="16036" y="9021"/>
                  <a:pt x="16036" y="9506"/>
                </a:cubicBezTo>
                <a:close/>
                <a:moveTo>
                  <a:pt x="16930" y="12220"/>
                </a:moveTo>
                <a:cubicBezTo>
                  <a:pt x="16419" y="12220"/>
                  <a:pt x="16036" y="12633"/>
                  <a:pt x="16036" y="13118"/>
                </a:cubicBezTo>
                <a:cubicBezTo>
                  <a:pt x="16036" y="13585"/>
                  <a:pt x="16455" y="13999"/>
                  <a:pt x="16930" y="13999"/>
                </a:cubicBezTo>
                <a:cubicBezTo>
                  <a:pt x="17404" y="13999"/>
                  <a:pt x="17824" y="13585"/>
                  <a:pt x="17824" y="13118"/>
                </a:cubicBezTo>
                <a:cubicBezTo>
                  <a:pt x="17824" y="12615"/>
                  <a:pt x="17441" y="12220"/>
                  <a:pt x="16930" y="12220"/>
                </a:cubicBezTo>
                <a:close/>
                <a:moveTo>
                  <a:pt x="19028" y="3468"/>
                </a:moveTo>
                <a:lnTo>
                  <a:pt x="19028" y="952"/>
                </a:lnTo>
                <a:lnTo>
                  <a:pt x="11913" y="952"/>
                </a:lnTo>
                <a:lnTo>
                  <a:pt x="11913" y="3468"/>
                </a:lnTo>
                <a:lnTo>
                  <a:pt x="19028" y="3468"/>
                </a:lnTo>
                <a:close/>
                <a:moveTo>
                  <a:pt x="13117" y="9506"/>
                </a:moveTo>
                <a:cubicBezTo>
                  <a:pt x="13117" y="9991"/>
                  <a:pt x="13536" y="10387"/>
                  <a:pt x="14011" y="10387"/>
                </a:cubicBezTo>
                <a:cubicBezTo>
                  <a:pt x="14485" y="10387"/>
                  <a:pt x="14905" y="9973"/>
                  <a:pt x="14905" y="9506"/>
                </a:cubicBezTo>
                <a:cubicBezTo>
                  <a:pt x="14905" y="9021"/>
                  <a:pt x="14485" y="8626"/>
                  <a:pt x="14011" y="8626"/>
                </a:cubicBezTo>
                <a:cubicBezTo>
                  <a:pt x="13536" y="8626"/>
                  <a:pt x="13117" y="9021"/>
                  <a:pt x="13117" y="9506"/>
                </a:cubicBezTo>
                <a:close/>
                <a:moveTo>
                  <a:pt x="13117" y="13118"/>
                </a:moveTo>
                <a:cubicBezTo>
                  <a:pt x="13117" y="13603"/>
                  <a:pt x="13536" y="13999"/>
                  <a:pt x="14011" y="13999"/>
                </a:cubicBezTo>
                <a:cubicBezTo>
                  <a:pt x="14485" y="13999"/>
                  <a:pt x="14905" y="13585"/>
                  <a:pt x="14905" y="13118"/>
                </a:cubicBezTo>
                <a:cubicBezTo>
                  <a:pt x="14905" y="12633"/>
                  <a:pt x="14485" y="12220"/>
                  <a:pt x="14011" y="12220"/>
                </a:cubicBezTo>
                <a:cubicBezTo>
                  <a:pt x="13536" y="12220"/>
                  <a:pt x="13117" y="12633"/>
                  <a:pt x="13117" y="13118"/>
                </a:cubicBezTo>
                <a:close/>
                <a:moveTo>
                  <a:pt x="5053" y="9758"/>
                </a:moveTo>
                <a:lnTo>
                  <a:pt x="8501" y="9758"/>
                </a:lnTo>
                <a:lnTo>
                  <a:pt x="8501" y="2803"/>
                </a:lnTo>
                <a:lnTo>
                  <a:pt x="5053" y="2803"/>
                </a:lnTo>
                <a:lnTo>
                  <a:pt x="5053" y="9758"/>
                </a:lnTo>
                <a:close/>
                <a:moveTo>
                  <a:pt x="3703" y="10710"/>
                </a:moveTo>
                <a:lnTo>
                  <a:pt x="9778" y="10710"/>
                </a:lnTo>
                <a:lnTo>
                  <a:pt x="9432" y="9003"/>
                </a:lnTo>
                <a:lnTo>
                  <a:pt x="9012" y="9003"/>
                </a:lnTo>
                <a:lnTo>
                  <a:pt x="9012" y="10279"/>
                </a:lnTo>
                <a:lnTo>
                  <a:pt x="4506" y="10279"/>
                </a:lnTo>
                <a:lnTo>
                  <a:pt x="4506" y="9003"/>
                </a:lnTo>
                <a:lnTo>
                  <a:pt x="4050" y="9003"/>
                </a:lnTo>
                <a:lnTo>
                  <a:pt x="3703" y="10710"/>
                </a:lnTo>
                <a:close/>
                <a:moveTo>
                  <a:pt x="20250" y="20522"/>
                </a:moveTo>
                <a:lnTo>
                  <a:pt x="20250" y="18761"/>
                </a:lnTo>
                <a:lnTo>
                  <a:pt x="1350" y="18761"/>
                </a:lnTo>
                <a:lnTo>
                  <a:pt x="1350" y="20522"/>
                </a:lnTo>
                <a:lnTo>
                  <a:pt x="20250" y="2052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68" name="Shape 2968"/>
          <p:cNvSpPr/>
          <p:nvPr/>
        </p:nvSpPr>
        <p:spPr>
          <a:xfrm>
            <a:off x="10728860" y="6190004"/>
            <a:ext cx="385165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sell</a:t>
            </a:r>
          </a:p>
        </p:txBody>
      </p:sp>
      <p:sp>
        <p:nvSpPr>
          <p:cNvPr id="2969" name="Shape 2969"/>
          <p:cNvSpPr/>
          <p:nvPr/>
        </p:nvSpPr>
        <p:spPr>
          <a:xfrm>
            <a:off x="13057195" y="5263487"/>
            <a:ext cx="829579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50" y="4654"/>
                </a:moveTo>
                <a:lnTo>
                  <a:pt x="19951" y="4654"/>
                </a:lnTo>
                <a:lnTo>
                  <a:pt x="19951" y="3594"/>
                </a:lnTo>
                <a:lnTo>
                  <a:pt x="11350" y="3594"/>
                </a:lnTo>
                <a:lnTo>
                  <a:pt x="11350" y="4654"/>
                </a:lnTo>
                <a:close/>
                <a:moveTo>
                  <a:pt x="11350" y="9291"/>
                </a:moveTo>
                <a:lnTo>
                  <a:pt x="19951" y="9291"/>
                </a:lnTo>
                <a:lnTo>
                  <a:pt x="19951" y="8230"/>
                </a:lnTo>
                <a:lnTo>
                  <a:pt x="11350" y="8230"/>
                </a:lnTo>
                <a:lnTo>
                  <a:pt x="11350" y="9291"/>
                </a:lnTo>
                <a:close/>
                <a:moveTo>
                  <a:pt x="15482" y="2085"/>
                </a:moveTo>
                <a:cubicBezTo>
                  <a:pt x="15482" y="1402"/>
                  <a:pt x="16014" y="845"/>
                  <a:pt x="16705" y="845"/>
                </a:cubicBezTo>
                <a:cubicBezTo>
                  <a:pt x="17362" y="845"/>
                  <a:pt x="17911" y="1384"/>
                  <a:pt x="17911" y="2085"/>
                </a:cubicBezTo>
                <a:cubicBezTo>
                  <a:pt x="17911" y="2767"/>
                  <a:pt x="17379" y="3342"/>
                  <a:pt x="16705" y="3342"/>
                </a:cubicBezTo>
                <a:cubicBezTo>
                  <a:pt x="16032" y="3342"/>
                  <a:pt x="15482" y="2785"/>
                  <a:pt x="15482" y="2085"/>
                </a:cubicBezTo>
                <a:close/>
                <a:moveTo>
                  <a:pt x="13815" y="2498"/>
                </a:moveTo>
                <a:cubicBezTo>
                  <a:pt x="13815" y="2085"/>
                  <a:pt x="14134" y="1743"/>
                  <a:pt x="14542" y="1743"/>
                </a:cubicBezTo>
                <a:cubicBezTo>
                  <a:pt x="14950" y="1743"/>
                  <a:pt x="15287" y="2085"/>
                  <a:pt x="15287" y="2498"/>
                </a:cubicBezTo>
                <a:cubicBezTo>
                  <a:pt x="15287" y="2911"/>
                  <a:pt x="14950" y="3253"/>
                  <a:pt x="14542" y="3253"/>
                </a:cubicBezTo>
                <a:cubicBezTo>
                  <a:pt x="14134" y="3253"/>
                  <a:pt x="13815" y="2929"/>
                  <a:pt x="13815" y="2498"/>
                </a:cubicBezTo>
                <a:close/>
                <a:moveTo>
                  <a:pt x="12556" y="2821"/>
                </a:moveTo>
                <a:cubicBezTo>
                  <a:pt x="12556" y="2552"/>
                  <a:pt x="12768" y="2336"/>
                  <a:pt x="13052" y="2336"/>
                </a:cubicBezTo>
                <a:cubicBezTo>
                  <a:pt x="13336" y="2336"/>
                  <a:pt x="13549" y="2534"/>
                  <a:pt x="13549" y="2821"/>
                </a:cubicBezTo>
                <a:cubicBezTo>
                  <a:pt x="13549" y="3091"/>
                  <a:pt x="13336" y="3324"/>
                  <a:pt x="13052" y="3324"/>
                </a:cubicBezTo>
                <a:cubicBezTo>
                  <a:pt x="12768" y="3324"/>
                  <a:pt x="12556" y="3109"/>
                  <a:pt x="12556" y="2821"/>
                </a:cubicBezTo>
                <a:close/>
                <a:moveTo>
                  <a:pt x="14861" y="7817"/>
                </a:moveTo>
                <a:lnTo>
                  <a:pt x="17894" y="7817"/>
                </a:lnTo>
                <a:lnTo>
                  <a:pt x="17894" y="6218"/>
                </a:lnTo>
                <a:lnTo>
                  <a:pt x="14861" y="6218"/>
                </a:lnTo>
                <a:lnTo>
                  <a:pt x="14861" y="7817"/>
                </a:lnTo>
                <a:close/>
                <a:moveTo>
                  <a:pt x="13052" y="7817"/>
                </a:moveTo>
                <a:lnTo>
                  <a:pt x="13992" y="7817"/>
                </a:lnTo>
                <a:lnTo>
                  <a:pt x="13992" y="6218"/>
                </a:lnTo>
                <a:lnTo>
                  <a:pt x="13052" y="6218"/>
                </a:lnTo>
                <a:lnTo>
                  <a:pt x="13052" y="7817"/>
                </a:lnTo>
                <a:close/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454" y="0"/>
                </a:lnTo>
                <a:lnTo>
                  <a:pt x="1454" y="12040"/>
                </a:lnTo>
                <a:lnTo>
                  <a:pt x="20128" y="12040"/>
                </a:lnTo>
                <a:lnTo>
                  <a:pt x="20128" y="0"/>
                </a:lnTo>
                <a:lnTo>
                  <a:pt x="21600" y="0"/>
                </a:lnTo>
                <a:close/>
                <a:moveTo>
                  <a:pt x="4487" y="3846"/>
                </a:moveTo>
                <a:cubicBezTo>
                  <a:pt x="4487" y="4870"/>
                  <a:pt x="5302" y="5714"/>
                  <a:pt x="6331" y="5714"/>
                </a:cubicBezTo>
                <a:cubicBezTo>
                  <a:pt x="7360" y="5714"/>
                  <a:pt x="8193" y="4870"/>
                  <a:pt x="8193" y="3846"/>
                </a:cubicBezTo>
                <a:cubicBezTo>
                  <a:pt x="8193" y="2803"/>
                  <a:pt x="7360" y="1959"/>
                  <a:pt x="6331" y="1959"/>
                </a:cubicBezTo>
                <a:cubicBezTo>
                  <a:pt x="5302" y="1959"/>
                  <a:pt x="4487" y="2803"/>
                  <a:pt x="4487" y="3846"/>
                </a:cubicBezTo>
                <a:close/>
                <a:moveTo>
                  <a:pt x="3547" y="11627"/>
                </a:moveTo>
                <a:lnTo>
                  <a:pt x="2093" y="11627"/>
                </a:lnTo>
                <a:lnTo>
                  <a:pt x="2093" y="8518"/>
                </a:lnTo>
                <a:cubicBezTo>
                  <a:pt x="2093" y="7152"/>
                  <a:pt x="2908" y="6074"/>
                  <a:pt x="4203" y="6074"/>
                </a:cubicBezTo>
                <a:lnTo>
                  <a:pt x="8441" y="6074"/>
                </a:lnTo>
                <a:cubicBezTo>
                  <a:pt x="9771" y="6074"/>
                  <a:pt x="10587" y="7152"/>
                  <a:pt x="10552" y="8536"/>
                </a:cubicBezTo>
                <a:lnTo>
                  <a:pt x="10552" y="11627"/>
                </a:lnTo>
                <a:lnTo>
                  <a:pt x="9115" y="11627"/>
                </a:lnTo>
                <a:lnTo>
                  <a:pt x="9115" y="8895"/>
                </a:lnTo>
                <a:cubicBezTo>
                  <a:pt x="9115" y="8787"/>
                  <a:pt x="9027" y="8680"/>
                  <a:pt x="8902" y="8680"/>
                </a:cubicBezTo>
                <a:cubicBezTo>
                  <a:pt x="8796" y="8680"/>
                  <a:pt x="8672" y="8769"/>
                  <a:pt x="8672" y="8895"/>
                </a:cubicBezTo>
                <a:lnTo>
                  <a:pt x="8672" y="11627"/>
                </a:lnTo>
                <a:lnTo>
                  <a:pt x="4008" y="11627"/>
                </a:lnTo>
                <a:lnTo>
                  <a:pt x="4008" y="8895"/>
                </a:lnTo>
                <a:cubicBezTo>
                  <a:pt x="4008" y="8769"/>
                  <a:pt x="3919" y="8680"/>
                  <a:pt x="3795" y="8680"/>
                </a:cubicBezTo>
                <a:cubicBezTo>
                  <a:pt x="3689" y="8680"/>
                  <a:pt x="3582" y="8769"/>
                  <a:pt x="3582" y="8895"/>
                </a:cubicBezTo>
                <a:cubicBezTo>
                  <a:pt x="3547" y="8913"/>
                  <a:pt x="3547" y="11627"/>
                  <a:pt x="3547" y="1162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0" name="Shape 2970"/>
          <p:cNvSpPr/>
          <p:nvPr/>
        </p:nvSpPr>
        <p:spPr>
          <a:xfrm>
            <a:off x="13255734" y="6190004"/>
            <a:ext cx="465541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sale</a:t>
            </a:r>
          </a:p>
        </p:txBody>
      </p:sp>
      <p:sp>
        <p:nvSpPr>
          <p:cNvPr id="2971" name="Shape 2971"/>
          <p:cNvSpPr/>
          <p:nvPr/>
        </p:nvSpPr>
        <p:spPr>
          <a:xfrm>
            <a:off x="15689355" y="5263487"/>
            <a:ext cx="691200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212"/>
                </a:moveTo>
                <a:cubicBezTo>
                  <a:pt x="21600" y="10818"/>
                  <a:pt x="20149" y="13154"/>
                  <a:pt x="17886" y="14646"/>
                </a:cubicBezTo>
                <a:lnTo>
                  <a:pt x="17886" y="21600"/>
                </a:lnTo>
                <a:lnTo>
                  <a:pt x="7492" y="21600"/>
                </a:lnTo>
                <a:lnTo>
                  <a:pt x="7492" y="19102"/>
                </a:lnTo>
                <a:lnTo>
                  <a:pt x="5955" y="19102"/>
                </a:lnTo>
                <a:cubicBezTo>
                  <a:pt x="3821" y="19102"/>
                  <a:pt x="2092" y="17647"/>
                  <a:pt x="2092" y="15850"/>
                </a:cubicBezTo>
                <a:lnTo>
                  <a:pt x="2092" y="13567"/>
                </a:lnTo>
                <a:lnTo>
                  <a:pt x="790" y="13567"/>
                </a:lnTo>
                <a:cubicBezTo>
                  <a:pt x="342" y="13567"/>
                  <a:pt x="0" y="13262"/>
                  <a:pt x="0" y="12902"/>
                </a:cubicBezTo>
                <a:cubicBezTo>
                  <a:pt x="0" y="12795"/>
                  <a:pt x="21" y="12723"/>
                  <a:pt x="43" y="12633"/>
                </a:cubicBezTo>
                <a:lnTo>
                  <a:pt x="2070" y="8320"/>
                </a:lnTo>
                <a:cubicBezTo>
                  <a:pt x="2070" y="8320"/>
                  <a:pt x="2284" y="6523"/>
                  <a:pt x="2476" y="5858"/>
                </a:cubicBezTo>
                <a:cubicBezTo>
                  <a:pt x="3330" y="2785"/>
                  <a:pt x="7406" y="0"/>
                  <a:pt x="11825" y="0"/>
                </a:cubicBezTo>
                <a:cubicBezTo>
                  <a:pt x="17246" y="0"/>
                  <a:pt x="21600" y="3666"/>
                  <a:pt x="21600" y="8212"/>
                </a:cubicBezTo>
                <a:close/>
                <a:moveTo>
                  <a:pt x="5613" y="9057"/>
                </a:moveTo>
                <a:cubicBezTo>
                  <a:pt x="5613" y="8554"/>
                  <a:pt x="5123" y="8140"/>
                  <a:pt x="4504" y="8140"/>
                </a:cubicBezTo>
                <a:cubicBezTo>
                  <a:pt x="3927" y="8140"/>
                  <a:pt x="3436" y="8554"/>
                  <a:pt x="3436" y="9057"/>
                </a:cubicBezTo>
                <a:cubicBezTo>
                  <a:pt x="3436" y="9560"/>
                  <a:pt x="3927" y="9973"/>
                  <a:pt x="4504" y="9973"/>
                </a:cubicBezTo>
                <a:cubicBezTo>
                  <a:pt x="5123" y="9973"/>
                  <a:pt x="5613" y="9560"/>
                  <a:pt x="5613" y="9057"/>
                </a:cubicBezTo>
                <a:close/>
                <a:moveTo>
                  <a:pt x="20362" y="8104"/>
                </a:moveTo>
                <a:cubicBezTo>
                  <a:pt x="20362" y="4187"/>
                  <a:pt x="16606" y="1006"/>
                  <a:pt x="11953" y="1006"/>
                </a:cubicBezTo>
                <a:cubicBezTo>
                  <a:pt x="9519" y="1006"/>
                  <a:pt x="7364" y="1869"/>
                  <a:pt x="5827" y="3253"/>
                </a:cubicBezTo>
                <a:cubicBezTo>
                  <a:pt x="5827" y="3253"/>
                  <a:pt x="5720" y="8913"/>
                  <a:pt x="13340" y="9057"/>
                </a:cubicBezTo>
                <a:cubicBezTo>
                  <a:pt x="18633" y="9057"/>
                  <a:pt x="18249" y="12831"/>
                  <a:pt x="18249" y="12831"/>
                </a:cubicBezTo>
                <a:cubicBezTo>
                  <a:pt x="19551" y="11555"/>
                  <a:pt x="20362" y="9919"/>
                  <a:pt x="20362" y="8104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2" name="Shape 2972"/>
          <p:cNvSpPr/>
          <p:nvPr/>
        </p:nvSpPr>
        <p:spPr>
          <a:xfrm>
            <a:off x="16008222" y="5326656"/>
            <a:ext cx="167125" cy="17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600" extrusionOk="0">
                <a:moveTo>
                  <a:pt x="21511" y="8606"/>
                </a:moveTo>
                <a:cubicBezTo>
                  <a:pt x="21511" y="10378"/>
                  <a:pt x="21069" y="11897"/>
                  <a:pt x="20095" y="13078"/>
                </a:cubicBezTo>
                <a:cubicBezTo>
                  <a:pt x="19564" y="13837"/>
                  <a:pt x="18590" y="14850"/>
                  <a:pt x="16997" y="15947"/>
                </a:cubicBezTo>
                <a:lnTo>
                  <a:pt x="15492" y="17044"/>
                </a:lnTo>
                <a:cubicBezTo>
                  <a:pt x="14695" y="17719"/>
                  <a:pt x="14164" y="18394"/>
                  <a:pt x="13898" y="19238"/>
                </a:cubicBezTo>
                <a:cubicBezTo>
                  <a:pt x="13721" y="19744"/>
                  <a:pt x="13721" y="20503"/>
                  <a:pt x="13721" y="21600"/>
                </a:cubicBezTo>
                <a:lnTo>
                  <a:pt x="7967" y="21600"/>
                </a:lnTo>
                <a:cubicBezTo>
                  <a:pt x="8056" y="19322"/>
                  <a:pt x="8321" y="17803"/>
                  <a:pt x="8587" y="16875"/>
                </a:cubicBezTo>
                <a:cubicBezTo>
                  <a:pt x="9030" y="15947"/>
                  <a:pt x="9915" y="14934"/>
                  <a:pt x="11508" y="13837"/>
                </a:cubicBezTo>
                <a:lnTo>
                  <a:pt x="13013" y="12572"/>
                </a:lnTo>
                <a:cubicBezTo>
                  <a:pt x="13544" y="12234"/>
                  <a:pt x="13898" y="11813"/>
                  <a:pt x="14252" y="11391"/>
                </a:cubicBezTo>
                <a:cubicBezTo>
                  <a:pt x="14784" y="10716"/>
                  <a:pt x="15138" y="9872"/>
                  <a:pt x="15138" y="8944"/>
                </a:cubicBezTo>
                <a:cubicBezTo>
                  <a:pt x="15138" y="7931"/>
                  <a:pt x="14784" y="7003"/>
                  <a:pt x="14164" y="6075"/>
                </a:cubicBezTo>
                <a:cubicBezTo>
                  <a:pt x="13544" y="5316"/>
                  <a:pt x="12305" y="4894"/>
                  <a:pt x="10711" y="4894"/>
                </a:cubicBezTo>
                <a:cubicBezTo>
                  <a:pt x="9118" y="4894"/>
                  <a:pt x="7967" y="5400"/>
                  <a:pt x="7259" y="6412"/>
                </a:cubicBezTo>
                <a:cubicBezTo>
                  <a:pt x="6551" y="7341"/>
                  <a:pt x="6285" y="8353"/>
                  <a:pt x="6197" y="9366"/>
                </a:cubicBezTo>
                <a:cubicBezTo>
                  <a:pt x="6197" y="9450"/>
                  <a:pt x="6197" y="9534"/>
                  <a:pt x="6197" y="9703"/>
                </a:cubicBezTo>
                <a:cubicBezTo>
                  <a:pt x="5931" y="11222"/>
                  <a:pt x="4692" y="12319"/>
                  <a:pt x="3098" y="12319"/>
                </a:cubicBezTo>
                <a:cubicBezTo>
                  <a:pt x="1505" y="12319"/>
                  <a:pt x="177" y="11053"/>
                  <a:pt x="0" y="9703"/>
                </a:cubicBezTo>
                <a:cubicBezTo>
                  <a:pt x="0" y="9703"/>
                  <a:pt x="0" y="8944"/>
                  <a:pt x="0" y="8775"/>
                </a:cubicBezTo>
                <a:cubicBezTo>
                  <a:pt x="266" y="5400"/>
                  <a:pt x="1770" y="2953"/>
                  <a:pt x="4161" y="1519"/>
                </a:cubicBezTo>
                <a:cubicBezTo>
                  <a:pt x="5843" y="506"/>
                  <a:pt x="7879" y="0"/>
                  <a:pt x="10269" y="0"/>
                </a:cubicBezTo>
                <a:cubicBezTo>
                  <a:pt x="13544" y="0"/>
                  <a:pt x="16200" y="759"/>
                  <a:pt x="18325" y="2194"/>
                </a:cubicBezTo>
                <a:cubicBezTo>
                  <a:pt x="20538" y="3544"/>
                  <a:pt x="21600" y="5822"/>
                  <a:pt x="21511" y="860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3" name="Shape 2973"/>
          <p:cNvSpPr/>
          <p:nvPr/>
        </p:nvSpPr>
        <p:spPr>
          <a:xfrm>
            <a:off x="16062369" y="5516172"/>
            <a:ext cx="59496" cy="5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21"/>
                </a:moveTo>
                <a:cubicBezTo>
                  <a:pt x="21600" y="12863"/>
                  <a:pt x="21115" y="14562"/>
                  <a:pt x="20144" y="16261"/>
                </a:cubicBezTo>
                <a:cubicBezTo>
                  <a:pt x="19173" y="17960"/>
                  <a:pt x="17960" y="19173"/>
                  <a:pt x="16261" y="20144"/>
                </a:cubicBezTo>
                <a:cubicBezTo>
                  <a:pt x="14562" y="21115"/>
                  <a:pt x="13106" y="21600"/>
                  <a:pt x="10921" y="21600"/>
                </a:cubicBezTo>
                <a:cubicBezTo>
                  <a:pt x="8980" y="21600"/>
                  <a:pt x="7281" y="21115"/>
                  <a:pt x="5339" y="20144"/>
                </a:cubicBezTo>
                <a:cubicBezTo>
                  <a:pt x="3640" y="19173"/>
                  <a:pt x="2427" y="17960"/>
                  <a:pt x="1456" y="16261"/>
                </a:cubicBezTo>
                <a:cubicBezTo>
                  <a:pt x="485" y="14562"/>
                  <a:pt x="0" y="12863"/>
                  <a:pt x="0" y="10921"/>
                </a:cubicBezTo>
                <a:cubicBezTo>
                  <a:pt x="0" y="8737"/>
                  <a:pt x="485" y="7038"/>
                  <a:pt x="1456" y="5339"/>
                </a:cubicBezTo>
                <a:cubicBezTo>
                  <a:pt x="2427" y="3640"/>
                  <a:pt x="3640" y="2427"/>
                  <a:pt x="5339" y="1456"/>
                </a:cubicBezTo>
                <a:cubicBezTo>
                  <a:pt x="7281" y="485"/>
                  <a:pt x="8737" y="0"/>
                  <a:pt x="10921" y="0"/>
                </a:cubicBezTo>
                <a:cubicBezTo>
                  <a:pt x="12863" y="0"/>
                  <a:pt x="14562" y="485"/>
                  <a:pt x="16261" y="1456"/>
                </a:cubicBezTo>
                <a:cubicBezTo>
                  <a:pt x="17960" y="2427"/>
                  <a:pt x="19173" y="3640"/>
                  <a:pt x="20144" y="5339"/>
                </a:cubicBezTo>
                <a:cubicBezTo>
                  <a:pt x="21115" y="7038"/>
                  <a:pt x="21600" y="8737"/>
                  <a:pt x="21600" y="10921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4" name="Shape 2974"/>
          <p:cNvSpPr/>
          <p:nvPr/>
        </p:nvSpPr>
        <p:spPr>
          <a:xfrm>
            <a:off x="15602119" y="6190004"/>
            <a:ext cx="893501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problem</a:t>
            </a:r>
          </a:p>
        </p:txBody>
      </p:sp>
      <p:sp>
        <p:nvSpPr>
          <p:cNvPr id="2975" name="Shape 2975"/>
          <p:cNvSpPr/>
          <p:nvPr/>
        </p:nvSpPr>
        <p:spPr>
          <a:xfrm>
            <a:off x="18189152" y="5263487"/>
            <a:ext cx="820555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6"/>
                  <a:pt x="16752" y="21600"/>
                  <a:pt x="10791" y="21600"/>
                </a:cubicBezTo>
                <a:cubicBezTo>
                  <a:pt x="4830" y="21600"/>
                  <a:pt x="0" y="16766"/>
                  <a:pt x="0" y="10800"/>
                </a:cubicBezTo>
                <a:cubicBezTo>
                  <a:pt x="0" y="4834"/>
                  <a:pt x="4830" y="0"/>
                  <a:pt x="10791" y="0"/>
                </a:cubicBezTo>
                <a:cubicBezTo>
                  <a:pt x="16734" y="0"/>
                  <a:pt x="21582" y="4834"/>
                  <a:pt x="21600" y="10800"/>
                </a:cubicBezTo>
                <a:close/>
                <a:moveTo>
                  <a:pt x="19463" y="10800"/>
                </a:moveTo>
                <a:cubicBezTo>
                  <a:pt x="19463" y="6002"/>
                  <a:pt x="15567" y="2120"/>
                  <a:pt x="10773" y="2120"/>
                </a:cubicBezTo>
                <a:cubicBezTo>
                  <a:pt x="5979" y="2120"/>
                  <a:pt x="2101" y="6002"/>
                  <a:pt x="2101" y="10800"/>
                </a:cubicBezTo>
                <a:cubicBezTo>
                  <a:pt x="2101" y="15598"/>
                  <a:pt x="5979" y="19480"/>
                  <a:pt x="10773" y="19480"/>
                </a:cubicBezTo>
                <a:cubicBezTo>
                  <a:pt x="15531" y="19462"/>
                  <a:pt x="19409" y="15580"/>
                  <a:pt x="19463" y="1080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6" name="Shape 2976"/>
          <p:cNvSpPr/>
          <p:nvPr/>
        </p:nvSpPr>
        <p:spPr>
          <a:xfrm>
            <a:off x="18553144" y="5443977"/>
            <a:ext cx="254293" cy="291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1197" y="11206"/>
                </a:moveTo>
                <a:cubicBezTo>
                  <a:pt x="21542" y="11814"/>
                  <a:pt x="21600" y="12575"/>
                  <a:pt x="21485" y="13183"/>
                </a:cubicBezTo>
                <a:cubicBezTo>
                  <a:pt x="21254" y="13792"/>
                  <a:pt x="20794" y="14299"/>
                  <a:pt x="19987" y="14603"/>
                </a:cubicBezTo>
                <a:lnTo>
                  <a:pt x="4147" y="21296"/>
                </a:lnTo>
                <a:cubicBezTo>
                  <a:pt x="3744" y="21448"/>
                  <a:pt x="3226" y="21600"/>
                  <a:pt x="2822" y="21600"/>
                </a:cubicBezTo>
                <a:cubicBezTo>
                  <a:pt x="2419" y="21600"/>
                  <a:pt x="2016" y="21448"/>
                  <a:pt x="1498" y="21296"/>
                </a:cubicBezTo>
                <a:cubicBezTo>
                  <a:pt x="634" y="20839"/>
                  <a:pt x="0" y="19977"/>
                  <a:pt x="0" y="19065"/>
                </a:cubicBezTo>
                <a:lnTo>
                  <a:pt x="0" y="2383"/>
                </a:lnTo>
                <a:cubicBezTo>
                  <a:pt x="0" y="913"/>
                  <a:pt x="1382" y="0"/>
                  <a:pt x="2765" y="0"/>
                </a:cubicBezTo>
                <a:cubicBezTo>
                  <a:pt x="3456" y="0"/>
                  <a:pt x="4090" y="152"/>
                  <a:pt x="4550" y="558"/>
                </a:cubicBezTo>
                <a:cubicBezTo>
                  <a:pt x="5069" y="1014"/>
                  <a:pt x="5299" y="1623"/>
                  <a:pt x="5299" y="2332"/>
                </a:cubicBezTo>
                <a:lnTo>
                  <a:pt x="5299" y="15059"/>
                </a:lnTo>
                <a:lnTo>
                  <a:pt x="17568" y="10242"/>
                </a:lnTo>
                <a:cubicBezTo>
                  <a:pt x="19181" y="9634"/>
                  <a:pt x="20563" y="10293"/>
                  <a:pt x="21197" y="1120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7" name="Shape 2977"/>
          <p:cNvSpPr/>
          <p:nvPr/>
        </p:nvSpPr>
        <p:spPr>
          <a:xfrm>
            <a:off x="18366635" y="6190004"/>
            <a:ext cx="478704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time</a:t>
            </a:r>
          </a:p>
        </p:txBody>
      </p:sp>
      <p:sp>
        <p:nvSpPr>
          <p:cNvPr id="2978" name="Shape 2978"/>
          <p:cNvSpPr/>
          <p:nvPr/>
        </p:nvSpPr>
        <p:spPr>
          <a:xfrm>
            <a:off x="5367301" y="8176763"/>
            <a:ext cx="821835" cy="819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494" extrusionOk="0">
                <a:moveTo>
                  <a:pt x="10765" y="21493"/>
                </a:moveTo>
                <a:cubicBezTo>
                  <a:pt x="4785" y="21564"/>
                  <a:pt x="18" y="16615"/>
                  <a:pt x="1" y="10773"/>
                </a:cubicBezTo>
                <a:cubicBezTo>
                  <a:pt x="-53" y="4788"/>
                  <a:pt x="4749" y="53"/>
                  <a:pt x="10711" y="0"/>
                </a:cubicBezTo>
                <a:cubicBezTo>
                  <a:pt x="16709" y="-36"/>
                  <a:pt x="21458" y="4877"/>
                  <a:pt x="21476" y="10719"/>
                </a:cubicBezTo>
                <a:cubicBezTo>
                  <a:pt x="21547" y="16704"/>
                  <a:pt x="16602" y="21439"/>
                  <a:pt x="10765" y="21493"/>
                </a:cubicBezTo>
                <a:close/>
                <a:moveTo>
                  <a:pt x="6481" y="6467"/>
                </a:moveTo>
                <a:cubicBezTo>
                  <a:pt x="5445" y="6539"/>
                  <a:pt x="4660" y="7289"/>
                  <a:pt x="4678" y="8343"/>
                </a:cubicBezTo>
                <a:cubicBezTo>
                  <a:pt x="4749" y="9397"/>
                  <a:pt x="5499" y="10165"/>
                  <a:pt x="6552" y="10148"/>
                </a:cubicBezTo>
                <a:cubicBezTo>
                  <a:pt x="7605" y="10076"/>
                  <a:pt x="8373" y="9326"/>
                  <a:pt x="8355" y="8272"/>
                </a:cubicBezTo>
                <a:cubicBezTo>
                  <a:pt x="8337" y="7200"/>
                  <a:pt x="7569" y="6431"/>
                  <a:pt x="6481" y="6467"/>
                </a:cubicBezTo>
                <a:close/>
                <a:moveTo>
                  <a:pt x="10747" y="18563"/>
                </a:moveTo>
                <a:cubicBezTo>
                  <a:pt x="13335" y="18545"/>
                  <a:pt x="15674" y="17026"/>
                  <a:pt x="16852" y="14507"/>
                </a:cubicBezTo>
                <a:cubicBezTo>
                  <a:pt x="17066" y="14007"/>
                  <a:pt x="16799" y="13453"/>
                  <a:pt x="16317" y="13238"/>
                </a:cubicBezTo>
                <a:cubicBezTo>
                  <a:pt x="15835" y="13024"/>
                  <a:pt x="15263" y="13310"/>
                  <a:pt x="14906" y="13828"/>
                </a:cubicBezTo>
                <a:cubicBezTo>
                  <a:pt x="14139" y="15490"/>
                  <a:pt x="12496" y="16579"/>
                  <a:pt x="10676" y="16615"/>
                </a:cubicBezTo>
                <a:cubicBezTo>
                  <a:pt x="8855" y="16669"/>
                  <a:pt x="7266" y="15579"/>
                  <a:pt x="6481" y="13882"/>
                </a:cubicBezTo>
                <a:cubicBezTo>
                  <a:pt x="6213" y="13328"/>
                  <a:pt x="5588" y="13131"/>
                  <a:pt x="5160" y="13364"/>
                </a:cubicBezTo>
                <a:cubicBezTo>
                  <a:pt x="4606" y="13649"/>
                  <a:pt x="4356" y="14150"/>
                  <a:pt x="4642" y="14703"/>
                </a:cubicBezTo>
                <a:cubicBezTo>
                  <a:pt x="5677" y="17044"/>
                  <a:pt x="8123" y="18616"/>
                  <a:pt x="10747" y="18563"/>
                </a:cubicBezTo>
                <a:close/>
                <a:moveTo>
                  <a:pt x="14639" y="6467"/>
                </a:moveTo>
                <a:cubicBezTo>
                  <a:pt x="13603" y="6539"/>
                  <a:pt x="12818" y="7289"/>
                  <a:pt x="12836" y="8343"/>
                </a:cubicBezTo>
                <a:cubicBezTo>
                  <a:pt x="12907" y="9397"/>
                  <a:pt x="13657" y="10165"/>
                  <a:pt x="14710" y="10148"/>
                </a:cubicBezTo>
                <a:cubicBezTo>
                  <a:pt x="15638" y="10130"/>
                  <a:pt x="16531" y="9326"/>
                  <a:pt x="16513" y="8272"/>
                </a:cubicBezTo>
                <a:cubicBezTo>
                  <a:pt x="16513" y="7361"/>
                  <a:pt x="15727" y="6431"/>
                  <a:pt x="14639" y="6467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79" name="Shape 2979"/>
          <p:cNvSpPr/>
          <p:nvPr/>
        </p:nvSpPr>
        <p:spPr>
          <a:xfrm>
            <a:off x="5232153" y="9101927"/>
            <a:ext cx="1227928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satisfaction</a:t>
            </a:r>
          </a:p>
        </p:txBody>
      </p:sp>
      <p:sp>
        <p:nvSpPr>
          <p:cNvPr id="2980" name="Shape 2980"/>
          <p:cNvSpPr/>
          <p:nvPr/>
        </p:nvSpPr>
        <p:spPr>
          <a:xfrm>
            <a:off x="8078651" y="8175405"/>
            <a:ext cx="510709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17" y="11779"/>
                </a:moveTo>
                <a:cubicBezTo>
                  <a:pt x="1559" y="10252"/>
                  <a:pt x="0" y="8511"/>
                  <a:pt x="0" y="6446"/>
                </a:cubicBezTo>
                <a:cubicBezTo>
                  <a:pt x="0" y="4453"/>
                  <a:pt x="1184" y="2783"/>
                  <a:pt x="3407" y="1598"/>
                </a:cubicBezTo>
                <a:cubicBezTo>
                  <a:pt x="5371" y="557"/>
                  <a:pt x="7999" y="0"/>
                  <a:pt x="10800" y="0"/>
                </a:cubicBezTo>
                <a:cubicBezTo>
                  <a:pt x="13601" y="0"/>
                  <a:pt x="16229" y="557"/>
                  <a:pt x="18193" y="1598"/>
                </a:cubicBezTo>
                <a:cubicBezTo>
                  <a:pt x="20416" y="2765"/>
                  <a:pt x="21600" y="4453"/>
                  <a:pt x="21600" y="6446"/>
                </a:cubicBezTo>
                <a:cubicBezTo>
                  <a:pt x="21600" y="8529"/>
                  <a:pt x="20041" y="10252"/>
                  <a:pt x="18683" y="11779"/>
                </a:cubicBezTo>
                <a:cubicBezTo>
                  <a:pt x="17499" y="13089"/>
                  <a:pt x="16402" y="14346"/>
                  <a:pt x="16402" y="15657"/>
                </a:cubicBezTo>
                <a:lnTo>
                  <a:pt x="16402" y="19356"/>
                </a:lnTo>
                <a:lnTo>
                  <a:pt x="14525" y="19356"/>
                </a:lnTo>
                <a:lnTo>
                  <a:pt x="14525" y="19374"/>
                </a:lnTo>
                <a:cubicBezTo>
                  <a:pt x="14525" y="20612"/>
                  <a:pt x="12908" y="21600"/>
                  <a:pt x="10944" y="21600"/>
                </a:cubicBezTo>
                <a:cubicBezTo>
                  <a:pt x="8952" y="21600"/>
                  <a:pt x="7364" y="20612"/>
                  <a:pt x="7364" y="19374"/>
                </a:cubicBezTo>
                <a:lnTo>
                  <a:pt x="7364" y="19356"/>
                </a:lnTo>
                <a:lnTo>
                  <a:pt x="5256" y="19356"/>
                </a:lnTo>
                <a:lnTo>
                  <a:pt x="5256" y="16034"/>
                </a:lnTo>
                <a:lnTo>
                  <a:pt x="5284" y="15657"/>
                </a:lnTo>
                <a:cubicBezTo>
                  <a:pt x="5198" y="14364"/>
                  <a:pt x="4101" y="13107"/>
                  <a:pt x="2917" y="11779"/>
                </a:cubicBezTo>
                <a:close/>
                <a:moveTo>
                  <a:pt x="6497" y="15208"/>
                </a:moveTo>
                <a:lnTo>
                  <a:pt x="15045" y="15208"/>
                </a:lnTo>
                <a:cubicBezTo>
                  <a:pt x="15247" y="13861"/>
                  <a:pt x="16344" y="12622"/>
                  <a:pt x="17471" y="11384"/>
                </a:cubicBezTo>
                <a:cubicBezTo>
                  <a:pt x="18799" y="9965"/>
                  <a:pt x="20214" y="8331"/>
                  <a:pt x="20214" y="6446"/>
                </a:cubicBezTo>
                <a:cubicBezTo>
                  <a:pt x="20214" y="4686"/>
                  <a:pt x="19203" y="3250"/>
                  <a:pt x="17297" y="2226"/>
                </a:cubicBezTo>
                <a:cubicBezTo>
                  <a:pt x="15565" y="1329"/>
                  <a:pt x="13226" y="826"/>
                  <a:pt x="10771" y="826"/>
                </a:cubicBezTo>
                <a:cubicBezTo>
                  <a:pt x="8288" y="826"/>
                  <a:pt x="5978" y="1329"/>
                  <a:pt x="4245" y="2226"/>
                </a:cubicBezTo>
                <a:cubicBezTo>
                  <a:pt x="2339" y="3250"/>
                  <a:pt x="1328" y="4686"/>
                  <a:pt x="1328" y="6446"/>
                </a:cubicBezTo>
                <a:cubicBezTo>
                  <a:pt x="1328" y="8313"/>
                  <a:pt x="2772" y="9929"/>
                  <a:pt x="4072" y="11384"/>
                </a:cubicBezTo>
                <a:cubicBezTo>
                  <a:pt x="5169" y="12587"/>
                  <a:pt x="6295" y="13843"/>
                  <a:pt x="6497" y="15208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81" name="Shape 2981"/>
          <p:cNvSpPr/>
          <p:nvPr/>
        </p:nvSpPr>
        <p:spPr>
          <a:xfrm>
            <a:off x="8123778" y="9101927"/>
            <a:ext cx="479053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idea</a:t>
            </a:r>
          </a:p>
        </p:txBody>
      </p:sp>
      <p:sp>
        <p:nvSpPr>
          <p:cNvPr id="2982" name="Shape 2982"/>
          <p:cNvSpPr/>
          <p:nvPr/>
        </p:nvSpPr>
        <p:spPr>
          <a:xfrm>
            <a:off x="10443083" y="8175405"/>
            <a:ext cx="934864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83" name="Shape 2983"/>
          <p:cNvSpPr/>
          <p:nvPr/>
        </p:nvSpPr>
        <p:spPr>
          <a:xfrm>
            <a:off x="10545360" y="9101927"/>
            <a:ext cx="746384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growth</a:t>
            </a:r>
          </a:p>
        </p:txBody>
      </p:sp>
      <p:sp>
        <p:nvSpPr>
          <p:cNvPr id="2984" name="Shape 2984"/>
          <p:cNvSpPr/>
          <p:nvPr/>
        </p:nvSpPr>
        <p:spPr>
          <a:xfrm>
            <a:off x="13279800" y="8915419"/>
            <a:ext cx="387376" cy="80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1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81" y="2160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85" name="Shape 2985"/>
          <p:cNvSpPr/>
          <p:nvPr/>
        </p:nvSpPr>
        <p:spPr>
          <a:xfrm>
            <a:off x="13309883" y="8175405"/>
            <a:ext cx="321195" cy="71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010"/>
                </a:moveTo>
                <a:cubicBezTo>
                  <a:pt x="4576" y="16750"/>
                  <a:pt x="7459" y="15476"/>
                  <a:pt x="7459" y="12475"/>
                </a:cubicBezTo>
                <a:cubicBezTo>
                  <a:pt x="7459" y="11858"/>
                  <a:pt x="7414" y="11797"/>
                  <a:pt x="7276" y="11201"/>
                </a:cubicBezTo>
                <a:lnTo>
                  <a:pt x="3524" y="11201"/>
                </a:lnTo>
                <a:lnTo>
                  <a:pt x="3524" y="8920"/>
                </a:lnTo>
                <a:lnTo>
                  <a:pt x="6361" y="8920"/>
                </a:lnTo>
                <a:cubicBezTo>
                  <a:pt x="6361" y="8920"/>
                  <a:pt x="2837" y="5939"/>
                  <a:pt x="2837" y="5590"/>
                </a:cubicBezTo>
                <a:cubicBezTo>
                  <a:pt x="2837" y="4604"/>
                  <a:pt x="4622" y="3802"/>
                  <a:pt x="6819" y="3802"/>
                </a:cubicBezTo>
                <a:cubicBezTo>
                  <a:pt x="7917" y="3802"/>
                  <a:pt x="8969" y="4028"/>
                  <a:pt x="9702" y="4357"/>
                </a:cubicBezTo>
                <a:lnTo>
                  <a:pt x="9702" y="2178"/>
                </a:lnTo>
                <a:lnTo>
                  <a:pt x="7322" y="2178"/>
                </a:lnTo>
                <a:lnTo>
                  <a:pt x="7322" y="1171"/>
                </a:lnTo>
                <a:lnTo>
                  <a:pt x="9702" y="1171"/>
                </a:lnTo>
                <a:lnTo>
                  <a:pt x="9702" y="0"/>
                </a:lnTo>
                <a:lnTo>
                  <a:pt x="11944" y="0"/>
                </a:lnTo>
                <a:lnTo>
                  <a:pt x="11944" y="1171"/>
                </a:lnTo>
                <a:lnTo>
                  <a:pt x="14324" y="1171"/>
                </a:lnTo>
                <a:lnTo>
                  <a:pt x="14324" y="2178"/>
                </a:lnTo>
                <a:lnTo>
                  <a:pt x="11944" y="2178"/>
                </a:lnTo>
                <a:lnTo>
                  <a:pt x="11944" y="4357"/>
                </a:lnTo>
                <a:cubicBezTo>
                  <a:pt x="12631" y="4008"/>
                  <a:pt x="13637" y="3802"/>
                  <a:pt x="14781" y="3802"/>
                </a:cubicBezTo>
                <a:cubicBezTo>
                  <a:pt x="16978" y="3802"/>
                  <a:pt x="18763" y="4604"/>
                  <a:pt x="18763" y="5590"/>
                </a:cubicBezTo>
                <a:cubicBezTo>
                  <a:pt x="18763" y="5939"/>
                  <a:pt x="15331" y="8920"/>
                  <a:pt x="15331" y="8920"/>
                </a:cubicBezTo>
                <a:lnTo>
                  <a:pt x="18122" y="8920"/>
                </a:lnTo>
                <a:lnTo>
                  <a:pt x="18122" y="11201"/>
                </a:lnTo>
                <a:lnTo>
                  <a:pt x="14415" y="11201"/>
                </a:lnTo>
                <a:cubicBezTo>
                  <a:pt x="14324" y="11756"/>
                  <a:pt x="14186" y="11858"/>
                  <a:pt x="14186" y="12475"/>
                </a:cubicBezTo>
                <a:cubicBezTo>
                  <a:pt x="14186" y="15476"/>
                  <a:pt x="17069" y="16729"/>
                  <a:pt x="21600" y="18990"/>
                </a:cubicBezTo>
                <a:lnTo>
                  <a:pt x="19907" y="21600"/>
                </a:lnTo>
                <a:lnTo>
                  <a:pt x="1693" y="21600"/>
                </a:lnTo>
                <a:lnTo>
                  <a:pt x="0" y="19010"/>
                </a:ln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86" name="Shape 2986"/>
          <p:cNvSpPr/>
          <p:nvPr/>
        </p:nvSpPr>
        <p:spPr>
          <a:xfrm>
            <a:off x="13048168" y="9101927"/>
            <a:ext cx="880107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strategy</a:t>
            </a:r>
          </a:p>
        </p:txBody>
      </p:sp>
      <p:sp>
        <p:nvSpPr>
          <p:cNvPr id="2987" name="Shape 2987"/>
          <p:cNvSpPr/>
          <p:nvPr/>
        </p:nvSpPr>
        <p:spPr>
          <a:xfrm>
            <a:off x="15767567" y="8175405"/>
            <a:ext cx="537784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529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8529"/>
                </a:lnTo>
                <a:lnTo>
                  <a:pt x="2656" y="8529"/>
                </a:lnTo>
                <a:lnTo>
                  <a:pt x="2656" y="5458"/>
                </a:lnTo>
                <a:cubicBezTo>
                  <a:pt x="2656" y="2460"/>
                  <a:pt x="6406" y="0"/>
                  <a:pt x="10978" y="0"/>
                </a:cubicBezTo>
                <a:cubicBezTo>
                  <a:pt x="15550" y="0"/>
                  <a:pt x="19300" y="2460"/>
                  <a:pt x="19300" y="5458"/>
                </a:cubicBezTo>
                <a:lnTo>
                  <a:pt x="19300" y="8529"/>
                </a:lnTo>
                <a:lnTo>
                  <a:pt x="21600" y="8529"/>
                </a:lnTo>
                <a:close/>
                <a:moveTo>
                  <a:pt x="12648" y="15765"/>
                </a:moveTo>
                <a:cubicBezTo>
                  <a:pt x="13579" y="15388"/>
                  <a:pt x="14126" y="14723"/>
                  <a:pt x="14126" y="13969"/>
                </a:cubicBezTo>
                <a:cubicBezTo>
                  <a:pt x="14126" y="12766"/>
                  <a:pt x="12648" y="11797"/>
                  <a:pt x="10814" y="11797"/>
                </a:cubicBezTo>
                <a:cubicBezTo>
                  <a:pt x="8979" y="11797"/>
                  <a:pt x="7474" y="12766"/>
                  <a:pt x="7474" y="13969"/>
                </a:cubicBezTo>
                <a:cubicBezTo>
                  <a:pt x="7474" y="14723"/>
                  <a:pt x="8076" y="15405"/>
                  <a:pt x="8979" y="15765"/>
                </a:cubicBezTo>
                <a:lnTo>
                  <a:pt x="8295" y="18332"/>
                </a:lnTo>
                <a:lnTo>
                  <a:pt x="13305" y="18332"/>
                </a:lnTo>
                <a:lnTo>
                  <a:pt x="12648" y="15765"/>
                </a:lnTo>
                <a:close/>
                <a:moveTo>
                  <a:pt x="15988" y="5458"/>
                </a:moveTo>
                <a:cubicBezTo>
                  <a:pt x="15988" y="3681"/>
                  <a:pt x="13743" y="2191"/>
                  <a:pt x="10978" y="2191"/>
                </a:cubicBezTo>
                <a:cubicBezTo>
                  <a:pt x="8240" y="2191"/>
                  <a:pt x="5968" y="3645"/>
                  <a:pt x="5968" y="5458"/>
                </a:cubicBezTo>
                <a:lnTo>
                  <a:pt x="5968" y="8529"/>
                </a:lnTo>
                <a:lnTo>
                  <a:pt x="15960" y="8529"/>
                </a:lnTo>
                <a:cubicBezTo>
                  <a:pt x="15988" y="8529"/>
                  <a:pt x="15988" y="5458"/>
                  <a:pt x="15988" y="5458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88" name="Shape 2988"/>
          <p:cNvSpPr/>
          <p:nvPr/>
        </p:nvSpPr>
        <p:spPr>
          <a:xfrm>
            <a:off x="15623175" y="9101927"/>
            <a:ext cx="853197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security</a:t>
            </a:r>
          </a:p>
        </p:txBody>
      </p:sp>
      <p:sp>
        <p:nvSpPr>
          <p:cNvPr id="2989" name="Shape 2989"/>
          <p:cNvSpPr/>
          <p:nvPr/>
        </p:nvSpPr>
        <p:spPr>
          <a:xfrm>
            <a:off x="18243303" y="8175405"/>
            <a:ext cx="715267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37" y="10629"/>
                </a:moveTo>
                <a:lnTo>
                  <a:pt x="12837" y="7739"/>
                </a:lnTo>
                <a:lnTo>
                  <a:pt x="9525" y="7739"/>
                </a:lnTo>
                <a:cubicBezTo>
                  <a:pt x="9525" y="9337"/>
                  <a:pt x="11006" y="10629"/>
                  <a:pt x="12837" y="10629"/>
                </a:cubicBezTo>
                <a:close/>
                <a:moveTo>
                  <a:pt x="16169" y="7739"/>
                </a:moveTo>
                <a:lnTo>
                  <a:pt x="12837" y="7739"/>
                </a:lnTo>
                <a:lnTo>
                  <a:pt x="12837" y="4848"/>
                </a:lnTo>
                <a:cubicBezTo>
                  <a:pt x="14667" y="4812"/>
                  <a:pt x="16149" y="6123"/>
                  <a:pt x="16169" y="7739"/>
                </a:cubicBezTo>
                <a:close/>
                <a:moveTo>
                  <a:pt x="21600" y="8511"/>
                </a:moveTo>
                <a:cubicBezTo>
                  <a:pt x="21579" y="3806"/>
                  <a:pt x="17218" y="0"/>
                  <a:pt x="11829" y="0"/>
                </a:cubicBezTo>
                <a:cubicBezTo>
                  <a:pt x="7426" y="0"/>
                  <a:pt x="3312" y="2891"/>
                  <a:pt x="2469" y="6087"/>
                </a:cubicBezTo>
                <a:cubicBezTo>
                  <a:pt x="2283" y="6805"/>
                  <a:pt x="2057" y="8654"/>
                  <a:pt x="2057" y="8654"/>
                </a:cubicBezTo>
                <a:lnTo>
                  <a:pt x="41" y="13161"/>
                </a:lnTo>
                <a:cubicBezTo>
                  <a:pt x="0" y="13233"/>
                  <a:pt x="0" y="13305"/>
                  <a:pt x="0" y="13412"/>
                </a:cubicBezTo>
                <a:cubicBezTo>
                  <a:pt x="0" y="13807"/>
                  <a:pt x="350" y="14077"/>
                  <a:pt x="761" y="14077"/>
                </a:cubicBezTo>
                <a:lnTo>
                  <a:pt x="2078" y="14077"/>
                </a:lnTo>
                <a:lnTo>
                  <a:pt x="2078" y="16465"/>
                </a:lnTo>
                <a:cubicBezTo>
                  <a:pt x="2078" y="18296"/>
                  <a:pt x="3785" y="19804"/>
                  <a:pt x="5904" y="19804"/>
                </a:cubicBezTo>
                <a:lnTo>
                  <a:pt x="18082" y="19804"/>
                </a:lnTo>
                <a:lnTo>
                  <a:pt x="18082" y="18494"/>
                </a:lnTo>
                <a:lnTo>
                  <a:pt x="10985" y="18494"/>
                </a:lnTo>
                <a:lnTo>
                  <a:pt x="11993" y="18009"/>
                </a:lnTo>
                <a:lnTo>
                  <a:pt x="18082" y="18009"/>
                </a:lnTo>
                <a:lnTo>
                  <a:pt x="18082" y="16698"/>
                </a:lnTo>
                <a:lnTo>
                  <a:pt x="14750" y="16698"/>
                </a:lnTo>
                <a:lnTo>
                  <a:pt x="15758" y="16213"/>
                </a:lnTo>
                <a:lnTo>
                  <a:pt x="18082" y="16213"/>
                </a:lnTo>
                <a:lnTo>
                  <a:pt x="18082" y="15046"/>
                </a:lnTo>
                <a:cubicBezTo>
                  <a:pt x="20242" y="13502"/>
                  <a:pt x="21600" y="11132"/>
                  <a:pt x="21600" y="8511"/>
                </a:cubicBezTo>
                <a:close/>
                <a:moveTo>
                  <a:pt x="4485" y="10360"/>
                </a:moveTo>
                <a:cubicBezTo>
                  <a:pt x="3888" y="10360"/>
                  <a:pt x="3394" y="9947"/>
                  <a:pt x="3394" y="9426"/>
                </a:cubicBezTo>
                <a:cubicBezTo>
                  <a:pt x="3394" y="8924"/>
                  <a:pt x="3909" y="8475"/>
                  <a:pt x="4485" y="8475"/>
                </a:cubicBezTo>
                <a:cubicBezTo>
                  <a:pt x="5081" y="8475"/>
                  <a:pt x="5554" y="8906"/>
                  <a:pt x="5554" y="9426"/>
                </a:cubicBezTo>
                <a:cubicBezTo>
                  <a:pt x="5554" y="9929"/>
                  <a:pt x="5061" y="10360"/>
                  <a:pt x="4485" y="10360"/>
                </a:cubicBezTo>
                <a:close/>
                <a:moveTo>
                  <a:pt x="12837" y="4435"/>
                </a:moveTo>
                <a:cubicBezTo>
                  <a:pt x="14914" y="4435"/>
                  <a:pt x="16601" y="5907"/>
                  <a:pt x="16601" y="7721"/>
                </a:cubicBezTo>
                <a:cubicBezTo>
                  <a:pt x="16601" y="9534"/>
                  <a:pt x="14914" y="10989"/>
                  <a:pt x="12837" y="10989"/>
                </a:cubicBezTo>
                <a:cubicBezTo>
                  <a:pt x="10759" y="10989"/>
                  <a:pt x="9072" y="9534"/>
                  <a:pt x="9072" y="7721"/>
                </a:cubicBezTo>
                <a:cubicBezTo>
                  <a:pt x="9072" y="5925"/>
                  <a:pt x="10759" y="4435"/>
                  <a:pt x="12837" y="4435"/>
                </a:cubicBezTo>
                <a:close/>
                <a:moveTo>
                  <a:pt x="7611" y="20289"/>
                </a:moveTo>
                <a:lnTo>
                  <a:pt x="18082" y="20289"/>
                </a:lnTo>
                <a:lnTo>
                  <a:pt x="18082" y="21600"/>
                </a:lnTo>
                <a:lnTo>
                  <a:pt x="7611" y="21600"/>
                </a:lnTo>
                <a:lnTo>
                  <a:pt x="7611" y="20289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90" name="Shape 2990"/>
          <p:cNvSpPr/>
          <p:nvPr/>
        </p:nvSpPr>
        <p:spPr>
          <a:xfrm>
            <a:off x="18429808" y="9101927"/>
            <a:ext cx="385168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A.I.</a:t>
            </a:r>
          </a:p>
        </p:txBody>
      </p:sp>
      <p:sp>
        <p:nvSpPr>
          <p:cNvPr id="2991" name="Shape 2991"/>
          <p:cNvSpPr/>
          <p:nvPr/>
        </p:nvSpPr>
        <p:spPr>
          <a:xfrm>
            <a:off x="5371723" y="11087329"/>
            <a:ext cx="820117" cy="819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92" name="Shape 2992"/>
          <p:cNvSpPr/>
          <p:nvPr/>
        </p:nvSpPr>
        <p:spPr>
          <a:xfrm>
            <a:off x="5518689" y="12013849"/>
            <a:ext cx="532403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tools</a:t>
            </a:r>
          </a:p>
        </p:txBody>
      </p:sp>
      <p:sp>
        <p:nvSpPr>
          <p:cNvPr id="2993" name="Shape 2993"/>
          <p:cNvSpPr/>
          <p:nvPr/>
        </p:nvSpPr>
        <p:spPr>
          <a:xfrm>
            <a:off x="7916210" y="11087328"/>
            <a:ext cx="859661" cy="820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37" y="13677"/>
                </a:moveTo>
                <a:lnTo>
                  <a:pt x="16646" y="4212"/>
                </a:lnTo>
                <a:lnTo>
                  <a:pt x="11503" y="4248"/>
                </a:lnTo>
                <a:lnTo>
                  <a:pt x="11503" y="19037"/>
                </a:lnTo>
                <a:lnTo>
                  <a:pt x="17537" y="19037"/>
                </a:lnTo>
                <a:lnTo>
                  <a:pt x="17537" y="21600"/>
                </a:lnTo>
                <a:lnTo>
                  <a:pt x="4063" y="21600"/>
                </a:lnTo>
                <a:lnTo>
                  <a:pt x="4063" y="19037"/>
                </a:lnTo>
                <a:lnTo>
                  <a:pt x="10097" y="19037"/>
                </a:lnTo>
                <a:lnTo>
                  <a:pt x="10097" y="4230"/>
                </a:lnTo>
                <a:lnTo>
                  <a:pt x="4937" y="4195"/>
                </a:lnTo>
                <a:lnTo>
                  <a:pt x="7663" y="13659"/>
                </a:lnTo>
                <a:lnTo>
                  <a:pt x="8126" y="13659"/>
                </a:lnTo>
                <a:cubicBezTo>
                  <a:pt x="8126" y="16007"/>
                  <a:pt x="6291" y="17907"/>
                  <a:pt x="4063" y="17907"/>
                </a:cubicBezTo>
                <a:cubicBezTo>
                  <a:pt x="1834" y="17907"/>
                  <a:pt x="0" y="16007"/>
                  <a:pt x="0" y="13659"/>
                </a:cubicBezTo>
                <a:lnTo>
                  <a:pt x="394" y="13659"/>
                </a:lnTo>
                <a:lnTo>
                  <a:pt x="3103" y="4195"/>
                </a:lnTo>
                <a:lnTo>
                  <a:pt x="3034" y="4195"/>
                </a:lnTo>
                <a:lnTo>
                  <a:pt x="3034" y="2958"/>
                </a:lnTo>
                <a:lnTo>
                  <a:pt x="10114" y="2958"/>
                </a:lnTo>
                <a:lnTo>
                  <a:pt x="10097" y="0"/>
                </a:lnTo>
                <a:lnTo>
                  <a:pt x="11520" y="0"/>
                </a:lnTo>
                <a:lnTo>
                  <a:pt x="11503" y="2958"/>
                </a:lnTo>
                <a:lnTo>
                  <a:pt x="18566" y="2958"/>
                </a:lnTo>
                <a:lnTo>
                  <a:pt x="18566" y="4195"/>
                </a:lnTo>
                <a:lnTo>
                  <a:pt x="18480" y="4195"/>
                </a:lnTo>
                <a:lnTo>
                  <a:pt x="21206" y="13659"/>
                </a:lnTo>
                <a:lnTo>
                  <a:pt x="21600" y="13659"/>
                </a:lnTo>
                <a:cubicBezTo>
                  <a:pt x="21600" y="15989"/>
                  <a:pt x="19766" y="17907"/>
                  <a:pt x="17537" y="17907"/>
                </a:cubicBezTo>
                <a:cubicBezTo>
                  <a:pt x="15309" y="17907"/>
                  <a:pt x="13474" y="16007"/>
                  <a:pt x="13474" y="13659"/>
                </a:cubicBezTo>
                <a:lnTo>
                  <a:pt x="13937" y="13659"/>
                </a:lnTo>
                <a:lnTo>
                  <a:pt x="13937" y="13677"/>
                </a:lnTo>
                <a:close/>
                <a:moveTo>
                  <a:pt x="4063" y="4320"/>
                </a:moveTo>
                <a:lnTo>
                  <a:pt x="4029" y="4320"/>
                </a:lnTo>
                <a:lnTo>
                  <a:pt x="1371" y="13677"/>
                </a:lnTo>
                <a:lnTo>
                  <a:pt x="6771" y="13677"/>
                </a:lnTo>
                <a:lnTo>
                  <a:pt x="4063" y="4320"/>
                </a:lnTo>
                <a:close/>
                <a:moveTo>
                  <a:pt x="14846" y="13677"/>
                </a:moveTo>
                <a:lnTo>
                  <a:pt x="20246" y="13677"/>
                </a:lnTo>
                <a:lnTo>
                  <a:pt x="17589" y="4320"/>
                </a:lnTo>
                <a:lnTo>
                  <a:pt x="17554" y="4320"/>
                </a:lnTo>
                <a:lnTo>
                  <a:pt x="14846" y="13677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94" name="Shape 2994"/>
          <p:cNvSpPr/>
          <p:nvPr/>
        </p:nvSpPr>
        <p:spPr>
          <a:xfrm>
            <a:off x="7931249" y="12013849"/>
            <a:ext cx="867064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balance</a:t>
            </a:r>
          </a:p>
        </p:txBody>
      </p:sp>
      <p:sp>
        <p:nvSpPr>
          <p:cNvPr id="2995" name="Shape 2995"/>
          <p:cNvSpPr/>
          <p:nvPr/>
        </p:nvSpPr>
        <p:spPr>
          <a:xfrm>
            <a:off x="11202348" y="11693100"/>
            <a:ext cx="24067" cy="24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7200"/>
                  <a:pt x="16200" y="7200"/>
                  <a:pt x="21600" y="21600"/>
                </a:cubicBezTo>
                <a:lnTo>
                  <a:pt x="16200" y="21600"/>
                </a:lnTo>
                <a:cubicBezTo>
                  <a:pt x="16200" y="21600"/>
                  <a:pt x="0" y="7200"/>
                  <a:pt x="0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96" name="Shape 2996"/>
          <p:cNvSpPr/>
          <p:nvPr/>
        </p:nvSpPr>
        <p:spPr>
          <a:xfrm>
            <a:off x="10482191" y="11087327"/>
            <a:ext cx="855981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97" name="Shape 2997"/>
          <p:cNvSpPr/>
          <p:nvPr/>
        </p:nvSpPr>
        <p:spPr>
          <a:xfrm>
            <a:off x="10464140" y="12013849"/>
            <a:ext cx="906899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promote</a:t>
            </a:r>
          </a:p>
        </p:txBody>
      </p:sp>
      <p:sp>
        <p:nvSpPr>
          <p:cNvPr id="2998" name="Shape 2998"/>
          <p:cNvSpPr/>
          <p:nvPr/>
        </p:nvSpPr>
        <p:spPr>
          <a:xfrm>
            <a:off x="13442244" y="11087327"/>
            <a:ext cx="71523" cy="71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634"/>
                  <a:pt x="21192" y="14468"/>
                  <a:pt x="20174" y="16098"/>
                </a:cubicBezTo>
                <a:cubicBezTo>
                  <a:pt x="19155" y="17932"/>
                  <a:pt x="17932" y="19358"/>
                  <a:pt x="16098" y="20174"/>
                </a:cubicBezTo>
                <a:cubicBezTo>
                  <a:pt x="14468" y="21192"/>
                  <a:pt x="12838" y="21600"/>
                  <a:pt x="10800" y="21600"/>
                </a:cubicBezTo>
                <a:cubicBezTo>
                  <a:pt x="8762" y="21600"/>
                  <a:pt x="7336" y="21192"/>
                  <a:pt x="5502" y="20174"/>
                </a:cubicBezTo>
                <a:cubicBezTo>
                  <a:pt x="3872" y="19358"/>
                  <a:pt x="2445" y="17932"/>
                  <a:pt x="1426" y="16098"/>
                </a:cubicBezTo>
                <a:cubicBezTo>
                  <a:pt x="408" y="14468"/>
                  <a:pt x="0" y="12838"/>
                  <a:pt x="0" y="10800"/>
                </a:cubicBezTo>
                <a:cubicBezTo>
                  <a:pt x="0" y="8966"/>
                  <a:pt x="408" y="7132"/>
                  <a:pt x="1426" y="5298"/>
                </a:cubicBezTo>
                <a:cubicBezTo>
                  <a:pt x="2445" y="3668"/>
                  <a:pt x="3872" y="2445"/>
                  <a:pt x="5502" y="1426"/>
                </a:cubicBezTo>
                <a:cubicBezTo>
                  <a:pt x="7336" y="408"/>
                  <a:pt x="8762" y="0"/>
                  <a:pt x="10800" y="0"/>
                </a:cubicBezTo>
                <a:cubicBezTo>
                  <a:pt x="12838" y="0"/>
                  <a:pt x="14468" y="408"/>
                  <a:pt x="16098" y="1426"/>
                </a:cubicBezTo>
                <a:cubicBezTo>
                  <a:pt x="17932" y="2445"/>
                  <a:pt x="19155" y="3668"/>
                  <a:pt x="20174" y="5298"/>
                </a:cubicBezTo>
                <a:cubicBezTo>
                  <a:pt x="21192" y="7132"/>
                  <a:pt x="21600" y="8762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2999" name="Shape 2999"/>
          <p:cNvSpPr/>
          <p:nvPr/>
        </p:nvSpPr>
        <p:spPr>
          <a:xfrm>
            <a:off x="13267768" y="11168551"/>
            <a:ext cx="408432" cy="739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637"/>
                </a:moveTo>
                <a:cubicBezTo>
                  <a:pt x="21600" y="18927"/>
                  <a:pt x="16732" y="21600"/>
                  <a:pt x="10818" y="21600"/>
                </a:cubicBezTo>
                <a:cubicBezTo>
                  <a:pt x="10421" y="21600"/>
                  <a:pt x="10061" y="21600"/>
                  <a:pt x="9700" y="21580"/>
                </a:cubicBezTo>
                <a:lnTo>
                  <a:pt x="9123" y="21540"/>
                </a:lnTo>
                <a:cubicBezTo>
                  <a:pt x="4003" y="21081"/>
                  <a:pt x="0" y="18628"/>
                  <a:pt x="0" y="15657"/>
                </a:cubicBezTo>
                <a:cubicBezTo>
                  <a:pt x="0" y="12784"/>
                  <a:pt x="3678" y="10391"/>
                  <a:pt x="8582" y="9833"/>
                </a:cubicBezTo>
                <a:cubicBezTo>
                  <a:pt x="8510" y="9733"/>
                  <a:pt x="8510" y="9673"/>
                  <a:pt x="8510" y="9573"/>
                </a:cubicBezTo>
                <a:lnTo>
                  <a:pt x="8510" y="1576"/>
                </a:lnTo>
                <a:cubicBezTo>
                  <a:pt x="8510" y="1476"/>
                  <a:pt x="8402" y="1436"/>
                  <a:pt x="8258" y="1436"/>
                </a:cubicBezTo>
                <a:cubicBezTo>
                  <a:pt x="8077" y="1436"/>
                  <a:pt x="7969" y="1476"/>
                  <a:pt x="7969" y="1576"/>
                </a:cubicBezTo>
                <a:lnTo>
                  <a:pt x="7969" y="4527"/>
                </a:lnTo>
                <a:cubicBezTo>
                  <a:pt x="7969" y="4787"/>
                  <a:pt x="7609" y="4986"/>
                  <a:pt x="7176" y="4986"/>
                </a:cubicBezTo>
                <a:cubicBezTo>
                  <a:pt x="6671" y="4986"/>
                  <a:pt x="6347" y="4767"/>
                  <a:pt x="6347" y="4527"/>
                </a:cubicBezTo>
                <a:lnTo>
                  <a:pt x="6347" y="1316"/>
                </a:lnTo>
                <a:cubicBezTo>
                  <a:pt x="6347" y="598"/>
                  <a:pt x="7428" y="0"/>
                  <a:pt x="8727" y="0"/>
                </a:cubicBezTo>
                <a:lnTo>
                  <a:pt x="13486" y="0"/>
                </a:lnTo>
                <a:cubicBezTo>
                  <a:pt x="14785" y="0"/>
                  <a:pt x="15866" y="598"/>
                  <a:pt x="15866" y="1316"/>
                </a:cubicBezTo>
                <a:lnTo>
                  <a:pt x="15866" y="4527"/>
                </a:lnTo>
                <a:cubicBezTo>
                  <a:pt x="15866" y="4787"/>
                  <a:pt x="15470" y="4986"/>
                  <a:pt x="15037" y="4986"/>
                </a:cubicBezTo>
                <a:cubicBezTo>
                  <a:pt x="14568" y="4986"/>
                  <a:pt x="14244" y="4767"/>
                  <a:pt x="14244" y="4527"/>
                </a:cubicBezTo>
                <a:lnTo>
                  <a:pt x="14244" y="1576"/>
                </a:lnTo>
                <a:cubicBezTo>
                  <a:pt x="14244" y="1476"/>
                  <a:pt x="14136" y="1436"/>
                  <a:pt x="13955" y="1436"/>
                </a:cubicBezTo>
                <a:cubicBezTo>
                  <a:pt x="13811" y="1436"/>
                  <a:pt x="13703" y="1476"/>
                  <a:pt x="13703" y="1576"/>
                </a:cubicBezTo>
                <a:lnTo>
                  <a:pt x="13703" y="9573"/>
                </a:lnTo>
                <a:cubicBezTo>
                  <a:pt x="13703" y="9693"/>
                  <a:pt x="13631" y="9813"/>
                  <a:pt x="13523" y="9912"/>
                </a:cubicBezTo>
                <a:cubicBezTo>
                  <a:pt x="18174" y="10571"/>
                  <a:pt x="21600" y="12904"/>
                  <a:pt x="21600" y="15637"/>
                </a:cubicBezTo>
                <a:close/>
                <a:moveTo>
                  <a:pt x="10746" y="9833"/>
                </a:moveTo>
                <a:lnTo>
                  <a:pt x="11503" y="9833"/>
                </a:lnTo>
                <a:cubicBezTo>
                  <a:pt x="11395" y="9753"/>
                  <a:pt x="11359" y="9633"/>
                  <a:pt x="11359" y="9534"/>
                </a:cubicBezTo>
                <a:lnTo>
                  <a:pt x="11359" y="4966"/>
                </a:lnTo>
                <a:cubicBezTo>
                  <a:pt x="11359" y="4866"/>
                  <a:pt x="11287" y="4827"/>
                  <a:pt x="11107" y="4827"/>
                </a:cubicBezTo>
                <a:cubicBezTo>
                  <a:pt x="10926" y="4827"/>
                  <a:pt x="10854" y="4866"/>
                  <a:pt x="10854" y="4966"/>
                </a:cubicBezTo>
                <a:lnTo>
                  <a:pt x="10854" y="9534"/>
                </a:lnTo>
                <a:cubicBezTo>
                  <a:pt x="10854" y="9673"/>
                  <a:pt x="10854" y="9753"/>
                  <a:pt x="10746" y="9833"/>
                </a:cubicBezTo>
                <a:close/>
                <a:moveTo>
                  <a:pt x="19472" y="18010"/>
                </a:moveTo>
                <a:cubicBezTo>
                  <a:pt x="18463" y="18249"/>
                  <a:pt x="17309" y="18449"/>
                  <a:pt x="16263" y="18289"/>
                </a:cubicBezTo>
                <a:cubicBezTo>
                  <a:pt x="14965" y="18130"/>
                  <a:pt x="14965" y="17491"/>
                  <a:pt x="15362" y="16933"/>
                </a:cubicBezTo>
                <a:cubicBezTo>
                  <a:pt x="14099" y="16793"/>
                  <a:pt x="12549" y="16793"/>
                  <a:pt x="11575" y="16275"/>
                </a:cubicBezTo>
                <a:cubicBezTo>
                  <a:pt x="11143" y="16075"/>
                  <a:pt x="10962" y="15756"/>
                  <a:pt x="11251" y="15477"/>
                </a:cubicBezTo>
                <a:cubicBezTo>
                  <a:pt x="11575" y="15058"/>
                  <a:pt x="12621" y="15058"/>
                  <a:pt x="12982" y="14679"/>
                </a:cubicBezTo>
                <a:cubicBezTo>
                  <a:pt x="13378" y="14220"/>
                  <a:pt x="12369" y="14181"/>
                  <a:pt x="12585" y="13742"/>
                </a:cubicBezTo>
                <a:cubicBezTo>
                  <a:pt x="12765" y="13403"/>
                  <a:pt x="13486" y="13143"/>
                  <a:pt x="14063" y="13084"/>
                </a:cubicBezTo>
                <a:cubicBezTo>
                  <a:pt x="15326" y="12944"/>
                  <a:pt x="17778" y="13343"/>
                  <a:pt x="18643" y="12665"/>
                </a:cubicBezTo>
                <a:cubicBezTo>
                  <a:pt x="16912" y="11309"/>
                  <a:pt x="14099" y="10431"/>
                  <a:pt x="10854" y="10431"/>
                </a:cubicBezTo>
                <a:cubicBezTo>
                  <a:pt x="8402" y="10431"/>
                  <a:pt x="6202" y="10930"/>
                  <a:pt x="4508" y="11747"/>
                </a:cubicBezTo>
                <a:cubicBezTo>
                  <a:pt x="5481" y="12106"/>
                  <a:pt x="6419" y="11727"/>
                  <a:pt x="7537" y="11688"/>
                </a:cubicBezTo>
                <a:cubicBezTo>
                  <a:pt x="8077" y="11648"/>
                  <a:pt x="8907" y="11688"/>
                  <a:pt x="9267" y="11947"/>
                </a:cubicBezTo>
                <a:cubicBezTo>
                  <a:pt x="9484" y="12086"/>
                  <a:pt x="9051" y="12286"/>
                  <a:pt x="8835" y="12346"/>
                </a:cubicBezTo>
                <a:cubicBezTo>
                  <a:pt x="8402" y="12525"/>
                  <a:pt x="7717" y="12645"/>
                  <a:pt x="7428" y="12904"/>
                </a:cubicBezTo>
                <a:cubicBezTo>
                  <a:pt x="7969" y="12964"/>
                  <a:pt x="9159" y="13143"/>
                  <a:pt x="8943" y="13502"/>
                </a:cubicBezTo>
                <a:cubicBezTo>
                  <a:pt x="8835" y="13622"/>
                  <a:pt x="8582" y="13702"/>
                  <a:pt x="8943" y="13742"/>
                </a:cubicBezTo>
                <a:cubicBezTo>
                  <a:pt x="9448" y="13782"/>
                  <a:pt x="9448" y="14061"/>
                  <a:pt x="10313" y="13542"/>
                </a:cubicBezTo>
                <a:cubicBezTo>
                  <a:pt x="11179" y="13044"/>
                  <a:pt x="12441" y="13084"/>
                  <a:pt x="12441" y="13084"/>
                </a:cubicBezTo>
                <a:cubicBezTo>
                  <a:pt x="12188" y="13343"/>
                  <a:pt x="12152" y="13602"/>
                  <a:pt x="11972" y="13842"/>
                </a:cubicBezTo>
                <a:cubicBezTo>
                  <a:pt x="11683" y="14220"/>
                  <a:pt x="11107" y="14540"/>
                  <a:pt x="10421" y="14659"/>
                </a:cubicBezTo>
                <a:cubicBezTo>
                  <a:pt x="9628" y="14819"/>
                  <a:pt x="8618" y="14839"/>
                  <a:pt x="7861" y="14659"/>
                </a:cubicBezTo>
                <a:cubicBezTo>
                  <a:pt x="7464" y="14560"/>
                  <a:pt x="6996" y="14360"/>
                  <a:pt x="6563" y="14380"/>
                </a:cubicBezTo>
                <a:cubicBezTo>
                  <a:pt x="5914" y="14420"/>
                  <a:pt x="6383" y="14919"/>
                  <a:pt x="6563" y="15078"/>
                </a:cubicBezTo>
                <a:cubicBezTo>
                  <a:pt x="6815" y="15377"/>
                  <a:pt x="7284" y="15676"/>
                  <a:pt x="7068" y="16035"/>
                </a:cubicBezTo>
                <a:cubicBezTo>
                  <a:pt x="6887" y="16335"/>
                  <a:pt x="6743" y="16394"/>
                  <a:pt x="6202" y="16394"/>
                </a:cubicBezTo>
                <a:cubicBezTo>
                  <a:pt x="5193" y="16394"/>
                  <a:pt x="4688" y="17093"/>
                  <a:pt x="3822" y="17372"/>
                </a:cubicBezTo>
                <a:cubicBezTo>
                  <a:pt x="3209" y="17551"/>
                  <a:pt x="2560" y="17631"/>
                  <a:pt x="1911" y="17631"/>
                </a:cubicBezTo>
                <a:cubicBezTo>
                  <a:pt x="2596" y="18628"/>
                  <a:pt x="3822" y="19466"/>
                  <a:pt x="5373" y="20104"/>
                </a:cubicBezTo>
                <a:cubicBezTo>
                  <a:pt x="5193" y="19765"/>
                  <a:pt x="5048" y="19426"/>
                  <a:pt x="4904" y="19087"/>
                </a:cubicBezTo>
                <a:cubicBezTo>
                  <a:pt x="4724" y="18608"/>
                  <a:pt x="4544" y="18030"/>
                  <a:pt x="4868" y="17551"/>
                </a:cubicBezTo>
                <a:cubicBezTo>
                  <a:pt x="5157" y="17152"/>
                  <a:pt x="5806" y="16953"/>
                  <a:pt x="6599" y="17033"/>
                </a:cubicBezTo>
                <a:cubicBezTo>
                  <a:pt x="7753" y="17132"/>
                  <a:pt x="8294" y="17751"/>
                  <a:pt x="9015" y="18170"/>
                </a:cubicBezTo>
                <a:cubicBezTo>
                  <a:pt x="10025" y="18748"/>
                  <a:pt x="11034" y="18688"/>
                  <a:pt x="12260" y="18728"/>
                </a:cubicBezTo>
                <a:cubicBezTo>
                  <a:pt x="13090" y="18748"/>
                  <a:pt x="14172" y="18788"/>
                  <a:pt x="14713" y="19167"/>
                </a:cubicBezTo>
                <a:cubicBezTo>
                  <a:pt x="15145" y="19466"/>
                  <a:pt x="14785" y="19984"/>
                  <a:pt x="14280" y="20164"/>
                </a:cubicBezTo>
                <a:cubicBezTo>
                  <a:pt x="13919" y="20284"/>
                  <a:pt x="13523" y="20343"/>
                  <a:pt x="13198" y="20463"/>
                </a:cubicBezTo>
                <a:cubicBezTo>
                  <a:pt x="12873" y="20563"/>
                  <a:pt x="12910" y="20722"/>
                  <a:pt x="13090" y="20922"/>
                </a:cubicBezTo>
                <a:cubicBezTo>
                  <a:pt x="15866" y="20443"/>
                  <a:pt x="18174" y="19386"/>
                  <a:pt x="19472" y="1801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3000" name="Shape 3000"/>
          <p:cNvSpPr/>
          <p:nvPr/>
        </p:nvSpPr>
        <p:spPr>
          <a:xfrm>
            <a:off x="13150449" y="12013849"/>
            <a:ext cx="666360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global</a:t>
            </a:r>
          </a:p>
        </p:txBody>
      </p:sp>
      <p:sp>
        <p:nvSpPr>
          <p:cNvPr id="3001" name="Shape 3001"/>
          <p:cNvSpPr/>
          <p:nvPr/>
        </p:nvSpPr>
        <p:spPr>
          <a:xfrm>
            <a:off x="15569027" y="11087327"/>
            <a:ext cx="931856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75"/>
                </a:moveTo>
                <a:lnTo>
                  <a:pt x="21600" y="20125"/>
                </a:lnTo>
                <a:cubicBezTo>
                  <a:pt x="21600" y="20953"/>
                  <a:pt x="21015" y="21600"/>
                  <a:pt x="20303" y="21600"/>
                </a:cubicBezTo>
                <a:lnTo>
                  <a:pt x="1297" y="21600"/>
                </a:lnTo>
                <a:cubicBezTo>
                  <a:pt x="569" y="21600"/>
                  <a:pt x="0" y="20935"/>
                  <a:pt x="0" y="20125"/>
                </a:cubicBezTo>
                <a:lnTo>
                  <a:pt x="0" y="1475"/>
                </a:lnTo>
                <a:cubicBezTo>
                  <a:pt x="0" y="647"/>
                  <a:pt x="585" y="0"/>
                  <a:pt x="1297" y="0"/>
                </a:cubicBezTo>
                <a:lnTo>
                  <a:pt x="20303" y="0"/>
                </a:lnTo>
                <a:cubicBezTo>
                  <a:pt x="21015" y="0"/>
                  <a:pt x="21600" y="665"/>
                  <a:pt x="21600" y="1475"/>
                </a:cubicBezTo>
                <a:close/>
                <a:moveTo>
                  <a:pt x="16176" y="1960"/>
                </a:moveTo>
                <a:cubicBezTo>
                  <a:pt x="16176" y="2500"/>
                  <a:pt x="16603" y="2932"/>
                  <a:pt x="17046" y="2932"/>
                </a:cubicBezTo>
                <a:cubicBezTo>
                  <a:pt x="17505" y="2932"/>
                  <a:pt x="17900" y="2500"/>
                  <a:pt x="17900" y="1960"/>
                </a:cubicBezTo>
                <a:cubicBezTo>
                  <a:pt x="17900" y="1421"/>
                  <a:pt x="17505" y="989"/>
                  <a:pt x="17046" y="989"/>
                </a:cubicBezTo>
                <a:cubicBezTo>
                  <a:pt x="16603" y="989"/>
                  <a:pt x="16176" y="1421"/>
                  <a:pt x="16176" y="1960"/>
                </a:cubicBezTo>
                <a:close/>
                <a:moveTo>
                  <a:pt x="13820" y="1960"/>
                </a:moveTo>
                <a:cubicBezTo>
                  <a:pt x="13820" y="2500"/>
                  <a:pt x="14231" y="2932"/>
                  <a:pt x="14674" y="2932"/>
                </a:cubicBezTo>
                <a:cubicBezTo>
                  <a:pt x="15133" y="2932"/>
                  <a:pt x="15544" y="2500"/>
                  <a:pt x="15544" y="1960"/>
                </a:cubicBezTo>
                <a:cubicBezTo>
                  <a:pt x="15544" y="1421"/>
                  <a:pt x="15133" y="989"/>
                  <a:pt x="14674" y="989"/>
                </a:cubicBezTo>
                <a:cubicBezTo>
                  <a:pt x="14200" y="971"/>
                  <a:pt x="13820" y="1421"/>
                  <a:pt x="13820" y="1960"/>
                </a:cubicBezTo>
                <a:close/>
                <a:moveTo>
                  <a:pt x="20288" y="3939"/>
                </a:moveTo>
                <a:lnTo>
                  <a:pt x="1281" y="3939"/>
                </a:lnTo>
                <a:lnTo>
                  <a:pt x="1281" y="20323"/>
                </a:lnTo>
                <a:lnTo>
                  <a:pt x="20288" y="20323"/>
                </a:lnTo>
                <a:lnTo>
                  <a:pt x="20288" y="3939"/>
                </a:lnTo>
                <a:close/>
                <a:moveTo>
                  <a:pt x="20288" y="1960"/>
                </a:moveTo>
                <a:cubicBezTo>
                  <a:pt x="20288" y="1421"/>
                  <a:pt x="19892" y="989"/>
                  <a:pt x="19434" y="989"/>
                </a:cubicBezTo>
                <a:cubicBezTo>
                  <a:pt x="18975" y="989"/>
                  <a:pt x="18580" y="1439"/>
                  <a:pt x="18580" y="1960"/>
                </a:cubicBezTo>
                <a:cubicBezTo>
                  <a:pt x="18580" y="2500"/>
                  <a:pt x="18975" y="2932"/>
                  <a:pt x="19434" y="2932"/>
                </a:cubicBezTo>
                <a:cubicBezTo>
                  <a:pt x="19892" y="2932"/>
                  <a:pt x="20288" y="2500"/>
                  <a:pt x="20288" y="1960"/>
                </a:cubicBezTo>
                <a:close/>
                <a:moveTo>
                  <a:pt x="8001" y="6870"/>
                </a:moveTo>
                <a:lnTo>
                  <a:pt x="14642" y="6870"/>
                </a:lnTo>
                <a:lnTo>
                  <a:pt x="14642" y="5449"/>
                </a:lnTo>
                <a:lnTo>
                  <a:pt x="8001" y="5449"/>
                </a:lnTo>
                <a:lnTo>
                  <a:pt x="8001" y="6870"/>
                </a:lnTo>
                <a:close/>
                <a:moveTo>
                  <a:pt x="10610" y="10144"/>
                </a:moveTo>
                <a:lnTo>
                  <a:pt x="19023" y="10144"/>
                </a:lnTo>
                <a:lnTo>
                  <a:pt x="19023" y="8705"/>
                </a:lnTo>
                <a:lnTo>
                  <a:pt x="10610" y="8705"/>
                </a:lnTo>
                <a:lnTo>
                  <a:pt x="10610" y="10144"/>
                </a:lnTo>
                <a:close/>
                <a:moveTo>
                  <a:pt x="10610" y="12967"/>
                </a:moveTo>
                <a:lnTo>
                  <a:pt x="19023" y="12967"/>
                </a:lnTo>
                <a:lnTo>
                  <a:pt x="19023" y="11546"/>
                </a:lnTo>
                <a:lnTo>
                  <a:pt x="10610" y="11546"/>
                </a:lnTo>
                <a:lnTo>
                  <a:pt x="10610" y="12967"/>
                </a:lnTo>
                <a:close/>
                <a:moveTo>
                  <a:pt x="10610" y="15845"/>
                </a:moveTo>
                <a:lnTo>
                  <a:pt x="19023" y="15845"/>
                </a:lnTo>
                <a:lnTo>
                  <a:pt x="19023" y="14424"/>
                </a:lnTo>
                <a:lnTo>
                  <a:pt x="10610" y="14424"/>
                </a:lnTo>
                <a:lnTo>
                  <a:pt x="10610" y="15845"/>
                </a:lnTo>
                <a:close/>
                <a:moveTo>
                  <a:pt x="2467" y="18686"/>
                </a:moveTo>
                <a:lnTo>
                  <a:pt x="19023" y="18686"/>
                </a:lnTo>
                <a:lnTo>
                  <a:pt x="19023" y="17266"/>
                </a:lnTo>
                <a:lnTo>
                  <a:pt x="2467" y="17266"/>
                </a:lnTo>
                <a:lnTo>
                  <a:pt x="2467" y="18686"/>
                </a:lnTo>
                <a:close/>
                <a:moveTo>
                  <a:pt x="2467" y="15719"/>
                </a:moveTo>
                <a:lnTo>
                  <a:pt x="8381" y="15719"/>
                </a:lnTo>
                <a:lnTo>
                  <a:pt x="8381" y="8705"/>
                </a:lnTo>
                <a:lnTo>
                  <a:pt x="2467" y="8705"/>
                </a:lnTo>
                <a:lnTo>
                  <a:pt x="2467" y="15719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3002" name="Shape 3002"/>
          <p:cNvSpPr/>
          <p:nvPr/>
        </p:nvSpPr>
        <p:spPr>
          <a:xfrm>
            <a:off x="15629190" y="12013849"/>
            <a:ext cx="840037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website</a:t>
            </a:r>
          </a:p>
        </p:txBody>
      </p:sp>
      <p:sp>
        <p:nvSpPr>
          <p:cNvPr id="3003" name="Shape 3003"/>
          <p:cNvSpPr/>
          <p:nvPr/>
        </p:nvSpPr>
        <p:spPr>
          <a:xfrm>
            <a:off x="18192164" y="11087327"/>
            <a:ext cx="817544" cy="82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2"/>
                </a:lnTo>
                <a:cubicBezTo>
                  <a:pt x="21600" y="20504"/>
                  <a:pt x="20518" y="21600"/>
                  <a:pt x="19112" y="21600"/>
                </a:cubicBezTo>
                <a:lnTo>
                  <a:pt x="2506" y="21600"/>
                </a:lnTo>
                <a:cubicBezTo>
                  <a:pt x="1100" y="21600"/>
                  <a:pt x="0" y="20486"/>
                  <a:pt x="0" y="19102"/>
                </a:cubicBezTo>
                <a:lnTo>
                  <a:pt x="0" y="6128"/>
                </a:lnTo>
                <a:lnTo>
                  <a:pt x="3354" y="6128"/>
                </a:lnTo>
                <a:lnTo>
                  <a:pt x="3354" y="0"/>
                </a:lnTo>
                <a:lnTo>
                  <a:pt x="21600" y="0"/>
                </a:lnTo>
                <a:close/>
                <a:moveTo>
                  <a:pt x="20049" y="1617"/>
                </a:moveTo>
                <a:lnTo>
                  <a:pt x="4940" y="1617"/>
                </a:lnTo>
                <a:lnTo>
                  <a:pt x="4940" y="17700"/>
                </a:lnTo>
                <a:cubicBezTo>
                  <a:pt x="4940" y="18150"/>
                  <a:pt x="4580" y="18491"/>
                  <a:pt x="4129" y="18491"/>
                </a:cubicBezTo>
                <a:cubicBezTo>
                  <a:pt x="3678" y="18491"/>
                  <a:pt x="3336" y="18132"/>
                  <a:pt x="3336" y="17700"/>
                </a:cubicBezTo>
                <a:lnTo>
                  <a:pt x="3336" y="7727"/>
                </a:lnTo>
                <a:lnTo>
                  <a:pt x="1533" y="7727"/>
                </a:lnTo>
                <a:lnTo>
                  <a:pt x="1533" y="19102"/>
                </a:lnTo>
                <a:cubicBezTo>
                  <a:pt x="1533" y="19605"/>
                  <a:pt x="1983" y="19983"/>
                  <a:pt x="2488" y="19983"/>
                </a:cubicBezTo>
                <a:lnTo>
                  <a:pt x="19112" y="19983"/>
                </a:lnTo>
                <a:cubicBezTo>
                  <a:pt x="19617" y="19983"/>
                  <a:pt x="20049" y="19551"/>
                  <a:pt x="20049" y="19066"/>
                </a:cubicBezTo>
                <a:lnTo>
                  <a:pt x="20067" y="19066"/>
                </a:lnTo>
                <a:lnTo>
                  <a:pt x="20067" y="1617"/>
                </a:lnTo>
                <a:lnTo>
                  <a:pt x="20049" y="1617"/>
                </a:lnTo>
                <a:close/>
                <a:moveTo>
                  <a:pt x="18445" y="3145"/>
                </a:moveTo>
                <a:lnTo>
                  <a:pt x="6491" y="3145"/>
                </a:lnTo>
                <a:lnTo>
                  <a:pt x="6491" y="9273"/>
                </a:lnTo>
                <a:lnTo>
                  <a:pt x="18445" y="9273"/>
                </a:lnTo>
                <a:lnTo>
                  <a:pt x="18445" y="3145"/>
                </a:lnTo>
                <a:close/>
                <a:moveTo>
                  <a:pt x="11521" y="10980"/>
                </a:moveTo>
                <a:lnTo>
                  <a:pt x="6491" y="10980"/>
                </a:lnTo>
                <a:lnTo>
                  <a:pt x="6491" y="12507"/>
                </a:lnTo>
                <a:lnTo>
                  <a:pt x="11521" y="12507"/>
                </a:lnTo>
                <a:lnTo>
                  <a:pt x="11521" y="10980"/>
                </a:lnTo>
                <a:close/>
                <a:moveTo>
                  <a:pt x="13468" y="12507"/>
                </a:moveTo>
                <a:lnTo>
                  <a:pt x="18427" y="12507"/>
                </a:lnTo>
                <a:lnTo>
                  <a:pt x="18427" y="10980"/>
                </a:lnTo>
                <a:lnTo>
                  <a:pt x="13468" y="10980"/>
                </a:lnTo>
                <a:lnTo>
                  <a:pt x="13468" y="12507"/>
                </a:lnTo>
                <a:close/>
                <a:moveTo>
                  <a:pt x="11521" y="13963"/>
                </a:moveTo>
                <a:lnTo>
                  <a:pt x="6491" y="13963"/>
                </a:lnTo>
                <a:lnTo>
                  <a:pt x="6491" y="15490"/>
                </a:lnTo>
                <a:lnTo>
                  <a:pt x="11521" y="15490"/>
                </a:lnTo>
                <a:lnTo>
                  <a:pt x="11521" y="13963"/>
                </a:lnTo>
                <a:close/>
                <a:moveTo>
                  <a:pt x="13468" y="15490"/>
                </a:moveTo>
                <a:lnTo>
                  <a:pt x="18427" y="15490"/>
                </a:lnTo>
                <a:lnTo>
                  <a:pt x="18427" y="13963"/>
                </a:lnTo>
                <a:lnTo>
                  <a:pt x="13468" y="13963"/>
                </a:lnTo>
                <a:lnTo>
                  <a:pt x="13468" y="15490"/>
                </a:lnTo>
                <a:close/>
                <a:moveTo>
                  <a:pt x="13468" y="18545"/>
                </a:moveTo>
                <a:lnTo>
                  <a:pt x="18427" y="18545"/>
                </a:lnTo>
                <a:lnTo>
                  <a:pt x="18427" y="17000"/>
                </a:lnTo>
                <a:lnTo>
                  <a:pt x="13468" y="17000"/>
                </a:lnTo>
                <a:lnTo>
                  <a:pt x="13468" y="18545"/>
                </a:lnTo>
                <a:close/>
                <a:moveTo>
                  <a:pt x="11521" y="17000"/>
                </a:moveTo>
                <a:lnTo>
                  <a:pt x="6491" y="17000"/>
                </a:lnTo>
                <a:lnTo>
                  <a:pt x="6491" y="18545"/>
                </a:lnTo>
                <a:lnTo>
                  <a:pt x="11521" y="18545"/>
                </a:lnTo>
                <a:lnTo>
                  <a:pt x="11521" y="1700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64293" rIns="64293" anchor="ctr"/>
          <a:lstStyle/>
          <a:p>
            <a:pPr defTabSz="642893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531"/>
          </a:p>
        </p:txBody>
      </p:sp>
      <p:sp>
        <p:nvSpPr>
          <p:cNvPr id="3004" name="Shape 3004"/>
          <p:cNvSpPr/>
          <p:nvPr/>
        </p:nvSpPr>
        <p:spPr>
          <a:xfrm>
            <a:off x="18321514" y="12013849"/>
            <a:ext cx="585869" cy="288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12000"/>
              </a:lnSpc>
              <a:defRPr sz="10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rPr sz="1405"/>
              <a:t>news</a:t>
            </a:r>
          </a:p>
        </p:txBody>
      </p:sp>
      <p:sp>
        <p:nvSpPr>
          <p:cNvPr id="3005" name="Shape 3005"/>
          <p:cNvSpPr/>
          <p:nvPr/>
        </p:nvSpPr>
        <p:spPr>
          <a:xfrm>
            <a:off x="10878943" y="664571"/>
            <a:ext cx="2282674" cy="7663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099" tIns="38099" rIns="38099" bIns="38099" anchor="ctr">
            <a:spAutoFit/>
          </a:bodyPr>
          <a:lstStyle>
            <a:lvl1pPr defTabSz="457200">
              <a:lnSpc>
                <a:spcPct val="91000"/>
              </a:lnSpc>
              <a:defRPr sz="3500">
                <a:solidFill>
                  <a:srgbClr val="6F7278"/>
                </a:solidFill>
                <a:latin typeface="'BebasNeueBold'"/>
                <a:ea typeface="'BebasNeueBold'"/>
                <a:cs typeface="'BebasNeueBold'"/>
                <a:sym typeface="'BebasNeueBold'"/>
              </a:defRPr>
            </a:lvl1pPr>
          </a:lstStyle>
          <a:p>
            <a:r>
              <a:rPr sz="4923"/>
              <a:t>Business</a:t>
            </a:r>
          </a:p>
        </p:txBody>
      </p:sp>
      <p:sp>
        <p:nvSpPr>
          <p:cNvPr id="3006" name="Shape 3006"/>
          <p:cNvSpPr/>
          <p:nvPr/>
        </p:nvSpPr>
        <p:spPr>
          <a:xfrm>
            <a:off x="6797597" y="12901549"/>
            <a:ext cx="11126272" cy="731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lnSpc>
                <a:spcPct val="91000"/>
              </a:lnSpc>
              <a:defRPr sz="2500">
                <a:solidFill>
                  <a:srgbClr val="6F7278"/>
                </a:solidFill>
                <a:latin typeface="'BebasNeueBold'"/>
                <a:ea typeface="'BebasNeueBold'"/>
                <a:cs typeface="'BebasNeueBold'"/>
                <a:sym typeface="'BebasNeueBold'"/>
              </a:defRPr>
            </a:lvl1pPr>
          </a:lstStyle>
          <a:p>
            <a:r>
              <a:rPr sz="3515"/>
              <a:t>drag and drop these icons on any slide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/>
          </p:cNvSpPr>
          <p:nvPr/>
        </p:nvSpPr>
        <p:spPr bwMode="auto">
          <a:xfrm>
            <a:off x="1484313" y="8039100"/>
            <a:ext cx="75692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Market opportunity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6803" name="AutoShape 3"/>
          <p:cNvSpPr>
            <a:spLocks/>
          </p:cNvSpPr>
          <p:nvPr/>
        </p:nvSpPr>
        <p:spPr bwMode="auto">
          <a:xfrm>
            <a:off x="17272000" y="1039813"/>
            <a:ext cx="6043613" cy="60452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6804" name="AutoShape 4"/>
          <p:cNvSpPr>
            <a:spLocks/>
          </p:cNvSpPr>
          <p:nvPr/>
        </p:nvSpPr>
        <p:spPr bwMode="auto">
          <a:xfrm>
            <a:off x="19653250" y="2659063"/>
            <a:ext cx="3641725" cy="4300537"/>
          </a:xfrm>
          <a:custGeom>
            <a:avLst/>
            <a:gdLst>
              <a:gd name="T0" fmla="*/ 10255 w 20511"/>
              <a:gd name="T1" fmla="*/ 10800 h 21600"/>
              <a:gd name="T2" fmla="*/ 10255 w 20511"/>
              <a:gd name="T3" fmla="*/ 10800 h 21600"/>
              <a:gd name="T4" fmla="*/ 10255 w 20511"/>
              <a:gd name="T5" fmla="*/ 10800 h 21600"/>
              <a:gd name="T6" fmla="*/ 10255 w 2051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11" h="21600">
                <a:moveTo>
                  <a:pt x="0" y="17019"/>
                </a:moveTo>
                <a:lnTo>
                  <a:pt x="8317" y="21600"/>
                </a:lnTo>
                <a:cubicBezTo>
                  <a:pt x="8317" y="21600"/>
                  <a:pt x="21599" y="18552"/>
                  <a:pt x="20439" y="5212"/>
                </a:cubicBezTo>
                <a:lnTo>
                  <a:pt x="12207" y="0"/>
                </a:lnTo>
                <a:lnTo>
                  <a:pt x="0" y="17019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5" name="AutoShape 5"/>
          <p:cNvSpPr>
            <a:spLocks/>
          </p:cNvSpPr>
          <p:nvPr/>
        </p:nvSpPr>
        <p:spPr bwMode="auto">
          <a:xfrm>
            <a:off x="18186400" y="1955800"/>
            <a:ext cx="4168775" cy="41687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6806" name="AutoShape 6"/>
          <p:cNvSpPr>
            <a:spLocks/>
          </p:cNvSpPr>
          <p:nvPr/>
        </p:nvSpPr>
        <p:spPr bwMode="auto">
          <a:xfrm>
            <a:off x="16141700" y="8039100"/>
            <a:ext cx="4762500" cy="47625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6810" name="AutoShape 10"/>
          <p:cNvSpPr>
            <a:spLocks/>
          </p:cNvSpPr>
          <p:nvPr/>
        </p:nvSpPr>
        <p:spPr bwMode="auto">
          <a:xfrm>
            <a:off x="18016538" y="9313863"/>
            <a:ext cx="2870200" cy="3387725"/>
          </a:xfrm>
          <a:custGeom>
            <a:avLst/>
            <a:gdLst>
              <a:gd name="T0" fmla="*/ 10255 w 20511"/>
              <a:gd name="T1" fmla="*/ 10800 h 21600"/>
              <a:gd name="T2" fmla="*/ 10255 w 20511"/>
              <a:gd name="T3" fmla="*/ 10800 h 21600"/>
              <a:gd name="T4" fmla="*/ 10255 w 20511"/>
              <a:gd name="T5" fmla="*/ 10800 h 21600"/>
              <a:gd name="T6" fmla="*/ 10255 w 2051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11" h="21600">
                <a:moveTo>
                  <a:pt x="0" y="17019"/>
                </a:moveTo>
                <a:lnTo>
                  <a:pt x="8317" y="21599"/>
                </a:lnTo>
                <a:cubicBezTo>
                  <a:pt x="8317" y="21599"/>
                  <a:pt x="21599" y="18552"/>
                  <a:pt x="20439" y="5212"/>
                </a:cubicBezTo>
                <a:lnTo>
                  <a:pt x="12207" y="0"/>
                </a:lnTo>
                <a:lnTo>
                  <a:pt x="0" y="170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11" name="AutoShape 11"/>
          <p:cNvSpPr>
            <a:spLocks/>
          </p:cNvSpPr>
          <p:nvPr/>
        </p:nvSpPr>
        <p:spPr bwMode="auto">
          <a:xfrm>
            <a:off x="16862425" y="8759825"/>
            <a:ext cx="3282950" cy="32829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6812" name="AutoShape 12"/>
          <p:cNvSpPr>
            <a:spLocks/>
          </p:cNvSpPr>
          <p:nvPr/>
        </p:nvSpPr>
        <p:spPr bwMode="auto">
          <a:xfrm>
            <a:off x="1485900" y="9144000"/>
            <a:ext cx="7569200" cy="345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gravida,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18742025" y="2914650"/>
            <a:ext cx="3108325" cy="2273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8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10 Million</a:t>
            </a:r>
          </a:p>
          <a:p>
            <a:r>
              <a:rPr lang="en-US" sz="48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shared</a:t>
            </a:r>
          </a:p>
          <a:p>
            <a:r>
              <a:rPr lang="en-US" sz="48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users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17206913" y="9531350"/>
            <a:ext cx="2636837" cy="177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900 Million</a:t>
            </a:r>
          </a:p>
          <a:p>
            <a:r>
              <a:rPr lang="en-US" sz="36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Android</a:t>
            </a:r>
          </a:p>
          <a:p>
            <a:r>
              <a:rPr lang="en-US" sz="36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users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6494085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The market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9294812" y="1547813"/>
            <a:ext cx="9094787" cy="9097175"/>
            <a:chOff x="7287257" y="3571346"/>
            <a:chExt cx="3477922" cy="3478835"/>
          </a:xfrm>
        </p:grpSpPr>
        <p:sp>
          <p:nvSpPr>
            <p:cNvPr id="18" name="AutoShape 3"/>
            <p:cNvSpPr>
              <a:spLocks/>
            </p:cNvSpPr>
            <p:nvPr/>
          </p:nvSpPr>
          <p:spPr bwMode="auto">
            <a:xfrm>
              <a:off x="7287257" y="3571346"/>
              <a:ext cx="3477922" cy="347883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870961" y="4145915"/>
              <a:ext cx="2894085" cy="2834079"/>
            </a:xfrm>
            <a:custGeom>
              <a:avLst/>
              <a:gdLst>
                <a:gd name="connsiteX0" fmla="*/ 2061265 w 5029075"/>
                <a:gd name="connsiteY0" fmla="*/ 0 h 4924802"/>
                <a:gd name="connsiteX1" fmla="*/ 3362285 w 5029075"/>
                <a:gd name="connsiteY1" fmla="*/ 462187 h 4924802"/>
                <a:gd name="connsiteX2" fmla="*/ 3475453 w 5029075"/>
                <a:gd name="connsiteY2" fmla="*/ 564451 h 4924802"/>
                <a:gd name="connsiteX3" fmla="*/ 5000990 w 5029075"/>
                <a:gd name="connsiteY3" fmla="*/ 1635358 h 4924802"/>
                <a:gd name="connsiteX4" fmla="*/ 5015245 w 5029075"/>
                <a:gd name="connsiteY4" fmla="*/ 1734152 h 4924802"/>
                <a:gd name="connsiteX5" fmla="*/ 4143909 w 5029075"/>
                <a:gd name="connsiteY5" fmla="*/ 4161136 h 4924802"/>
                <a:gd name="connsiteX6" fmla="*/ 2867497 w 5029075"/>
                <a:gd name="connsiteY6" fmla="*/ 4922026 h 4924802"/>
                <a:gd name="connsiteX7" fmla="*/ 2856135 w 5029075"/>
                <a:gd name="connsiteY7" fmla="*/ 4924802 h 4924802"/>
                <a:gd name="connsiteX8" fmla="*/ 1363446 w 5029075"/>
                <a:gd name="connsiteY8" fmla="*/ 3998957 h 4924802"/>
                <a:gd name="connsiteX9" fmla="*/ 1285607 w 5029075"/>
                <a:gd name="connsiteY9" fmla="*/ 3971726 h 4924802"/>
                <a:gd name="connsiteX10" fmla="*/ 603673 w 5029075"/>
                <a:gd name="connsiteY10" fmla="*/ 3518854 h 4924802"/>
                <a:gd name="connsiteX11" fmla="*/ 603673 w 5029075"/>
                <a:gd name="connsiteY11" fmla="*/ 603672 h 4924802"/>
                <a:gd name="connsiteX12" fmla="*/ 2061265 w 5029075"/>
                <a:gd name="connsiteY12" fmla="*/ 0 h 492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29075" h="4924802">
                  <a:moveTo>
                    <a:pt x="2061265" y="0"/>
                  </a:moveTo>
                  <a:cubicBezTo>
                    <a:pt x="2522844" y="0"/>
                    <a:pt x="2984423" y="154062"/>
                    <a:pt x="3362285" y="462187"/>
                  </a:cubicBezTo>
                  <a:lnTo>
                    <a:pt x="3475453" y="564451"/>
                  </a:lnTo>
                  <a:lnTo>
                    <a:pt x="5000990" y="1635358"/>
                  </a:lnTo>
                  <a:lnTo>
                    <a:pt x="5015245" y="1734152"/>
                  </a:lnTo>
                  <a:cubicBezTo>
                    <a:pt x="5098229" y="2601125"/>
                    <a:pt x="4807784" y="3497086"/>
                    <a:pt x="4143909" y="4161136"/>
                  </a:cubicBezTo>
                  <a:cubicBezTo>
                    <a:pt x="3775089" y="4530053"/>
                    <a:pt x="3334711" y="4783683"/>
                    <a:pt x="2867497" y="4922026"/>
                  </a:cubicBezTo>
                  <a:lnTo>
                    <a:pt x="2856135" y="4924802"/>
                  </a:lnTo>
                  <a:lnTo>
                    <a:pt x="1363446" y="3998957"/>
                  </a:lnTo>
                  <a:lnTo>
                    <a:pt x="1285607" y="3971726"/>
                  </a:lnTo>
                  <a:cubicBezTo>
                    <a:pt x="1037468" y="3871088"/>
                    <a:pt x="804950" y="3720131"/>
                    <a:pt x="603673" y="3518854"/>
                  </a:cubicBezTo>
                  <a:cubicBezTo>
                    <a:pt x="-201224" y="2713749"/>
                    <a:pt x="-201224" y="1408778"/>
                    <a:pt x="603673" y="603672"/>
                  </a:cubicBezTo>
                  <a:cubicBezTo>
                    <a:pt x="1006226" y="201224"/>
                    <a:pt x="1533745" y="0"/>
                    <a:pt x="206126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AutoShape 5"/>
            <p:cNvSpPr>
              <a:spLocks/>
            </p:cNvSpPr>
            <p:nvPr/>
          </p:nvSpPr>
          <p:spPr bwMode="auto">
            <a:xfrm>
              <a:off x="7826714" y="4111260"/>
              <a:ext cx="2399008" cy="23990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sp>
        <p:nvSpPr>
          <p:cNvPr id="76814" name="AutoShape 14"/>
          <p:cNvSpPr>
            <a:spLocks/>
          </p:cNvSpPr>
          <p:nvPr/>
        </p:nvSpPr>
        <p:spPr bwMode="auto">
          <a:xfrm>
            <a:off x="11928475" y="4432300"/>
            <a:ext cx="3827463" cy="3378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7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5 Billion</a:t>
            </a:r>
          </a:p>
          <a:p>
            <a:r>
              <a:rPr lang="en-US" sz="7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Phone</a:t>
            </a:r>
          </a:p>
          <a:p>
            <a:r>
              <a:rPr lang="en-US" sz="72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users</a:t>
            </a: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163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1"/>
          <p:cNvSpPr>
            <a:spLocks/>
          </p:cNvSpPr>
          <p:nvPr/>
        </p:nvSpPr>
        <p:spPr bwMode="auto">
          <a:xfrm>
            <a:off x="8724900" y="-14288"/>
            <a:ext cx="15724188" cy="13800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defTabSz="457200"/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7829" name="AutoShape 5"/>
          <p:cNvSpPr>
            <a:spLocks/>
          </p:cNvSpPr>
          <p:nvPr/>
        </p:nvSpPr>
        <p:spPr bwMode="auto">
          <a:xfrm>
            <a:off x="10668000" y="3657600"/>
            <a:ext cx="11798300" cy="7500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lnTo>
                  <a:pt x="0" y="21599"/>
                </a:lnTo>
                <a:lnTo>
                  <a:pt x="0" y="0"/>
                </a:lnTo>
                <a:lnTo>
                  <a:pt x="21599" y="0"/>
                </a:lnTo>
                <a:cubicBezTo>
                  <a:pt x="21599" y="0"/>
                  <a:pt x="21599" y="21599"/>
                  <a:pt x="21599" y="215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DCDEE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77833" name="AutoShape 9"/>
          <p:cNvSpPr>
            <a:spLocks/>
          </p:cNvSpPr>
          <p:nvPr/>
        </p:nvSpPr>
        <p:spPr bwMode="auto">
          <a:xfrm>
            <a:off x="1471613" y="5499100"/>
            <a:ext cx="75692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4400" b="1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Lorem</a:t>
            </a:r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ipsum</a:t>
            </a:r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dolor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7834" name="AutoShape 10"/>
          <p:cNvSpPr>
            <a:spLocks/>
          </p:cNvSpPr>
          <p:nvPr/>
        </p:nvSpPr>
        <p:spPr bwMode="auto">
          <a:xfrm>
            <a:off x="1473200" y="6451600"/>
            <a:ext cx="7569200" cy="345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05800" y="3263900"/>
            <a:ext cx="16494125" cy="8789988"/>
            <a:chOff x="8305800" y="3263900"/>
            <a:chExt cx="16494125" cy="8789988"/>
          </a:xfrm>
        </p:grpSpPr>
        <p:sp>
          <p:nvSpPr>
            <p:cNvPr id="77826" name="AutoShape 2"/>
            <p:cNvSpPr>
              <a:spLocks/>
            </p:cNvSpPr>
            <p:nvPr/>
          </p:nvSpPr>
          <p:spPr bwMode="auto">
            <a:xfrm>
              <a:off x="10134600" y="3263900"/>
              <a:ext cx="12814300" cy="8558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453"/>
                  </a:moveTo>
                  <a:cubicBezTo>
                    <a:pt x="21600" y="21086"/>
                    <a:pt x="21251" y="21599"/>
                    <a:pt x="20820" y="21599"/>
                  </a:cubicBezTo>
                  <a:lnTo>
                    <a:pt x="779" y="21599"/>
                  </a:lnTo>
                  <a:cubicBezTo>
                    <a:pt x="348" y="21599"/>
                    <a:pt x="0" y="21086"/>
                    <a:pt x="0" y="20453"/>
                  </a:cubicBezTo>
                  <a:lnTo>
                    <a:pt x="0" y="1146"/>
                  </a:lnTo>
                  <a:cubicBezTo>
                    <a:pt x="0" y="513"/>
                    <a:pt x="348" y="0"/>
                    <a:pt x="779" y="0"/>
                  </a:cubicBezTo>
                  <a:lnTo>
                    <a:pt x="20820" y="0"/>
                  </a:lnTo>
                  <a:cubicBezTo>
                    <a:pt x="21251" y="0"/>
                    <a:pt x="21600" y="513"/>
                    <a:pt x="21600" y="1146"/>
                  </a:cubicBezTo>
                  <a:cubicBezTo>
                    <a:pt x="21600" y="1146"/>
                    <a:pt x="21600" y="20453"/>
                    <a:pt x="21600" y="20453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27" name="AutoShape 3"/>
            <p:cNvSpPr>
              <a:spLocks/>
            </p:cNvSpPr>
            <p:nvPr/>
          </p:nvSpPr>
          <p:spPr bwMode="auto">
            <a:xfrm>
              <a:off x="10172700" y="3289300"/>
              <a:ext cx="10183813" cy="8558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980" y="21599"/>
                  </a:lnTo>
                  <a:cubicBezTo>
                    <a:pt x="438" y="21599"/>
                    <a:pt x="0" y="21086"/>
                    <a:pt x="0" y="20453"/>
                  </a:cubicBezTo>
                  <a:lnTo>
                    <a:pt x="0" y="1146"/>
                  </a:lnTo>
                  <a:cubicBezTo>
                    <a:pt x="0" y="513"/>
                    <a:pt x="438" y="0"/>
                    <a:pt x="980" y="0"/>
                  </a:cubicBezTo>
                  <a:lnTo>
                    <a:pt x="15217" y="0"/>
                  </a:lnTo>
                  <a:cubicBezTo>
                    <a:pt x="15217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28" name="AutoShape 4"/>
            <p:cNvSpPr>
              <a:spLocks/>
            </p:cNvSpPr>
            <p:nvPr/>
          </p:nvSpPr>
          <p:spPr bwMode="auto">
            <a:xfrm>
              <a:off x="16548100" y="3361532"/>
              <a:ext cx="217488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4"/>
                  </a:moveTo>
                  <a:cubicBezTo>
                    <a:pt x="21600" y="16761"/>
                    <a:pt x="16755" y="21599"/>
                    <a:pt x="10791" y="21599"/>
                  </a:cubicBezTo>
                  <a:cubicBezTo>
                    <a:pt x="4831" y="21599"/>
                    <a:pt x="0" y="16761"/>
                    <a:pt x="0" y="10794"/>
                  </a:cubicBezTo>
                  <a:cubicBezTo>
                    <a:pt x="0" y="4832"/>
                    <a:pt x="4831" y="0"/>
                    <a:pt x="10791" y="0"/>
                  </a:cubicBezTo>
                  <a:cubicBezTo>
                    <a:pt x="16755" y="0"/>
                    <a:pt x="21600" y="4832"/>
                    <a:pt x="21600" y="10794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30" name="AutoShape 6"/>
            <p:cNvSpPr>
              <a:spLocks/>
            </p:cNvSpPr>
            <p:nvPr/>
          </p:nvSpPr>
          <p:spPr bwMode="auto">
            <a:xfrm>
              <a:off x="8305800" y="11569700"/>
              <a:ext cx="16494125" cy="484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999" y="0"/>
                  </a:moveTo>
                  <a:lnTo>
                    <a:pt x="20988" y="0"/>
                  </a:lnTo>
                  <a:lnTo>
                    <a:pt x="611" y="0"/>
                  </a:lnTo>
                  <a:lnTo>
                    <a:pt x="600" y="0"/>
                  </a:lnTo>
                  <a:cubicBezTo>
                    <a:pt x="268" y="0"/>
                    <a:pt x="0" y="4463"/>
                    <a:pt x="0" y="9970"/>
                  </a:cubicBezTo>
                  <a:lnTo>
                    <a:pt x="0" y="11632"/>
                  </a:lnTo>
                  <a:cubicBezTo>
                    <a:pt x="0" y="17137"/>
                    <a:pt x="268" y="21599"/>
                    <a:pt x="600" y="21599"/>
                  </a:cubicBezTo>
                  <a:lnTo>
                    <a:pt x="611" y="21599"/>
                  </a:lnTo>
                  <a:lnTo>
                    <a:pt x="20988" y="21599"/>
                  </a:lnTo>
                  <a:lnTo>
                    <a:pt x="20999" y="21599"/>
                  </a:lnTo>
                  <a:cubicBezTo>
                    <a:pt x="21331" y="21599"/>
                    <a:pt x="21600" y="17137"/>
                    <a:pt x="21600" y="11632"/>
                  </a:cubicBezTo>
                  <a:lnTo>
                    <a:pt x="21600" y="9970"/>
                  </a:lnTo>
                  <a:cubicBezTo>
                    <a:pt x="21600" y="4463"/>
                    <a:pt x="21331" y="0"/>
                    <a:pt x="20999" y="0"/>
                  </a:cubicBezTo>
                  <a:close/>
                </a:path>
              </a:pathLst>
            </a:custGeom>
            <a:solidFill>
              <a:srgbClr val="B4B6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31" name="AutoShape 7"/>
            <p:cNvSpPr>
              <a:spLocks/>
            </p:cNvSpPr>
            <p:nvPr/>
          </p:nvSpPr>
          <p:spPr bwMode="auto">
            <a:xfrm>
              <a:off x="8305800" y="11569700"/>
              <a:ext cx="16494125" cy="260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ubicBezTo>
                    <a:pt x="0" y="215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77835" name="Picture 11" descr="Zdjęcie duże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338" y="3652838"/>
              <a:ext cx="11922125" cy="7524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Product overview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574337" y="3648076"/>
            <a:ext cx="11922125" cy="752951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237787" y="6986588"/>
            <a:ext cx="2935287" cy="5207000"/>
          </a:xfrm>
        </p:spPr>
      </p:sp>
      <p:grpSp>
        <p:nvGrpSpPr>
          <p:cNvPr id="5" name="Group 4"/>
          <p:cNvGrpSpPr/>
          <p:nvPr/>
        </p:nvGrpSpPr>
        <p:grpSpPr>
          <a:xfrm>
            <a:off x="10007600" y="6019800"/>
            <a:ext cx="3363913" cy="7113588"/>
            <a:chOff x="10007600" y="6019800"/>
            <a:chExt cx="3363913" cy="7113588"/>
          </a:xfrm>
        </p:grpSpPr>
        <p:sp>
          <p:nvSpPr>
            <p:cNvPr id="77836" name="AutoShape 12"/>
            <p:cNvSpPr>
              <a:spLocks/>
            </p:cNvSpPr>
            <p:nvPr/>
          </p:nvSpPr>
          <p:spPr bwMode="auto">
            <a:xfrm>
              <a:off x="12496800" y="6019800"/>
              <a:ext cx="427038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37" name="AutoShape 13"/>
            <p:cNvSpPr>
              <a:spLocks/>
            </p:cNvSpPr>
            <p:nvPr/>
          </p:nvSpPr>
          <p:spPr bwMode="auto">
            <a:xfrm>
              <a:off x="10007600" y="7658100"/>
              <a:ext cx="44450" cy="242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38" name="AutoShape 14"/>
            <p:cNvSpPr>
              <a:spLocks/>
            </p:cNvSpPr>
            <p:nvPr/>
          </p:nvSpPr>
          <p:spPr bwMode="auto">
            <a:xfrm>
              <a:off x="10007600" y="7366000"/>
              <a:ext cx="44450" cy="2428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39" name="AutoShape 15"/>
            <p:cNvSpPr>
              <a:spLocks/>
            </p:cNvSpPr>
            <p:nvPr/>
          </p:nvSpPr>
          <p:spPr bwMode="auto">
            <a:xfrm>
              <a:off x="10007600" y="7073900"/>
              <a:ext cx="44450" cy="219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0" name="AutoShape 16"/>
            <p:cNvSpPr>
              <a:spLocks/>
            </p:cNvSpPr>
            <p:nvPr/>
          </p:nvSpPr>
          <p:spPr bwMode="auto">
            <a:xfrm>
              <a:off x="10058400" y="6070600"/>
              <a:ext cx="3313113" cy="70627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267"/>
                  </a:moveTo>
                  <a:cubicBezTo>
                    <a:pt x="21600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600" y="467"/>
                    <a:pt x="21600" y="1355"/>
                  </a:cubicBezTo>
                  <a:cubicBezTo>
                    <a:pt x="21600" y="1355"/>
                    <a:pt x="21600" y="20267"/>
                    <a:pt x="21600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1" name="AutoShape 17"/>
            <p:cNvSpPr>
              <a:spLocks/>
            </p:cNvSpPr>
            <p:nvPr/>
          </p:nvSpPr>
          <p:spPr bwMode="auto">
            <a:xfrm>
              <a:off x="10045700" y="6083300"/>
              <a:ext cx="3298825" cy="7045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600"/>
                    <a:pt x="18888" y="21600"/>
                  </a:cubicBezTo>
                  <a:lnTo>
                    <a:pt x="3547" y="21600"/>
                  </a:lnTo>
                  <a:cubicBezTo>
                    <a:pt x="1648" y="21600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2" name="AutoShape 18"/>
            <p:cNvSpPr>
              <a:spLocks/>
            </p:cNvSpPr>
            <p:nvPr/>
          </p:nvSpPr>
          <p:spPr bwMode="auto">
            <a:xfrm>
              <a:off x="11455400" y="12382500"/>
              <a:ext cx="542925" cy="542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9"/>
                  </a:moveTo>
                  <a:cubicBezTo>
                    <a:pt x="21600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600" y="4835"/>
                    <a:pt x="21600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3" name="AutoShape 19"/>
            <p:cNvSpPr>
              <a:spLocks/>
            </p:cNvSpPr>
            <p:nvPr/>
          </p:nvSpPr>
          <p:spPr bwMode="auto">
            <a:xfrm>
              <a:off x="11442700" y="12649200"/>
              <a:ext cx="552450" cy="2714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4" name="AutoShape 20"/>
            <p:cNvSpPr>
              <a:spLocks/>
            </p:cNvSpPr>
            <p:nvPr/>
          </p:nvSpPr>
          <p:spPr bwMode="auto">
            <a:xfrm>
              <a:off x="11635580" y="12565855"/>
              <a:ext cx="176213" cy="176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599"/>
                    <a:pt x="21599" y="2159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5" name="AutoShape 21"/>
            <p:cNvSpPr>
              <a:spLocks/>
            </p:cNvSpPr>
            <p:nvPr/>
          </p:nvSpPr>
          <p:spPr bwMode="auto">
            <a:xfrm>
              <a:off x="11684000" y="6350000"/>
              <a:ext cx="79375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8"/>
                  </a:moveTo>
                  <a:cubicBezTo>
                    <a:pt x="21599" y="16761"/>
                    <a:pt x="16768" y="21599"/>
                    <a:pt x="10801" y="21599"/>
                  </a:cubicBezTo>
                  <a:cubicBezTo>
                    <a:pt x="4835" y="21599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599" y="4835"/>
                    <a:pt x="21599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6" name="AutoShape 22"/>
            <p:cNvSpPr>
              <a:spLocks/>
            </p:cNvSpPr>
            <p:nvPr/>
          </p:nvSpPr>
          <p:spPr bwMode="auto">
            <a:xfrm>
              <a:off x="11417300" y="6616700"/>
              <a:ext cx="595313" cy="103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2"/>
                  </a:moveTo>
                  <a:cubicBezTo>
                    <a:pt x="21600" y="16757"/>
                    <a:pt x="20762" y="21600"/>
                    <a:pt x="19730" y="21600"/>
                  </a:cubicBezTo>
                  <a:lnTo>
                    <a:pt x="1869" y="21600"/>
                  </a:lnTo>
                  <a:cubicBezTo>
                    <a:pt x="836" y="21600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600" y="4842"/>
                    <a:pt x="21600" y="10802"/>
                  </a:cubicBezTo>
                  <a:cubicBezTo>
                    <a:pt x="21600" y="10802"/>
                    <a:pt x="21600" y="10802"/>
                    <a:pt x="21600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847" name="AutoShape 23"/>
            <p:cNvSpPr>
              <a:spLocks/>
            </p:cNvSpPr>
            <p:nvPr/>
          </p:nvSpPr>
          <p:spPr bwMode="auto">
            <a:xfrm>
              <a:off x="10236200" y="6997700"/>
              <a:ext cx="2924175" cy="519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pic>
        <p:nvPicPr>
          <p:cNvPr id="77848" name="Picture 24" descr="zdjęcie mał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295" r="1295" b="1077"/>
          <a:stretch>
            <a:fillRect/>
          </a:stretch>
        </p:blipFill>
        <p:spPr bwMode="auto">
          <a:xfrm>
            <a:off x="10229850" y="6986588"/>
            <a:ext cx="29337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513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16413" y="3541713"/>
            <a:ext cx="1676400" cy="1677987"/>
            <a:chOff x="4316413" y="3541713"/>
            <a:chExt cx="1676400" cy="1677987"/>
          </a:xfrm>
        </p:grpSpPr>
        <p:sp>
          <p:nvSpPr>
            <p:cNvPr id="78849" name="AutoShape 1"/>
            <p:cNvSpPr>
              <a:spLocks/>
            </p:cNvSpPr>
            <p:nvPr/>
          </p:nvSpPr>
          <p:spPr bwMode="auto">
            <a:xfrm>
              <a:off x="4316413" y="35417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8853" name="AutoShape 5"/>
            <p:cNvSpPr>
              <a:spLocks/>
            </p:cNvSpPr>
            <p:nvPr/>
          </p:nvSpPr>
          <p:spPr bwMode="auto">
            <a:xfrm>
              <a:off x="4978400" y="3987800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8854" name="AutoShape 6"/>
            <p:cNvSpPr>
              <a:spLocks/>
            </p:cNvSpPr>
            <p:nvPr/>
          </p:nvSpPr>
          <p:spPr bwMode="auto">
            <a:xfrm>
              <a:off x="4570413" y="37957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8855" name="AutoShape 7"/>
            <p:cNvSpPr>
              <a:spLocks/>
            </p:cNvSpPr>
            <p:nvPr/>
          </p:nvSpPr>
          <p:spPr bwMode="auto">
            <a:xfrm>
              <a:off x="4656138" y="4102100"/>
              <a:ext cx="998537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000" b="1" dirty="0">
                  <a:solidFill>
                    <a:srgbClr val="FFFFFF"/>
                  </a:solidFill>
                  <a:latin typeface="Lato Regular" charset="0"/>
                  <a:ea typeface="Lato Regular" charset="0"/>
                  <a:cs typeface="Lato Regular" charset="0"/>
                  <a:sym typeface="Lato Regular" charset="0"/>
                </a:rPr>
                <a:t>2014</a:t>
              </a:r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6413" y="8139113"/>
            <a:ext cx="1676400" cy="1677987"/>
            <a:chOff x="4316413" y="8139113"/>
            <a:chExt cx="1676400" cy="1677987"/>
          </a:xfrm>
        </p:grpSpPr>
        <p:sp>
          <p:nvSpPr>
            <p:cNvPr id="78850" name="AutoShape 2"/>
            <p:cNvSpPr>
              <a:spLocks/>
            </p:cNvSpPr>
            <p:nvPr/>
          </p:nvSpPr>
          <p:spPr bwMode="auto">
            <a:xfrm>
              <a:off x="4316413" y="81391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8851" name="AutoShape 3"/>
            <p:cNvSpPr>
              <a:spLocks/>
            </p:cNvSpPr>
            <p:nvPr/>
          </p:nvSpPr>
          <p:spPr bwMode="auto">
            <a:xfrm>
              <a:off x="4978400" y="8588375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8852" name="AutoShape 4"/>
            <p:cNvSpPr>
              <a:spLocks/>
            </p:cNvSpPr>
            <p:nvPr/>
          </p:nvSpPr>
          <p:spPr bwMode="auto">
            <a:xfrm>
              <a:off x="4570413" y="83931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8856" name="AutoShape 8"/>
            <p:cNvSpPr>
              <a:spLocks/>
            </p:cNvSpPr>
            <p:nvPr/>
          </p:nvSpPr>
          <p:spPr bwMode="auto">
            <a:xfrm>
              <a:off x="4648200" y="8699500"/>
              <a:ext cx="996950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000" b="1" dirty="0">
                  <a:solidFill>
                    <a:srgbClr val="FFFFFF"/>
                  </a:solidFill>
                  <a:latin typeface="Lato Regular" charset="0"/>
                  <a:ea typeface="Lato Regular" charset="0"/>
                  <a:cs typeface="Lato Regular" charset="0"/>
                  <a:sym typeface="Lato Regular" charset="0"/>
                </a:rPr>
                <a:t>2015</a:t>
              </a:r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78857" name="AutoShape 9"/>
          <p:cNvSpPr>
            <a:spLocks/>
          </p:cNvSpPr>
          <p:nvPr/>
        </p:nvSpPr>
        <p:spPr bwMode="auto">
          <a:xfrm>
            <a:off x="1828800" y="5537200"/>
            <a:ext cx="66548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8858" name="AutoShape 10"/>
          <p:cNvSpPr>
            <a:spLocks/>
          </p:cNvSpPr>
          <p:nvPr/>
        </p:nvSpPr>
        <p:spPr bwMode="auto">
          <a:xfrm>
            <a:off x="1828800" y="10096500"/>
            <a:ext cx="66548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9383688" y="3155960"/>
          <a:ext cx="12600012" cy="891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874148"/>
            <a:ext cx="14473834" cy="1508105"/>
          </a:xfrm>
        </p:spPr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How we will make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148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721943" y="9250364"/>
            <a:ext cx="2368453" cy="2735262"/>
            <a:chOff x="13441865" y="7632738"/>
            <a:chExt cx="3000754" cy="3465489"/>
          </a:xfrm>
        </p:grpSpPr>
        <p:sp>
          <p:nvSpPr>
            <p:cNvPr id="44" name="AutoShape 1"/>
            <p:cNvSpPr>
              <a:spLocks/>
            </p:cNvSpPr>
            <p:nvPr/>
          </p:nvSpPr>
          <p:spPr bwMode="auto">
            <a:xfrm>
              <a:off x="13441865" y="7632738"/>
              <a:ext cx="3000754" cy="3465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982014" y="8989327"/>
              <a:ext cx="2460533" cy="1993575"/>
            </a:xfrm>
            <a:custGeom>
              <a:avLst/>
              <a:gdLst>
                <a:gd name="connsiteX0" fmla="*/ 3473094 w 4275688"/>
                <a:gd name="connsiteY0" fmla="*/ 0 h 3464251"/>
                <a:gd name="connsiteX1" fmla="*/ 4275688 w 4275688"/>
                <a:gd name="connsiteY1" fmla="*/ 698308 h 3464251"/>
                <a:gd name="connsiteX2" fmla="*/ 4275572 w 4275688"/>
                <a:gd name="connsiteY2" fmla="*/ 2159151 h 3464251"/>
                <a:gd name="connsiteX3" fmla="*/ 2014990 w 4275688"/>
                <a:gd name="connsiteY3" fmla="*/ 3464251 h 3464251"/>
                <a:gd name="connsiteX4" fmla="*/ 0 w 4275688"/>
                <a:gd name="connsiteY4" fmla="*/ 1702349 h 34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688" h="3464251">
                  <a:moveTo>
                    <a:pt x="3473094" y="0"/>
                  </a:moveTo>
                  <a:lnTo>
                    <a:pt x="4275688" y="698308"/>
                  </a:lnTo>
                  <a:lnTo>
                    <a:pt x="4275572" y="2159151"/>
                  </a:lnTo>
                  <a:lnTo>
                    <a:pt x="2014990" y="3464251"/>
                  </a:lnTo>
                  <a:lnTo>
                    <a:pt x="0" y="170234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AutoShape 3"/>
            <p:cNvSpPr>
              <a:spLocks/>
            </p:cNvSpPr>
            <p:nvPr/>
          </p:nvSpPr>
          <p:spPr bwMode="auto">
            <a:xfrm>
              <a:off x="13908983" y="8172411"/>
              <a:ext cx="2066519" cy="2386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409281" y="9209056"/>
            <a:ext cx="2368453" cy="2735262"/>
            <a:chOff x="13441865" y="7632738"/>
            <a:chExt cx="3000754" cy="3465489"/>
          </a:xfrm>
        </p:grpSpPr>
        <p:sp>
          <p:nvSpPr>
            <p:cNvPr id="48" name="AutoShape 1"/>
            <p:cNvSpPr>
              <a:spLocks/>
            </p:cNvSpPr>
            <p:nvPr/>
          </p:nvSpPr>
          <p:spPr bwMode="auto">
            <a:xfrm>
              <a:off x="13441865" y="7632738"/>
              <a:ext cx="3000754" cy="3465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3982014" y="8989327"/>
              <a:ext cx="2460533" cy="1993575"/>
            </a:xfrm>
            <a:custGeom>
              <a:avLst/>
              <a:gdLst>
                <a:gd name="connsiteX0" fmla="*/ 3473094 w 4275688"/>
                <a:gd name="connsiteY0" fmla="*/ 0 h 3464251"/>
                <a:gd name="connsiteX1" fmla="*/ 4275688 w 4275688"/>
                <a:gd name="connsiteY1" fmla="*/ 698308 h 3464251"/>
                <a:gd name="connsiteX2" fmla="*/ 4275572 w 4275688"/>
                <a:gd name="connsiteY2" fmla="*/ 2159151 h 3464251"/>
                <a:gd name="connsiteX3" fmla="*/ 2014990 w 4275688"/>
                <a:gd name="connsiteY3" fmla="*/ 3464251 h 3464251"/>
                <a:gd name="connsiteX4" fmla="*/ 0 w 4275688"/>
                <a:gd name="connsiteY4" fmla="*/ 1702349 h 34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688" h="3464251">
                  <a:moveTo>
                    <a:pt x="3473094" y="0"/>
                  </a:moveTo>
                  <a:lnTo>
                    <a:pt x="4275688" y="698308"/>
                  </a:lnTo>
                  <a:lnTo>
                    <a:pt x="4275572" y="2159151"/>
                  </a:lnTo>
                  <a:lnTo>
                    <a:pt x="2014990" y="3464251"/>
                  </a:lnTo>
                  <a:lnTo>
                    <a:pt x="0" y="170234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AutoShape 3"/>
            <p:cNvSpPr>
              <a:spLocks/>
            </p:cNvSpPr>
            <p:nvPr/>
          </p:nvSpPr>
          <p:spPr bwMode="auto">
            <a:xfrm>
              <a:off x="13908983" y="8172411"/>
              <a:ext cx="2066519" cy="2386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059363" y="6881019"/>
            <a:ext cx="2368453" cy="2735262"/>
            <a:chOff x="13441865" y="7632738"/>
            <a:chExt cx="3000754" cy="3465489"/>
          </a:xfrm>
        </p:grpSpPr>
        <p:sp>
          <p:nvSpPr>
            <p:cNvPr id="40" name="AutoShape 1"/>
            <p:cNvSpPr>
              <a:spLocks/>
            </p:cNvSpPr>
            <p:nvPr/>
          </p:nvSpPr>
          <p:spPr bwMode="auto">
            <a:xfrm>
              <a:off x="13441865" y="7632738"/>
              <a:ext cx="3000754" cy="3465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3982014" y="8989327"/>
              <a:ext cx="2460533" cy="1993575"/>
            </a:xfrm>
            <a:custGeom>
              <a:avLst/>
              <a:gdLst>
                <a:gd name="connsiteX0" fmla="*/ 3473094 w 4275688"/>
                <a:gd name="connsiteY0" fmla="*/ 0 h 3464251"/>
                <a:gd name="connsiteX1" fmla="*/ 4275688 w 4275688"/>
                <a:gd name="connsiteY1" fmla="*/ 698308 h 3464251"/>
                <a:gd name="connsiteX2" fmla="*/ 4275572 w 4275688"/>
                <a:gd name="connsiteY2" fmla="*/ 2159151 h 3464251"/>
                <a:gd name="connsiteX3" fmla="*/ 2014990 w 4275688"/>
                <a:gd name="connsiteY3" fmla="*/ 3464251 h 3464251"/>
                <a:gd name="connsiteX4" fmla="*/ 0 w 4275688"/>
                <a:gd name="connsiteY4" fmla="*/ 1702349 h 34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5688" h="3464251">
                  <a:moveTo>
                    <a:pt x="3473094" y="0"/>
                  </a:moveTo>
                  <a:lnTo>
                    <a:pt x="4275688" y="698308"/>
                  </a:lnTo>
                  <a:lnTo>
                    <a:pt x="4275572" y="2159151"/>
                  </a:lnTo>
                  <a:lnTo>
                    <a:pt x="2014990" y="3464251"/>
                  </a:lnTo>
                  <a:lnTo>
                    <a:pt x="0" y="170234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AutoShape 3"/>
            <p:cNvSpPr>
              <a:spLocks/>
            </p:cNvSpPr>
            <p:nvPr/>
          </p:nvSpPr>
          <p:spPr bwMode="auto">
            <a:xfrm>
              <a:off x="13908983" y="8172411"/>
              <a:ext cx="2066519" cy="2386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599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19250" y="9525000"/>
            <a:ext cx="2387600" cy="2754313"/>
            <a:chOff x="14319250" y="9525000"/>
            <a:chExt cx="2387600" cy="2754313"/>
          </a:xfrm>
        </p:grpSpPr>
        <p:sp>
          <p:nvSpPr>
            <p:cNvPr id="79883" name="AutoShape 11"/>
            <p:cNvSpPr>
              <a:spLocks/>
            </p:cNvSpPr>
            <p:nvPr/>
          </p:nvSpPr>
          <p:spPr bwMode="auto">
            <a:xfrm>
              <a:off x="14319250" y="9525000"/>
              <a:ext cx="2386013" cy="275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9884" name="AutoShape 12"/>
            <p:cNvSpPr>
              <a:spLocks/>
            </p:cNvSpPr>
            <p:nvPr/>
          </p:nvSpPr>
          <p:spPr bwMode="auto">
            <a:xfrm>
              <a:off x="14922500" y="106045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9885" name="AutoShape 13"/>
            <p:cNvSpPr>
              <a:spLocks/>
            </p:cNvSpPr>
            <p:nvPr/>
          </p:nvSpPr>
          <p:spPr bwMode="auto">
            <a:xfrm>
              <a:off x="14660563" y="99187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011650" y="9525000"/>
            <a:ext cx="2387600" cy="2754313"/>
            <a:chOff x="17011650" y="9525000"/>
            <a:chExt cx="2387600" cy="2754313"/>
          </a:xfrm>
        </p:grpSpPr>
        <p:sp>
          <p:nvSpPr>
            <p:cNvPr id="79886" name="AutoShape 14"/>
            <p:cNvSpPr>
              <a:spLocks/>
            </p:cNvSpPr>
            <p:nvPr/>
          </p:nvSpPr>
          <p:spPr bwMode="auto">
            <a:xfrm>
              <a:off x="17011650" y="9525000"/>
              <a:ext cx="2386013" cy="275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9887" name="AutoShape 15"/>
            <p:cNvSpPr>
              <a:spLocks/>
            </p:cNvSpPr>
            <p:nvPr/>
          </p:nvSpPr>
          <p:spPr bwMode="auto">
            <a:xfrm>
              <a:off x="17614900" y="106045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9888" name="AutoShape 16"/>
            <p:cNvSpPr>
              <a:spLocks/>
            </p:cNvSpPr>
            <p:nvPr/>
          </p:nvSpPr>
          <p:spPr bwMode="auto">
            <a:xfrm>
              <a:off x="17327563" y="99187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716750" y="9537700"/>
            <a:ext cx="2387600" cy="2754313"/>
            <a:chOff x="19716750" y="9537700"/>
            <a:chExt cx="2387600" cy="2754313"/>
          </a:xfrm>
        </p:grpSpPr>
        <p:sp>
          <p:nvSpPr>
            <p:cNvPr id="79889" name="AutoShape 17"/>
            <p:cNvSpPr>
              <a:spLocks/>
            </p:cNvSpPr>
            <p:nvPr/>
          </p:nvSpPr>
          <p:spPr bwMode="auto">
            <a:xfrm>
              <a:off x="19716750" y="9537700"/>
              <a:ext cx="2386013" cy="275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9890" name="AutoShape 18"/>
            <p:cNvSpPr>
              <a:spLocks/>
            </p:cNvSpPr>
            <p:nvPr/>
          </p:nvSpPr>
          <p:spPr bwMode="auto">
            <a:xfrm>
              <a:off x="20320000" y="106172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9891" name="AutoShape 19"/>
            <p:cNvSpPr>
              <a:spLocks/>
            </p:cNvSpPr>
            <p:nvPr/>
          </p:nvSpPr>
          <p:spPr bwMode="auto">
            <a:xfrm>
              <a:off x="20058063" y="99314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94350" y="7150100"/>
            <a:ext cx="2387600" cy="2754313"/>
            <a:chOff x="18294350" y="7150100"/>
            <a:chExt cx="2387600" cy="2754313"/>
          </a:xfrm>
        </p:grpSpPr>
        <p:sp>
          <p:nvSpPr>
            <p:cNvPr id="79892" name="AutoShape 20"/>
            <p:cNvSpPr>
              <a:spLocks/>
            </p:cNvSpPr>
            <p:nvPr/>
          </p:nvSpPr>
          <p:spPr bwMode="auto">
            <a:xfrm>
              <a:off x="18294350" y="7150100"/>
              <a:ext cx="2386013" cy="275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9893" name="AutoShape 21"/>
            <p:cNvSpPr>
              <a:spLocks/>
            </p:cNvSpPr>
            <p:nvPr/>
          </p:nvSpPr>
          <p:spPr bwMode="auto">
            <a:xfrm>
              <a:off x="18897600" y="82296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9894" name="AutoShape 22"/>
            <p:cNvSpPr>
              <a:spLocks/>
            </p:cNvSpPr>
            <p:nvPr/>
          </p:nvSpPr>
          <p:spPr bwMode="auto">
            <a:xfrm>
              <a:off x="18635663" y="75438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01950" y="7239000"/>
            <a:ext cx="2387600" cy="2754313"/>
            <a:chOff x="15601950" y="7239000"/>
            <a:chExt cx="2387600" cy="2754313"/>
          </a:xfrm>
        </p:grpSpPr>
        <p:sp>
          <p:nvSpPr>
            <p:cNvPr id="79895" name="AutoShape 23"/>
            <p:cNvSpPr>
              <a:spLocks/>
            </p:cNvSpPr>
            <p:nvPr/>
          </p:nvSpPr>
          <p:spPr bwMode="auto">
            <a:xfrm>
              <a:off x="15601950" y="7239000"/>
              <a:ext cx="2386013" cy="275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9896" name="AutoShape 24"/>
            <p:cNvSpPr>
              <a:spLocks/>
            </p:cNvSpPr>
            <p:nvPr/>
          </p:nvSpPr>
          <p:spPr bwMode="auto">
            <a:xfrm>
              <a:off x="16205200" y="8318500"/>
              <a:ext cx="1784350" cy="1582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67" y="21599"/>
                  </a:moveTo>
                  <a:lnTo>
                    <a:pt x="21599" y="13514"/>
                  </a:lnTo>
                  <a:lnTo>
                    <a:pt x="21523" y="4158"/>
                  </a:lnTo>
                  <a:lnTo>
                    <a:pt x="17141" y="0"/>
                  </a:lnTo>
                  <a:lnTo>
                    <a:pt x="0" y="12994"/>
                  </a:lnTo>
                  <a:lnTo>
                    <a:pt x="8967" y="21599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9897" name="AutoShape 25"/>
            <p:cNvSpPr>
              <a:spLocks/>
            </p:cNvSpPr>
            <p:nvPr/>
          </p:nvSpPr>
          <p:spPr bwMode="auto">
            <a:xfrm>
              <a:off x="15943263" y="7632700"/>
              <a:ext cx="1716087" cy="1979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pic>
        <p:nvPicPr>
          <p:cNvPr id="79898" name="Picture 26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57" y="9948037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99" name="AutoShape 27"/>
          <p:cNvSpPr>
            <a:spLocks/>
          </p:cNvSpPr>
          <p:nvPr/>
        </p:nvSpPr>
        <p:spPr bwMode="auto">
          <a:xfrm>
            <a:off x="2817813" y="3721100"/>
            <a:ext cx="68834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Direct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9900" name="AutoShape 28"/>
          <p:cNvSpPr>
            <a:spLocks/>
          </p:cNvSpPr>
          <p:nvPr/>
        </p:nvSpPr>
        <p:spPr bwMode="auto">
          <a:xfrm>
            <a:off x="2476500" y="4724400"/>
            <a:ext cx="72771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9901" name="AutoShape 29"/>
          <p:cNvSpPr>
            <a:spLocks/>
          </p:cNvSpPr>
          <p:nvPr/>
        </p:nvSpPr>
        <p:spPr bwMode="auto">
          <a:xfrm>
            <a:off x="14706600" y="3721100"/>
            <a:ext cx="68834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4400" b="1" dirty="0">
                <a:solidFill>
                  <a:schemeClr val="tx1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Indirect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9902" name="AutoShape 30"/>
          <p:cNvSpPr>
            <a:spLocks/>
          </p:cNvSpPr>
          <p:nvPr/>
        </p:nvSpPr>
        <p:spPr bwMode="auto">
          <a:xfrm>
            <a:off x="14655800" y="4724400"/>
            <a:ext cx="7277100" cy="1219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Lorem ipsum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79903" name="Picture 31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39" y="762000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04" name="Picture 32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9989345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05" name="Picture 33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900" y="1024890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06" name="Picture 34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800" y="10273506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07" name="Picture 35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400" y="10273506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08" name="Picture 36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0" y="7898606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09" name="Picture 37" descr="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100" y="7987506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leo Regular" charset="0"/>
                <a:cs typeface="Aleo Regular" charset="0"/>
                <a:sym typeface="Aleo Regular" charset="0"/>
              </a:rPr>
              <a:t>Competitors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5656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gular Theme">
  <a:themeElements>
    <a:clrScheme name="PitchDeck - Regular">
      <a:dk1>
        <a:srgbClr val="333333"/>
      </a:dk1>
      <a:lt1>
        <a:srgbClr val="F4F4F4"/>
      </a:lt1>
      <a:dk2>
        <a:srgbClr val="5CBEB6"/>
      </a:dk2>
      <a:lt2>
        <a:srgbClr val="69C9BF"/>
      </a:lt2>
      <a:accent1>
        <a:srgbClr val="37485D"/>
      </a:accent1>
      <a:accent2>
        <a:srgbClr val="41596D"/>
      </a:accent2>
      <a:accent3>
        <a:srgbClr val="E59428"/>
      </a:accent3>
      <a:accent4>
        <a:srgbClr val="E7A556"/>
      </a:accent4>
      <a:accent5>
        <a:srgbClr val="7D3F65"/>
      </a:accent5>
      <a:accent6>
        <a:srgbClr val="814974"/>
      </a:accent6>
      <a:hlink>
        <a:srgbClr val="3E1F32"/>
      </a:hlink>
      <a:folHlink>
        <a:srgbClr val="5D2F4B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2"/>
        </a:solidFill>
        <a:ln>
          <a:noFill/>
        </a:ln>
        <a:effectLst/>
      </a:spPr>
      <a:bodyPr lIns="0" tIns="0" rIns="0" bIns="0" anchor="ctr"/>
      <a:lstStyle>
        <a:defPPr>
          <a:defRPr sz="4000">
            <a:solidFill>
              <a:srgbClr val="FFFFFF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chemeClr val="tx1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208066F-19C8-483D-B31C-9E57DED5542C}" vid="{F0B5F4A7-0125-4C3A-AAF5-9E68DB261BCF}"/>
    </a:ext>
  </a:extLst>
</a:theme>
</file>

<file path=ppt/theme/theme2.xml><?xml version="1.0" encoding="utf-8"?>
<a:theme xmlns:a="http://schemas.openxmlformats.org/drawingml/2006/main" name="Blue Theme">
  <a:themeElements>
    <a:clrScheme name="PitchDeck - Blue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3D7CBB"/>
      </a:hlink>
      <a:folHlink>
        <a:srgbClr val="50A6EB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7B3B65"/>
        </a:solidFill>
        <a:ln>
          <a:noFill/>
        </a:ln>
        <a:effectLst/>
      </a:spPr>
      <a:bodyPr lIns="50800" tIns="50800" rIns="50800" bIns="50800" rtlCol="0" anchor="ctr"/>
      <a:lstStyle>
        <a:defPPr algn="l"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  <a:sym typeface="Lato Light" panose="020F03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ue" id="{4EED1AF0-C81C-4A50-B625-EE9D814D3763}" vid="{F94FDB15-82B6-4EFB-A280-FFD4E62A48A8}"/>
    </a:ext>
  </a:extLst>
</a:theme>
</file>

<file path=ppt/theme/theme3.xml><?xml version="1.0" encoding="utf-8"?>
<a:theme xmlns:a="http://schemas.openxmlformats.org/drawingml/2006/main" name="Red Theme">
  <a:themeElements>
    <a:clrScheme name="PitchDeck - Red">
      <a:dk1>
        <a:srgbClr val="333333"/>
      </a:dk1>
      <a:lt1>
        <a:srgbClr val="F4F4F4"/>
      </a:lt1>
      <a:dk2>
        <a:srgbClr val="B70016"/>
      </a:dk2>
      <a:lt2>
        <a:srgbClr val="E00030"/>
      </a:lt2>
      <a:accent1>
        <a:srgbClr val="CE1B28"/>
      </a:accent1>
      <a:accent2>
        <a:srgbClr val="ED1C24"/>
      </a:accent2>
      <a:accent3>
        <a:srgbClr val="8C0000"/>
      </a:accent3>
      <a:accent4>
        <a:srgbClr val="C10000"/>
      </a:accent4>
      <a:accent5>
        <a:srgbClr val="B73E3E"/>
      </a:accent5>
      <a:accent6>
        <a:srgbClr val="D64C4C"/>
      </a:accent6>
      <a:hlink>
        <a:srgbClr val="B70016"/>
      </a:hlink>
      <a:folHlink>
        <a:srgbClr val="E00030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7B3B65"/>
        </a:solidFill>
        <a:ln>
          <a:noFill/>
        </a:ln>
        <a:effectLst/>
      </a:spPr>
      <a:bodyPr lIns="50800" tIns="50800" rIns="50800" bIns="50800" rtlCol="0" anchor="ctr"/>
      <a:lstStyle>
        <a:defPPr algn="l"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  <a:sym typeface="Lato Light" panose="020F03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d" id="{8B9A302C-2879-4F11-B0A9-02A5A0F40D5A}" vid="{55ACE8DA-1D88-465E-A019-501BAAD00D8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2161</Words>
  <Application>Microsoft Office PowerPoint</Application>
  <PresentationFormat>Vlastná</PresentationFormat>
  <Paragraphs>486</Paragraphs>
  <Slides>52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14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52</vt:i4>
      </vt:variant>
    </vt:vector>
  </HeadingPairs>
  <TitlesOfParts>
    <vt:vector size="69" baseType="lpstr">
      <vt:lpstr>Aleo</vt:lpstr>
      <vt:lpstr>Aleo bold</vt:lpstr>
      <vt:lpstr>Arial</vt:lpstr>
      <vt:lpstr>'BebasNeueBold'</vt:lpstr>
      <vt:lpstr>Calibri</vt:lpstr>
      <vt:lpstr>Gill Sans</vt:lpstr>
      <vt:lpstr>Helvetica</vt:lpstr>
      <vt:lpstr>Helvetica Light</vt:lpstr>
      <vt:lpstr>Lato</vt:lpstr>
      <vt:lpstr>Lato Black</vt:lpstr>
      <vt:lpstr>Lato Bold</vt:lpstr>
      <vt:lpstr>Lato Light</vt:lpstr>
      <vt:lpstr>Lato Regular</vt:lpstr>
      <vt:lpstr>'Roboto-Regular'</vt:lpstr>
      <vt:lpstr>Regular Theme</vt:lpstr>
      <vt:lpstr>Blue Theme</vt:lpstr>
      <vt:lpstr>Red Theme</vt:lpstr>
      <vt:lpstr>Company Name</vt:lpstr>
      <vt:lpstr>Our team</vt:lpstr>
      <vt:lpstr>What is the problem?</vt:lpstr>
      <vt:lpstr>Our solutions</vt:lpstr>
      <vt:lpstr>Our advantages</vt:lpstr>
      <vt:lpstr>The market</vt:lpstr>
      <vt:lpstr>Product overview</vt:lpstr>
      <vt:lpstr>How we will make money</vt:lpstr>
      <vt:lpstr>Competitors analysis</vt:lpstr>
      <vt:lpstr>Business model</vt:lpstr>
      <vt:lpstr>Investing</vt:lpstr>
      <vt:lpstr>Our best features</vt:lpstr>
      <vt:lpstr>Product overview</vt:lpstr>
      <vt:lpstr>Application</vt:lpstr>
      <vt:lpstr>Web application</vt:lpstr>
      <vt:lpstr>Product overview</vt:lpstr>
      <vt:lpstr>Divider</vt:lpstr>
      <vt:lpstr>Client Graphs</vt:lpstr>
      <vt:lpstr>Investing strategy</vt:lpstr>
      <vt:lpstr>A slice of the pie</vt:lpstr>
      <vt:lpstr>Line graph</vt:lpstr>
      <vt:lpstr>Competition chart</vt:lpstr>
      <vt:lpstr>Prezentácia programu PowerPoint</vt:lpstr>
      <vt:lpstr>Prezentácia programu PowerPoint</vt:lpstr>
      <vt:lpstr>Project timeline</vt:lpstr>
      <vt:lpstr>Project milestones</vt:lpstr>
      <vt:lpstr>Divider</vt:lpstr>
      <vt:lpstr>Clients</vt:lpstr>
      <vt:lpstr>Market opportunities</vt:lpstr>
      <vt:lpstr>Customer opinion</vt:lpstr>
      <vt:lpstr>Process timeline</vt:lpstr>
      <vt:lpstr>SWOT analysis</vt:lpstr>
      <vt:lpstr>Our advantages</vt:lpstr>
      <vt:lpstr>Divider</vt:lpstr>
      <vt:lpstr>Prezentácia programu PowerPoint</vt:lpstr>
      <vt:lpstr>Project realization</vt:lpstr>
      <vt:lpstr>Model comparisons</vt:lpstr>
      <vt:lpstr>Pricing Plan Table</vt:lpstr>
      <vt:lpstr>Pricing Plan Table</vt:lpstr>
      <vt:lpstr>Business concept</vt:lpstr>
      <vt:lpstr>Project resources</vt:lpstr>
      <vt:lpstr>Divider</vt:lpstr>
      <vt:lpstr>Prezentácia programu PowerPoint</vt:lpstr>
      <vt:lpstr>Divider</vt:lpstr>
      <vt:lpstr>Business Concept</vt:lpstr>
      <vt:lpstr>Video</vt:lpstr>
      <vt:lpstr>Transport</vt:lpstr>
      <vt:lpstr>Next year’s goals</vt:lpstr>
      <vt:lpstr>Contact</vt:lpstr>
      <vt:lpstr>Icon set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start</dc:title>
  <dc:creator>marek straka</dc:creator>
  <cp:lastModifiedBy>marek straka</cp:lastModifiedBy>
  <cp:revision>4</cp:revision>
  <dcterms:created xsi:type="dcterms:W3CDTF">2020-07-26T09:59:21Z</dcterms:created>
  <dcterms:modified xsi:type="dcterms:W3CDTF">2020-07-26T10:15:39Z</dcterms:modified>
</cp:coreProperties>
</file>